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71"/>
  </p:notesMasterIdLst>
  <p:sldIdLst>
    <p:sldId id="274" r:id="rId5"/>
    <p:sldId id="265" r:id="rId6"/>
    <p:sldId id="276" r:id="rId7"/>
    <p:sldId id="368" r:id="rId8"/>
    <p:sldId id="256" r:id="rId9"/>
    <p:sldId id="257" r:id="rId10"/>
    <p:sldId id="271" r:id="rId11"/>
    <p:sldId id="259" r:id="rId12"/>
    <p:sldId id="278" r:id="rId13"/>
    <p:sldId id="369" r:id="rId14"/>
    <p:sldId id="263" r:id="rId15"/>
    <p:sldId id="258" r:id="rId16"/>
    <p:sldId id="260" r:id="rId17"/>
    <p:sldId id="261" r:id="rId18"/>
    <p:sldId id="292" r:id="rId19"/>
    <p:sldId id="293" r:id="rId20"/>
    <p:sldId id="370" r:id="rId21"/>
    <p:sldId id="281" r:id="rId22"/>
    <p:sldId id="283" r:id="rId23"/>
    <p:sldId id="371" r:id="rId24"/>
    <p:sldId id="310" r:id="rId25"/>
    <p:sldId id="311" r:id="rId26"/>
    <p:sldId id="372" r:id="rId27"/>
    <p:sldId id="373" r:id="rId28"/>
    <p:sldId id="267" r:id="rId29"/>
    <p:sldId id="284" r:id="rId30"/>
    <p:sldId id="374" r:id="rId31"/>
    <p:sldId id="323" r:id="rId32"/>
    <p:sldId id="340" r:id="rId33"/>
    <p:sldId id="375" r:id="rId34"/>
    <p:sldId id="299" r:id="rId35"/>
    <p:sldId id="303" r:id="rId36"/>
    <p:sldId id="319" r:id="rId37"/>
    <p:sldId id="322" r:id="rId38"/>
    <p:sldId id="353" r:id="rId39"/>
    <p:sldId id="346" r:id="rId40"/>
    <p:sldId id="347" r:id="rId41"/>
    <p:sldId id="348" r:id="rId42"/>
    <p:sldId id="349" r:id="rId43"/>
    <p:sldId id="350" r:id="rId44"/>
    <p:sldId id="351" r:id="rId45"/>
    <p:sldId id="352" r:id="rId46"/>
    <p:sldId id="288" r:id="rId47"/>
    <p:sldId id="376" r:id="rId48"/>
    <p:sldId id="377" r:id="rId49"/>
    <p:sldId id="378" r:id="rId50"/>
    <p:sldId id="262" r:id="rId51"/>
    <p:sldId id="275" r:id="rId52"/>
    <p:sldId id="379" r:id="rId53"/>
    <p:sldId id="380" r:id="rId54"/>
    <p:sldId id="264" r:id="rId55"/>
    <p:sldId id="354" r:id="rId56"/>
    <p:sldId id="381" r:id="rId57"/>
    <p:sldId id="382" r:id="rId58"/>
    <p:sldId id="355" r:id="rId59"/>
    <p:sldId id="356" r:id="rId60"/>
    <p:sldId id="357" r:id="rId61"/>
    <p:sldId id="383" r:id="rId62"/>
    <p:sldId id="359" r:id="rId63"/>
    <p:sldId id="365" r:id="rId64"/>
    <p:sldId id="384" r:id="rId65"/>
    <p:sldId id="361" r:id="rId66"/>
    <p:sldId id="364" r:id="rId67"/>
    <p:sldId id="385" r:id="rId68"/>
    <p:sldId id="269" r:id="rId69"/>
    <p:sldId id="272" r:id="rId70"/>
  </p:sldIdLst>
  <p:sldSz cx="18288000" cy="10287000"/>
  <p:notesSz cx="6858000" cy="9144000"/>
  <p:embeddedFontLst>
    <p:embeddedFont>
      <p:font typeface="Calibri" panose="020F0502020204030204" pitchFamily="34" charset="0"/>
      <p:regular r:id="rId72"/>
      <p:bold r:id="rId73"/>
      <p:italic r:id="rId74"/>
      <p:boldItalic r:id="rId75"/>
    </p:embeddedFont>
    <p:embeddedFont>
      <p:font typeface="Calibri Light" panose="020F0302020204030204" pitchFamily="34" charset="0"/>
      <p:regular r:id="rId76"/>
      <p:italic r:id="rId77"/>
    </p:embeddedFont>
    <p:embeddedFont>
      <p:font typeface="Cambria Math" panose="02040503050406030204" pitchFamily="18" charset="0"/>
      <p:regular r:id="rId7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DEFF"/>
    <a:srgbClr val="FBCFAB"/>
    <a:srgbClr val="B0DD7F"/>
    <a:srgbClr val="00C800"/>
    <a:srgbClr val="FFFFB7"/>
    <a:srgbClr val="FF3399"/>
    <a:srgbClr val="FFD9F2"/>
    <a:srgbClr val="D5EDFF"/>
    <a:srgbClr val="F6862A"/>
    <a:srgbClr val="FDE6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61" autoAdjust="0"/>
    <p:restoredTop sz="94622" autoAdjust="0"/>
  </p:normalViewPr>
  <p:slideViewPr>
    <p:cSldViewPr>
      <p:cViewPr varScale="1">
        <p:scale>
          <a:sx n="39" d="100"/>
          <a:sy n="39" d="100"/>
        </p:scale>
        <p:origin x="896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3.fntdata"/><Relationship Id="rId79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font" Target="fonts/font6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.fntdata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5.fntdata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A17B7-0C87-46F8-8241-88AF201C4D97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66D6A2-9D9B-41CC-A9D9-26676A8F7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43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6D6A2-9D9B-41CC-A9D9-26676A8F73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08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6D6A2-9D9B-41CC-A9D9-26676A8F734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8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F81F9-2BFD-7B6A-542C-B6FF8C563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51B331-1E3A-A37B-4B57-BDA24A34C1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46131-528B-5A20-C0C6-12AC6CCDC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F7D7D-96AD-B17C-0B6C-510BFFFB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2A9B-709F-EC80-BEC2-2C85E7888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345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09EAB-B630-63E5-9FC6-61A457146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BD7A3-307B-C929-91EF-282FA8A3D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E3F8A-741C-F64A-1B33-E901FBD2E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318FB-DCBA-73F9-21DE-6E9133550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16F69-06C8-ACB3-66CA-92FE7DD21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57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60C2B-5066-4B20-A747-7DCB897F5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B1209-76F7-1DA6-C081-053FF11DC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16324-4A8F-5138-6D9C-9798B3D1D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E2087-FDBE-B394-73A3-1BE2185A7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0D992-D403-5F4A-97C8-15003F45A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745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178D-5160-AC9F-7F4D-6A5E5E30A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CEDFE-B99C-7B53-90B3-6D57D713E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1F7B6C-D825-DF19-1679-DAD0E2B2A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8E7A22-492E-6054-430A-8FDC9C3EC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6EBF-3790-B58E-E681-3FF8DDC1E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2C108-BB8E-87A5-542B-445C78191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63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85CD2-394D-19C0-6C2E-DB3FCB2FE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445CF5-534B-82DE-5F65-F5218A781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F28828-46AC-7BCD-9836-90F952C70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C0423C-F9B4-D5B2-87F5-98CA80D70A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97CD86-9AD8-A93A-97E8-3D30DF9A98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CF1F83-F738-9760-DB03-9C808D0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B2106-1F2C-483C-0E65-7AB3D9C8B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9EF9BF-8847-1F4F-9269-4233FC9A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142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776ED-318E-FD20-AA72-B111044E6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31CCF-D960-40AC-AAD1-B16B961D6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F4232D-5D87-37F2-F6C7-9E70BD8D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1020B5-ED1D-E572-122C-370AF2A60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4398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76BAD2-E3BF-5E2A-0704-D21F0AE39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066A4D-626C-6660-9ED0-167A09FA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FD3F9-D4F8-926E-F9BE-EFCBD69E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395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76FC8-ACDC-D245-7F1C-8FE032366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5FF21-6382-6129-B090-B7C7F5D05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D01DC-AA3B-81AF-E905-6D99893ED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A184A6-3844-567F-9B9A-094F6920F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834F50-CF74-F4AA-C1B5-6D60236C0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BF490-BA6F-5ECB-3420-66E60409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2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8870C-E0DB-3025-A8E5-E756BB23C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D600EE-CBEB-9D11-3B92-ABB6E4728F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C7A8C-3648-72F7-D813-66F795214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F18202-3CFB-182E-AEB9-ED3000D4B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21FD3C-03EC-2A00-09F2-1A188CF5D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C80CA4-2E01-4C4D-50BD-3E333B7D6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203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41EC-4E14-3281-7B22-19334025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6F4E9A-0E56-4D0F-8BF4-73F4C0EBB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EC1B0-7039-D8DC-DE46-1803D5E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CB497-96BD-CAFE-2343-8AC8CE015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024E9-1B0E-BEC6-DA63-E87C459D0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32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C804C5-CD25-AB2E-93B7-64BAF8C436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270E19-4533-5701-669E-71041914E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D3E82-0CA3-A2D6-8276-AB410E0A2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6DAF8-F0BA-F500-524C-04086C7A0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68D55-272E-BC2A-3274-6A491E95D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9364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F81F9-2BFD-7B6A-542C-B6FF8C563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51B331-1E3A-A37B-4B57-BDA24A34C1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46131-528B-5A20-C0C6-12AC6CCDC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F7D7D-96AD-B17C-0B6C-510BFFFB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2A9B-709F-EC80-BEC2-2C85E7888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17528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09EAB-B630-63E5-9FC6-61A457146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BD7A3-307B-C929-91EF-282FA8A3D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E3F8A-741C-F64A-1B33-E901FBD2E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318FB-DCBA-73F9-21DE-6E9133550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16F69-06C8-ACB3-66CA-92FE7DD21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00269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60C2B-5066-4B20-A747-7DCB897F5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B1209-76F7-1DA6-C081-053FF11DC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16324-4A8F-5138-6D9C-9798B3D1D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E2087-FDBE-B394-73A3-1BE2185A7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0D992-D403-5F4A-97C8-15003F45A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632411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178D-5160-AC9F-7F4D-6A5E5E30A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CEDFE-B99C-7B53-90B3-6D57D713E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1F7B6C-D825-DF19-1679-DAD0E2B2A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8E7A22-492E-6054-430A-8FDC9C3EC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6EBF-3790-B58E-E681-3FF8DDC1E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2C108-BB8E-87A5-542B-445C78191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5380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85CD2-394D-19C0-6C2E-DB3FCB2FE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445CF5-534B-82DE-5F65-F5218A781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F28828-46AC-7BCD-9836-90F952C70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C0423C-F9B4-D5B2-87F5-98CA80D70A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97CD86-9AD8-A93A-97E8-3D30DF9A98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CF1F83-F738-9760-DB03-9C808D0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B2106-1F2C-483C-0E65-7AB3D9C8B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9EF9BF-8847-1F4F-9269-4233FC9A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127062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776ED-318E-FD20-AA72-B111044E6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31CCF-D960-40AC-AAD1-B16B961D6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F4232D-5D87-37F2-F6C7-9E70BD8D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1020B5-ED1D-E572-122C-370AF2A60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90523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76BAD2-E3BF-5E2A-0704-D21F0AE39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066A4D-626C-6660-9ED0-167A09FA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FD3F9-D4F8-926E-F9BE-EFCBD69E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20290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76FC8-ACDC-D245-7F1C-8FE032366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5FF21-6382-6129-B090-B7C7F5D05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D01DC-AA3B-81AF-E905-6D99893ED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A184A6-3844-567F-9B9A-094F6920F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834F50-CF74-F4AA-C1B5-6D60236C0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BF490-BA6F-5ECB-3420-66E60409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46647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8870C-E0DB-3025-A8E5-E756BB23C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D600EE-CBEB-9D11-3B92-ABB6E4728F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C7A8C-3648-72F7-D813-66F795214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F18202-3CFB-182E-AEB9-ED3000D4B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21FD3C-03EC-2A00-09F2-1A188CF5D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C80CA4-2E01-4C4D-50BD-3E333B7D6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11244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41EC-4E14-3281-7B22-19334025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6F4E9A-0E56-4D0F-8BF4-73F4C0EBB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EC1B0-7039-D8DC-DE46-1803D5E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CB497-96BD-CAFE-2343-8AC8CE015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024E9-1B0E-BEC6-DA63-E87C459D0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12114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C804C5-CD25-AB2E-93B7-64BAF8C436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270E19-4533-5701-669E-71041914E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D3E82-0CA3-A2D6-8276-AB410E0A2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6DAF8-F0BA-F500-524C-04086C7A0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68D55-272E-BC2A-3274-6A491E95D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666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F81F9-2BFD-7B6A-542C-B6FF8C563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51B331-1E3A-A37B-4B57-BDA24A34C1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46131-528B-5A20-C0C6-12AC6CCDC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F7D7D-96AD-B17C-0B6C-510BFFFB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2A9B-709F-EC80-BEC2-2C85E7888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279595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09EAB-B630-63E5-9FC6-61A457146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BD7A3-307B-C929-91EF-282FA8A3D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E3F8A-741C-F64A-1B33-E901FBD2E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318FB-DCBA-73F9-21DE-6E9133550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16F69-06C8-ACB3-66CA-92FE7DD21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28157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60C2B-5066-4B20-A747-7DCB897F5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B1209-76F7-1DA6-C081-053FF11DC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35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69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5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3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17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00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8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6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16324-4A8F-5138-6D9C-9798B3D1D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E2087-FDBE-B394-73A3-1BE2185A7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0D992-D403-5F4A-97C8-15003F45A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248855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178D-5160-AC9F-7F4D-6A5E5E30A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CEDFE-B99C-7B53-90B3-6D57D713E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1F7B6C-D825-DF19-1679-DAD0E2B2A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8E7A22-492E-6054-430A-8FDC9C3EC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6EBF-3790-B58E-E681-3FF8DDC1E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2C108-BB8E-87A5-542B-445C78191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23665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85CD2-394D-19C0-6C2E-DB3FCB2FE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445CF5-534B-82DE-5F65-F5218A781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F28828-46AC-7BCD-9836-90F952C70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C0423C-F9B4-D5B2-87F5-98CA80D70A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97CD86-9AD8-A93A-97E8-3D30DF9A98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CF1F83-F738-9760-DB03-9C808D0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B2106-1F2C-483C-0E65-7AB3D9C8B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9EF9BF-8847-1F4F-9269-4233FC9A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98151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776ED-318E-FD20-AA72-B111044E6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31CCF-D960-40AC-AAD1-B16B961D6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F4232D-5D87-37F2-F6C7-9E70BD8D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1020B5-ED1D-E572-122C-370AF2A60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73749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76BAD2-E3BF-5E2A-0704-D21F0AE39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066A4D-626C-6660-9ED0-167A09FA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FD3F9-D4F8-926E-F9BE-EFCBD69E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588948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76FC8-ACDC-D245-7F1C-8FE032366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5FF21-6382-6129-B090-B7C7F5D05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D01DC-AA3B-81AF-E905-6D99893ED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A184A6-3844-567F-9B9A-094F6920F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834F50-CF74-F4AA-C1B5-6D60236C0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BF490-BA6F-5ECB-3420-66E60409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08703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8870C-E0DB-3025-A8E5-E756BB23C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D600EE-CBEB-9D11-3B92-ABB6E4728F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35" indent="0">
              <a:buNone/>
              <a:defRPr sz="4200"/>
            </a:lvl2pPr>
            <a:lvl3pPr marL="1371669" indent="0">
              <a:buNone/>
              <a:defRPr sz="3600"/>
            </a:lvl3pPr>
            <a:lvl4pPr marL="2057504" indent="0">
              <a:buNone/>
              <a:defRPr sz="3000"/>
            </a:lvl4pPr>
            <a:lvl5pPr marL="2743337" indent="0">
              <a:buNone/>
              <a:defRPr sz="3000"/>
            </a:lvl5pPr>
            <a:lvl6pPr marL="3429171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5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C7A8C-3648-72F7-D813-66F795214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F18202-3CFB-182E-AEB9-ED3000D4B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21FD3C-03EC-2A00-09F2-1A188CF5D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C80CA4-2E01-4C4D-50BD-3E333B7D6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97228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41EC-4E14-3281-7B22-19334025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6F4E9A-0E56-4D0F-8BF4-73F4C0EBB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EC1B0-7039-D8DC-DE46-1803D5E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CB497-96BD-CAFE-2343-8AC8CE015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024E9-1B0E-BEC6-DA63-E87C459D0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15816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C804C5-CD25-AB2E-93B7-64BAF8C436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270E19-4533-5701-669E-71041914E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D3E82-0CA3-A2D6-8276-AB410E0A2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6DAF8-F0BA-F500-524C-04086C7A0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68D55-272E-BC2A-3274-6A491E95D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3319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3BA015-FDE5-ED71-998F-8CAAC22E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9B774-2C54-EFB6-B8B2-2C1313B89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A1A16-EEBE-F472-A77B-15173572B8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E3CEA-CE47-EBD7-5852-C80466A5A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CAD04-8975-0510-C144-CFC4656B7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48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3BA015-FDE5-ED71-998F-8CAAC22E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9B774-2C54-EFB6-B8B2-2C1313B89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A1A16-EEBE-F472-A77B-15173572B8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E3CEA-CE47-EBD7-5852-C80466A5A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CAD04-8975-0510-C144-CFC4656B7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81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fade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3BA015-FDE5-ED71-998F-8CAAC22E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9B774-2C54-EFB6-B8B2-2C1313B89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A1A16-EEBE-F472-A77B-15173572B8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E3CEA-CE47-EBD7-5852-C80466A5A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CAD04-8975-0510-C144-CFC4656B7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1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fade/>
  </p:transition>
  <p:txStyles>
    <p:titleStyle>
      <a:lvl1pPr algn="l" defTabSz="1371669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137166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5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86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20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255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089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7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69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1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6.png"/><Relationship Id="rId7" Type="http://schemas.openxmlformats.org/officeDocument/2006/relationships/image" Target="../media/image35.png"/><Relationship Id="rId12" Type="http://schemas.openxmlformats.org/officeDocument/2006/relationships/image" Target="../media/image4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15.png"/><Relationship Id="rId10" Type="http://schemas.openxmlformats.org/officeDocument/2006/relationships/image" Target="../media/image40.png"/><Relationship Id="rId4" Type="http://schemas.openxmlformats.org/officeDocument/2006/relationships/image" Target="../media/image6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openxmlformats.org/officeDocument/2006/relationships/image" Target="../media/image5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53.png"/><Relationship Id="rId5" Type="http://schemas.openxmlformats.org/officeDocument/2006/relationships/image" Target="../media/image21.png"/><Relationship Id="rId10" Type="http://schemas.openxmlformats.org/officeDocument/2006/relationships/image" Target="../media/image52.png"/><Relationship Id="rId4" Type="http://schemas.openxmlformats.org/officeDocument/2006/relationships/image" Target="../media/image19.png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.png"/><Relationship Id="rId7" Type="http://schemas.openxmlformats.org/officeDocument/2006/relationships/image" Target="../media/image5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55.png"/><Relationship Id="rId4" Type="http://schemas.openxmlformats.org/officeDocument/2006/relationships/image" Target="../media/image15.png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6.png"/><Relationship Id="rId7" Type="http://schemas.openxmlformats.org/officeDocument/2006/relationships/image" Target="../media/image6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15.png"/><Relationship Id="rId4" Type="http://schemas.openxmlformats.org/officeDocument/2006/relationships/image" Target="../media/image37.pn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3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7.png"/><Relationship Id="rId7" Type="http://schemas.openxmlformats.org/officeDocument/2006/relationships/image" Target="../media/image6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openxmlformats.org/officeDocument/2006/relationships/image" Target="../media/image69.png"/><Relationship Id="rId4" Type="http://schemas.openxmlformats.org/officeDocument/2006/relationships/image" Target="../media/image19.png"/><Relationship Id="rId9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7.png"/><Relationship Id="rId7" Type="http://schemas.openxmlformats.org/officeDocument/2006/relationships/image" Target="../media/image6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openxmlformats.org/officeDocument/2006/relationships/image" Target="../media/image70.png"/><Relationship Id="rId4" Type="http://schemas.openxmlformats.org/officeDocument/2006/relationships/image" Target="../media/image19.png"/><Relationship Id="rId9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.png"/><Relationship Id="rId7" Type="http://schemas.openxmlformats.org/officeDocument/2006/relationships/image" Target="../media/image7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71.png"/><Relationship Id="rId4" Type="http://schemas.openxmlformats.org/officeDocument/2006/relationships/image" Target="../media/image15.png"/><Relationship Id="rId9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6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7.png"/><Relationship Id="rId7" Type="http://schemas.openxmlformats.org/officeDocument/2006/relationships/image" Target="../media/image8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83.png"/><Relationship Id="rId5" Type="http://schemas.openxmlformats.org/officeDocument/2006/relationships/image" Target="../media/image22.png"/><Relationship Id="rId10" Type="http://schemas.openxmlformats.org/officeDocument/2006/relationships/image" Target="../media/image82.png"/><Relationship Id="rId4" Type="http://schemas.openxmlformats.org/officeDocument/2006/relationships/image" Target="../media/image19.png"/><Relationship Id="rId9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6.png"/><Relationship Id="rId7" Type="http://schemas.openxmlformats.org/officeDocument/2006/relationships/image" Target="../media/image8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84.png"/><Relationship Id="rId10" Type="http://schemas.openxmlformats.org/officeDocument/2006/relationships/image" Target="../media/image87.png"/><Relationship Id="rId4" Type="http://schemas.openxmlformats.org/officeDocument/2006/relationships/image" Target="../media/image15.png"/><Relationship Id="rId9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37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9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76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37.png"/><Relationship Id="rId7" Type="http://schemas.openxmlformats.org/officeDocument/2006/relationships/image" Target="../media/image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37.png"/><Relationship Id="rId7" Type="http://schemas.openxmlformats.org/officeDocument/2006/relationships/image" Target="../media/image9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9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6.png"/><Relationship Id="rId18" Type="http://schemas.openxmlformats.org/officeDocument/2006/relationships/image" Target="../media/image111.svg"/><Relationship Id="rId26" Type="http://schemas.openxmlformats.org/officeDocument/2006/relationships/image" Target="../media/image119.png"/><Relationship Id="rId39" Type="http://schemas.openxmlformats.org/officeDocument/2006/relationships/image" Target="../media/image132.png"/><Relationship Id="rId21" Type="http://schemas.openxmlformats.org/officeDocument/2006/relationships/image" Target="../media/image114.png"/><Relationship Id="rId34" Type="http://schemas.openxmlformats.org/officeDocument/2006/relationships/image" Target="../media/image127.svg"/><Relationship Id="rId42" Type="http://schemas.openxmlformats.org/officeDocument/2006/relationships/image" Target="../media/image135.svg"/><Relationship Id="rId47" Type="http://schemas.openxmlformats.org/officeDocument/2006/relationships/image" Target="../media/image140.png"/><Relationship Id="rId7" Type="http://schemas.openxmlformats.org/officeDocument/2006/relationships/image" Target="../media/image100.png"/><Relationship Id="rId2" Type="http://schemas.openxmlformats.org/officeDocument/2006/relationships/audio" Target="../media/media1.mp3"/><Relationship Id="rId16" Type="http://schemas.openxmlformats.org/officeDocument/2006/relationships/image" Target="../media/image109.svg"/><Relationship Id="rId29" Type="http://schemas.openxmlformats.org/officeDocument/2006/relationships/image" Target="../media/image122.svg"/><Relationship Id="rId1" Type="http://schemas.microsoft.com/office/2007/relationships/media" Target="../media/media1.mp3"/><Relationship Id="rId6" Type="http://schemas.openxmlformats.org/officeDocument/2006/relationships/image" Target="../media/image99.svg"/><Relationship Id="rId11" Type="http://schemas.openxmlformats.org/officeDocument/2006/relationships/image" Target="../media/image104.png"/><Relationship Id="rId24" Type="http://schemas.openxmlformats.org/officeDocument/2006/relationships/image" Target="../media/image117.svg"/><Relationship Id="rId32" Type="http://schemas.openxmlformats.org/officeDocument/2006/relationships/image" Target="../media/image125.png"/><Relationship Id="rId37" Type="http://schemas.openxmlformats.org/officeDocument/2006/relationships/image" Target="../media/image130.png"/><Relationship Id="rId40" Type="http://schemas.openxmlformats.org/officeDocument/2006/relationships/image" Target="../media/image133.svg"/><Relationship Id="rId45" Type="http://schemas.openxmlformats.org/officeDocument/2006/relationships/image" Target="../media/image138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23" Type="http://schemas.openxmlformats.org/officeDocument/2006/relationships/image" Target="../media/image116.png"/><Relationship Id="rId28" Type="http://schemas.openxmlformats.org/officeDocument/2006/relationships/image" Target="../media/image121.png"/><Relationship Id="rId36" Type="http://schemas.openxmlformats.org/officeDocument/2006/relationships/image" Target="../media/image129.svg"/><Relationship Id="rId10" Type="http://schemas.openxmlformats.org/officeDocument/2006/relationships/image" Target="../media/image103.svg"/><Relationship Id="rId19" Type="http://schemas.openxmlformats.org/officeDocument/2006/relationships/image" Target="../media/image112.png"/><Relationship Id="rId31" Type="http://schemas.openxmlformats.org/officeDocument/2006/relationships/image" Target="../media/image124.svg"/><Relationship Id="rId44" Type="http://schemas.openxmlformats.org/officeDocument/2006/relationships/image" Target="../media/image137.svg"/><Relationship Id="rId4" Type="http://schemas.openxmlformats.org/officeDocument/2006/relationships/image" Target="../media/image97.jpg"/><Relationship Id="rId9" Type="http://schemas.openxmlformats.org/officeDocument/2006/relationships/image" Target="../media/image102.png"/><Relationship Id="rId14" Type="http://schemas.openxmlformats.org/officeDocument/2006/relationships/image" Target="../media/image107.svg"/><Relationship Id="rId22" Type="http://schemas.openxmlformats.org/officeDocument/2006/relationships/image" Target="../media/image115.svg"/><Relationship Id="rId27" Type="http://schemas.openxmlformats.org/officeDocument/2006/relationships/image" Target="../media/image120.svg"/><Relationship Id="rId30" Type="http://schemas.openxmlformats.org/officeDocument/2006/relationships/image" Target="../media/image123.png"/><Relationship Id="rId35" Type="http://schemas.openxmlformats.org/officeDocument/2006/relationships/image" Target="../media/image128.png"/><Relationship Id="rId43" Type="http://schemas.openxmlformats.org/officeDocument/2006/relationships/image" Target="../media/image136.png"/><Relationship Id="rId8" Type="http://schemas.openxmlformats.org/officeDocument/2006/relationships/image" Target="../media/image101.svg"/><Relationship Id="rId3" Type="http://schemas.openxmlformats.org/officeDocument/2006/relationships/slideLayout" Target="../slideLayouts/slideLayout12.xml"/><Relationship Id="rId12" Type="http://schemas.openxmlformats.org/officeDocument/2006/relationships/image" Target="../media/image105.svg"/><Relationship Id="rId17" Type="http://schemas.openxmlformats.org/officeDocument/2006/relationships/image" Target="../media/image110.png"/><Relationship Id="rId25" Type="http://schemas.openxmlformats.org/officeDocument/2006/relationships/image" Target="../media/image118.png"/><Relationship Id="rId33" Type="http://schemas.openxmlformats.org/officeDocument/2006/relationships/image" Target="../media/image126.png"/><Relationship Id="rId38" Type="http://schemas.openxmlformats.org/officeDocument/2006/relationships/image" Target="../media/image131.svg"/><Relationship Id="rId46" Type="http://schemas.openxmlformats.org/officeDocument/2006/relationships/image" Target="../media/image139.svg"/><Relationship Id="rId20" Type="http://schemas.openxmlformats.org/officeDocument/2006/relationships/image" Target="../media/image113.svg"/><Relationship Id="rId41" Type="http://schemas.openxmlformats.org/officeDocument/2006/relationships/image" Target="../media/image13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7.png"/><Relationship Id="rId18" Type="http://schemas.openxmlformats.org/officeDocument/2006/relationships/slide" Target="slide41.xml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151.png"/><Relationship Id="rId7" Type="http://schemas.openxmlformats.org/officeDocument/2006/relationships/image" Target="../media/image144.svg"/><Relationship Id="rId12" Type="http://schemas.openxmlformats.org/officeDocument/2006/relationships/slide" Target="slide38.xml"/><Relationship Id="rId17" Type="http://schemas.openxmlformats.org/officeDocument/2006/relationships/image" Target="../media/image149.png"/><Relationship Id="rId2" Type="http://schemas.openxmlformats.org/officeDocument/2006/relationships/audio" Target="../media/media1.mp3"/><Relationship Id="rId16" Type="http://schemas.openxmlformats.org/officeDocument/2006/relationships/slide" Target="slide42.xml"/><Relationship Id="rId20" Type="http://schemas.openxmlformats.org/officeDocument/2006/relationships/slide" Target="slide40.xml"/><Relationship Id="rId1" Type="http://schemas.microsoft.com/office/2007/relationships/media" Target="../media/media1.mp3"/><Relationship Id="rId6" Type="http://schemas.openxmlformats.org/officeDocument/2006/relationships/image" Target="../media/image143.png"/><Relationship Id="rId11" Type="http://schemas.openxmlformats.org/officeDocument/2006/relationships/slide" Target="slide43.xml"/><Relationship Id="rId5" Type="http://schemas.openxmlformats.org/officeDocument/2006/relationships/image" Target="../media/image142.svg"/><Relationship Id="rId15" Type="http://schemas.openxmlformats.org/officeDocument/2006/relationships/image" Target="../media/image148.png"/><Relationship Id="rId10" Type="http://schemas.openxmlformats.org/officeDocument/2006/relationships/image" Target="../media/image146.svg"/><Relationship Id="rId19" Type="http://schemas.openxmlformats.org/officeDocument/2006/relationships/image" Target="../media/image150.png"/><Relationship Id="rId4" Type="http://schemas.openxmlformats.org/officeDocument/2006/relationships/image" Target="../media/image141.png"/><Relationship Id="rId9" Type="http://schemas.openxmlformats.org/officeDocument/2006/relationships/image" Target="../media/image145.png"/><Relationship Id="rId14" Type="http://schemas.openxmlformats.org/officeDocument/2006/relationships/slide" Target="slide3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61.png"/><Relationship Id="rId3" Type="http://schemas.openxmlformats.org/officeDocument/2006/relationships/image" Target="../media/image144.svg"/><Relationship Id="rId7" Type="http://schemas.openxmlformats.org/officeDocument/2006/relationships/slide" Target="slide37.xml"/><Relationship Id="rId12" Type="http://schemas.openxmlformats.org/officeDocument/2006/relationships/image" Target="../media/image160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5.svg"/><Relationship Id="rId11" Type="http://schemas.openxmlformats.org/officeDocument/2006/relationships/image" Target="../media/image159.png"/><Relationship Id="rId5" Type="http://schemas.openxmlformats.org/officeDocument/2006/relationships/image" Target="../media/image114.png"/><Relationship Id="rId10" Type="http://schemas.openxmlformats.org/officeDocument/2006/relationships/image" Target="../media/image158.png"/><Relationship Id="rId4" Type="http://schemas.openxmlformats.org/officeDocument/2006/relationships/image" Target="../media/image155.png"/><Relationship Id="rId9" Type="http://schemas.openxmlformats.org/officeDocument/2006/relationships/image" Target="../media/image15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52.png"/><Relationship Id="rId3" Type="http://schemas.openxmlformats.org/officeDocument/2006/relationships/image" Target="../media/image144.svg"/><Relationship Id="rId7" Type="http://schemas.openxmlformats.org/officeDocument/2006/relationships/image" Target="../media/image163.png"/><Relationship Id="rId12" Type="http://schemas.openxmlformats.org/officeDocument/2006/relationships/slide" Target="slide37.xml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62.png"/><Relationship Id="rId11" Type="http://schemas.openxmlformats.org/officeDocument/2006/relationships/image" Target="../media/image167.png"/><Relationship Id="rId5" Type="http://schemas.openxmlformats.org/officeDocument/2006/relationships/image" Target="../media/image115.svg"/><Relationship Id="rId10" Type="http://schemas.openxmlformats.org/officeDocument/2006/relationships/image" Target="../media/image166.png"/><Relationship Id="rId4" Type="http://schemas.openxmlformats.org/officeDocument/2006/relationships/image" Target="../media/image114.png"/><Relationship Id="rId9" Type="http://schemas.openxmlformats.org/officeDocument/2006/relationships/image" Target="../media/image1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52.png"/><Relationship Id="rId3" Type="http://schemas.openxmlformats.org/officeDocument/2006/relationships/image" Target="../media/image144.svg"/><Relationship Id="rId7" Type="http://schemas.openxmlformats.org/officeDocument/2006/relationships/image" Target="../media/image169.png"/><Relationship Id="rId12" Type="http://schemas.openxmlformats.org/officeDocument/2006/relationships/slide" Target="slide37.xml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68.png"/><Relationship Id="rId11" Type="http://schemas.openxmlformats.org/officeDocument/2006/relationships/image" Target="../media/image173.png"/><Relationship Id="rId5" Type="http://schemas.openxmlformats.org/officeDocument/2006/relationships/image" Target="../media/image115.svg"/><Relationship Id="rId10" Type="http://schemas.openxmlformats.org/officeDocument/2006/relationships/image" Target="../media/image172.png"/><Relationship Id="rId4" Type="http://schemas.openxmlformats.org/officeDocument/2006/relationships/image" Target="../media/image114.png"/><Relationship Id="rId9" Type="http://schemas.openxmlformats.org/officeDocument/2006/relationships/image" Target="../media/image17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13" Type="http://schemas.openxmlformats.org/officeDocument/2006/relationships/image" Target="../media/image152.png"/><Relationship Id="rId3" Type="http://schemas.openxmlformats.org/officeDocument/2006/relationships/image" Target="../media/image144.svg"/><Relationship Id="rId7" Type="http://schemas.openxmlformats.org/officeDocument/2006/relationships/image" Target="../media/image175.png"/><Relationship Id="rId12" Type="http://schemas.openxmlformats.org/officeDocument/2006/relationships/slide" Target="slide37.xml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74.png"/><Relationship Id="rId11" Type="http://schemas.openxmlformats.org/officeDocument/2006/relationships/image" Target="../media/image179.png"/><Relationship Id="rId5" Type="http://schemas.openxmlformats.org/officeDocument/2006/relationships/image" Target="../media/image115.svg"/><Relationship Id="rId10" Type="http://schemas.openxmlformats.org/officeDocument/2006/relationships/image" Target="../media/image178.png"/><Relationship Id="rId4" Type="http://schemas.openxmlformats.org/officeDocument/2006/relationships/image" Target="../media/image114.png"/><Relationship Id="rId9" Type="http://schemas.openxmlformats.org/officeDocument/2006/relationships/image" Target="../media/image17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13" Type="http://schemas.openxmlformats.org/officeDocument/2006/relationships/image" Target="../media/image152.png"/><Relationship Id="rId3" Type="http://schemas.openxmlformats.org/officeDocument/2006/relationships/image" Target="../media/image144.svg"/><Relationship Id="rId7" Type="http://schemas.openxmlformats.org/officeDocument/2006/relationships/image" Target="../media/image181.png"/><Relationship Id="rId12" Type="http://schemas.openxmlformats.org/officeDocument/2006/relationships/slide" Target="slide37.xml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80.png"/><Relationship Id="rId11" Type="http://schemas.openxmlformats.org/officeDocument/2006/relationships/image" Target="../media/image185.png"/><Relationship Id="rId5" Type="http://schemas.openxmlformats.org/officeDocument/2006/relationships/image" Target="../media/image115.svg"/><Relationship Id="rId10" Type="http://schemas.openxmlformats.org/officeDocument/2006/relationships/image" Target="../media/image184.png"/><Relationship Id="rId4" Type="http://schemas.openxmlformats.org/officeDocument/2006/relationships/image" Target="../media/image114.png"/><Relationship Id="rId9" Type="http://schemas.openxmlformats.org/officeDocument/2006/relationships/image" Target="../media/image18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png"/><Relationship Id="rId5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7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04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3.png"/><Relationship Id="rId5" Type="http://schemas.openxmlformats.org/officeDocument/2006/relationships/image" Target="../media/image154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3.png"/><Relationship Id="rId5" Type="http://schemas.openxmlformats.org/officeDocument/2006/relationships/image" Target="../media/image154.pn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09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8.png"/><Relationship Id="rId5" Type="http://schemas.openxmlformats.org/officeDocument/2006/relationships/image" Target="../media/image154.pn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9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4.png"/><Relationship Id="rId5" Type="http://schemas.openxmlformats.org/officeDocument/2006/relationships/image" Target="../media/image155.jpeg"/><Relationship Id="rId4" Type="http://schemas.openxmlformats.org/officeDocument/2006/relationships/image" Target="../media/image21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6.png"/><Relationship Id="rId5" Type="http://schemas.openxmlformats.org/officeDocument/2006/relationships/image" Target="../media/image155.jpeg"/><Relationship Id="rId4" Type="http://schemas.openxmlformats.org/officeDocument/2006/relationships/image" Target="../media/image21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7.jpeg"/><Relationship Id="rId4" Type="http://schemas.openxmlformats.org/officeDocument/2006/relationships/image" Target="../media/image22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4.jp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9.png"/><Relationship Id="rId5" Type="http://schemas.openxmlformats.org/officeDocument/2006/relationships/image" Target="../media/image21.png"/><Relationship Id="rId10" Type="http://schemas.openxmlformats.org/officeDocument/2006/relationships/image" Target="../media/image24.jpg"/><Relationship Id="rId4" Type="http://schemas.openxmlformats.org/officeDocument/2006/relationships/image" Target="../media/image19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6775" y="-3133725"/>
            <a:ext cx="16554450" cy="165544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FF5F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rot="802546">
            <a:off x="424221" y="2854610"/>
            <a:ext cx="1208958" cy="1289555"/>
          </a:xfrm>
          <a:custGeom>
            <a:avLst/>
            <a:gdLst/>
            <a:ahLst/>
            <a:cxnLst/>
            <a:rect l="l" t="t" r="r" b="b"/>
            <a:pathLst>
              <a:path w="1208958" h="1289555">
                <a:moveTo>
                  <a:pt x="0" y="0"/>
                </a:moveTo>
                <a:lnTo>
                  <a:pt x="1208958" y="0"/>
                </a:lnTo>
                <a:lnTo>
                  <a:pt x="1208958" y="1289556"/>
                </a:lnTo>
                <a:lnTo>
                  <a:pt x="0" y="12895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445491">
            <a:off x="1516509" y="-67644"/>
            <a:ext cx="1826839" cy="3573279"/>
          </a:xfrm>
          <a:custGeom>
            <a:avLst/>
            <a:gdLst/>
            <a:ahLst/>
            <a:cxnLst/>
            <a:rect l="l" t="t" r="r" b="b"/>
            <a:pathLst>
              <a:path w="1826839" h="3573279">
                <a:moveTo>
                  <a:pt x="0" y="0"/>
                </a:moveTo>
                <a:lnTo>
                  <a:pt x="1826839" y="0"/>
                </a:lnTo>
                <a:lnTo>
                  <a:pt x="1826839" y="3573279"/>
                </a:lnTo>
                <a:lnTo>
                  <a:pt x="0" y="35732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429929" y="1276891"/>
            <a:ext cx="1011971" cy="884209"/>
          </a:xfrm>
          <a:custGeom>
            <a:avLst/>
            <a:gdLst/>
            <a:ahLst/>
            <a:cxnLst/>
            <a:rect l="l" t="t" r="r" b="b"/>
            <a:pathLst>
              <a:path w="1011971" h="884209">
                <a:moveTo>
                  <a:pt x="0" y="0"/>
                </a:moveTo>
                <a:lnTo>
                  <a:pt x="1011970" y="0"/>
                </a:lnTo>
                <a:lnTo>
                  <a:pt x="1011970" y="884209"/>
                </a:lnTo>
                <a:lnTo>
                  <a:pt x="0" y="8842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3655934" y="7089922"/>
            <a:ext cx="6306403" cy="6892244"/>
          </a:xfrm>
          <a:custGeom>
            <a:avLst/>
            <a:gdLst/>
            <a:ahLst/>
            <a:cxnLst/>
            <a:rect l="l" t="t" r="r" b="b"/>
            <a:pathLst>
              <a:path w="6306403" h="6892244">
                <a:moveTo>
                  <a:pt x="6306403" y="0"/>
                </a:moveTo>
                <a:lnTo>
                  <a:pt x="0" y="0"/>
                </a:lnTo>
                <a:lnTo>
                  <a:pt x="0" y="6892244"/>
                </a:lnTo>
                <a:lnTo>
                  <a:pt x="6306403" y="6892244"/>
                </a:lnTo>
                <a:lnTo>
                  <a:pt x="630640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913199" y="5463492"/>
            <a:ext cx="1120115" cy="1118715"/>
          </a:xfrm>
          <a:custGeom>
            <a:avLst/>
            <a:gdLst/>
            <a:ahLst/>
            <a:cxnLst/>
            <a:rect l="l" t="t" r="r" b="b"/>
            <a:pathLst>
              <a:path w="1120115" h="1118715">
                <a:moveTo>
                  <a:pt x="0" y="0"/>
                </a:moveTo>
                <a:lnTo>
                  <a:pt x="1120116" y="0"/>
                </a:lnTo>
                <a:lnTo>
                  <a:pt x="1120116" y="1118715"/>
                </a:lnTo>
                <a:lnTo>
                  <a:pt x="0" y="11187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974242" y="3197078"/>
            <a:ext cx="14339511" cy="3136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BÀI GIẢNG HÔM NAY</a:t>
            </a:r>
            <a:endParaRPr lang="en-US" sz="7500" b="1" u="none" dirty="0">
              <a:solidFill>
                <a:srgbClr val="001A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283856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2561643" y="-150666"/>
            <a:ext cx="1351893" cy="1399113"/>
          </a:xfrm>
          <a:custGeom>
            <a:avLst/>
            <a:gdLst/>
            <a:ahLst/>
            <a:cxnLst/>
            <a:rect l="l" t="t" r="r" b="b"/>
            <a:pathLst>
              <a:path w="1351893" h="1399113">
                <a:moveTo>
                  <a:pt x="0" y="0"/>
                </a:moveTo>
                <a:lnTo>
                  <a:pt x="1351894" y="0"/>
                </a:lnTo>
                <a:lnTo>
                  <a:pt x="1351894" y="1399114"/>
                </a:lnTo>
                <a:lnTo>
                  <a:pt x="0" y="1399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948138" y="-1701596"/>
            <a:ext cx="3304247" cy="3101861"/>
          </a:xfrm>
          <a:custGeom>
            <a:avLst/>
            <a:gdLst/>
            <a:ahLst/>
            <a:cxnLst/>
            <a:rect l="l" t="t" r="r" b="b"/>
            <a:pathLst>
              <a:path w="3304247" h="3101861">
                <a:moveTo>
                  <a:pt x="3304246" y="0"/>
                </a:moveTo>
                <a:lnTo>
                  <a:pt x="0" y="0"/>
                </a:lnTo>
                <a:lnTo>
                  <a:pt x="0" y="3101861"/>
                </a:lnTo>
                <a:lnTo>
                  <a:pt x="3304246" y="3101861"/>
                </a:lnTo>
                <a:lnTo>
                  <a:pt x="330424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894174">
            <a:off x="17526638" y="7633022"/>
            <a:ext cx="1320748" cy="1124287"/>
          </a:xfrm>
          <a:custGeom>
            <a:avLst/>
            <a:gdLst/>
            <a:ahLst/>
            <a:cxnLst/>
            <a:rect l="l" t="t" r="r" b="b"/>
            <a:pathLst>
              <a:path w="1320748" h="1124287">
                <a:moveTo>
                  <a:pt x="0" y="0"/>
                </a:moveTo>
                <a:lnTo>
                  <a:pt x="1320749" y="0"/>
                </a:lnTo>
                <a:lnTo>
                  <a:pt x="1320749" y="1124287"/>
                </a:lnTo>
                <a:lnTo>
                  <a:pt x="0" y="1124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274299">
            <a:off x="15449853" y="9270055"/>
            <a:ext cx="1992555" cy="1957001"/>
          </a:xfrm>
          <a:custGeom>
            <a:avLst/>
            <a:gdLst/>
            <a:ahLst/>
            <a:cxnLst/>
            <a:rect l="l" t="t" r="r" b="b"/>
            <a:pathLst>
              <a:path w="3171620" h="3197724">
                <a:moveTo>
                  <a:pt x="0" y="0"/>
                </a:moveTo>
                <a:lnTo>
                  <a:pt x="3171620" y="0"/>
                </a:lnTo>
                <a:lnTo>
                  <a:pt x="3171620" y="3197723"/>
                </a:lnTo>
                <a:lnTo>
                  <a:pt x="0" y="3197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9F8840-F5CA-F197-6424-FF2FD4C491AF}"/>
              </a:ext>
            </a:extLst>
          </p:cNvPr>
          <p:cNvGrpSpPr/>
          <p:nvPr/>
        </p:nvGrpSpPr>
        <p:grpSpPr>
          <a:xfrm>
            <a:off x="4522134" y="436350"/>
            <a:ext cx="4647266" cy="963915"/>
            <a:chOff x="2012116" y="2110922"/>
            <a:chExt cx="4647266" cy="9639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3A09E38-C891-E1A3-CB03-736FAEEA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53FDCC-0CC1-3AD6-18F2-01604835828B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HĐKP1: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B8A7836-666B-2D6E-3C53-EA90C85A9CA1}"/>
                  </a:ext>
                </a:extLst>
              </p:cNvPr>
              <p:cNvSpPr/>
              <p:nvPr/>
            </p:nvSpPr>
            <p:spPr>
              <a:xfrm>
                <a:off x="703985" y="2876902"/>
                <a:ext cx="11710395" cy="63168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pt-BR" sz="4000" kern="100" smtClean="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Do</m:t>
                    </m:r>
                    <m:r>
                      <m:rPr>
                        <m:nor/>
                      </m:rPr>
                      <a:rPr lang="pt-BR" sz="4000" kern="100" smtClean="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đó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acc>
                      <m:accPr>
                        <m:chr m:val="⃗"/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acc>
                      <m:accPr>
                        <m:chr m:val="⃗"/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  <m:r>
                      <m:rPr>
                        <m:sty m:val="p"/>
                      </m:rP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  <m:r>
                      <m:rPr>
                        <m:sty m:val="p"/>
                      </m:rP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en-US" sz="3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ậ</m:t>
                    </m:r>
                    <m:r>
                      <m:rPr>
                        <m:nor/>
                      </m:rPr>
                      <a:rPr lang="en-US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  <m:r>
                      <m:rPr>
                        <m:nor/>
                      </m:rPr>
                      <a:rPr lang="en-US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3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Suy</m:t>
                    </m:r>
                    <m:r>
                      <m:rPr>
                        <m:nor/>
                      </m:rPr>
                      <a:rPr lang="en-US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ra</m:t>
                    </m:r>
                    <m:r>
                      <m:rPr>
                        <m:nor/>
                      </m:rPr>
                      <a:rPr lang="en-US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func>
                      <m:func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𝛽</m:t>
                            </m:r>
                          </m:e>
                        </m:d>
                      </m:e>
                    </m:func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 				     </a:t>
                </a:r>
                <a14:m>
                  <m:oMath xmlns:m="http://schemas.openxmlformats.org/officeDocument/2006/math"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func>
                          <m:func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e>
                            </m:d>
                          </m:e>
                        </m:func>
                      </m:e>
                    </m:func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unc>
                      <m:func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func>
                          <m:func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e>
                            </m:d>
                          </m:e>
                        </m:func>
                      </m:e>
                    </m:func>
                  </m:oMath>
                </a14:m>
                <a:endParaRPr lang="en-US" sz="40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				     </a:t>
                </a:r>
                <a14:m>
                  <m:oMath xmlns:m="http://schemas.openxmlformats.org/officeDocument/2006/math"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  <m:r>
                      <m:rPr>
                        <m:nor/>
                      </m:rPr>
                      <a:rPr lang="en-US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3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endParaRPr lang="en-US" sz="38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B8A7836-666B-2D6E-3C53-EA90C85A9C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985" y="2876902"/>
                <a:ext cx="11710395" cy="6316857"/>
              </a:xfrm>
              <a:prstGeom prst="rect">
                <a:avLst/>
              </a:prstGeom>
              <a:blipFill>
                <a:blip r:embed="rId8"/>
                <a:stretch>
                  <a:fillRect l="-1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Callout 21">
            <a:extLst>
              <a:ext uri="{FF2B5EF4-FFF2-40B4-BE49-F238E27FC236}">
                <a16:creationId xmlns:a16="http://schemas.microsoft.com/office/drawing/2014/main" id="{2B8AA9DC-DE31-98DB-4C2B-FD1D31A96A52}"/>
              </a:ext>
            </a:extLst>
          </p:cNvPr>
          <p:cNvSpPr/>
          <p:nvPr/>
        </p:nvSpPr>
        <p:spPr>
          <a:xfrm>
            <a:off x="11923523" y="978288"/>
            <a:ext cx="161899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bg1"/>
                </a:solidFill>
              </a:rPr>
              <a:t>Giải</a:t>
            </a:r>
            <a:endParaRPr lang="en-US" sz="3800" b="1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E50737-D9F7-2847-5917-43CC01AD8E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4860" y="3283638"/>
            <a:ext cx="4540693" cy="470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451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">
            <a:extLst>
              <a:ext uri="{FF2B5EF4-FFF2-40B4-BE49-F238E27FC236}">
                <a16:creationId xmlns:a16="http://schemas.microsoft.com/office/drawing/2014/main" id="{AC584B10-2862-0E76-0227-990DFE62B296}"/>
              </a:ext>
            </a:extLst>
          </p:cNvPr>
          <p:cNvGrpSpPr/>
          <p:nvPr/>
        </p:nvGrpSpPr>
        <p:grpSpPr>
          <a:xfrm>
            <a:off x="472946" y="338525"/>
            <a:ext cx="17342108" cy="9609949"/>
            <a:chOff x="0" y="0"/>
            <a:chExt cx="5295307" cy="1913890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E3D28524-CFBE-0E97-DDEB-04B3A8218410}"/>
                </a:ext>
              </a:extLst>
            </p:cNvPr>
            <p:cNvSpPr/>
            <p:nvPr/>
          </p:nvSpPr>
          <p:spPr>
            <a:xfrm>
              <a:off x="0" y="0"/>
              <a:ext cx="5295307" cy="1913890"/>
            </a:xfrm>
            <a:prstGeom prst="roundRect">
              <a:avLst/>
            </a:prstGeom>
            <a:solidFill>
              <a:srgbClr val="EFF5F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300622" flipH="1">
            <a:off x="-160192" y="-1188044"/>
            <a:ext cx="3897528" cy="2051796"/>
          </a:xfrm>
          <a:custGeom>
            <a:avLst/>
            <a:gdLst/>
            <a:ahLst/>
            <a:cxnLst/>
            <a:rect l="l" t="t" r="r" b="b"/>
            <a:pathLst>
              <a:path w="3897528" h="2051796">
                <a:moveTo>
                  <a:pt x="3897528" y="0"/>
                </a:moveTo>
                <a:lnTo>
                  <a:pt x="0" y="0"/>
                </a:lnTo>
                <a:lnTo>
                  <a:pt x="0" y="2051795"/>
                </a:lnTo>
                <a:lnTo>
                  <a:pt x="3897528" y="2051795"/>
                </a:lnTo>
                <a:lnTo>
                  <a:pt x="3897528" y="0"/>
                </a:lnTo>
                <a:close/>
              </a:path>
            </a:pathLst>
          </a:custGeom>
          <a:blipFill>
            <a:blip r:embed="rId3"/>
            <a:stretch>
              <a:fillRect l="-75709" t="-268331" r="-29032" b="-415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98393" flipH="1">
            <a:off x="-674831" y="282040"/>
            <a:ext cx="1572785" cy="1924219"/>
          </a:xfrm>
          <a:custGeom>
            <a:avLst/>
            <a:gdLst/>
            <a:ahLst/>
            <a:cxnLst/>
            <a:rect l="l" t="t" r="r" b="b"/>
            <a:pathLst>
              <a:path w="1572785" h="1924219">
                <a:moveTo>
                  <a:pt x="1572785" y="0"/>
                </a:moveTo>
                <a:lnTo>
                  <a:pt x="0" y="0"/>
                </a:lnTo>
                <a:lnTo>
                  <a:pt x="0" y="1924219"/>
                </a:lnTo>
                <a:lnTo>
                  <a:pt x="1572785" y="1924219"/>
                </a:lnTo>
                <a:lnTo>
                  <a:pt x="1572785" y="0"/>
                </a:lnTo>
                <a:close/>
              </a:path>
            </a:pathLst>
          </a:custGeom>
          <a:blipFill>
            <a:blip r:embed="rId3"/>
            <a:stretch>
              <a:fillRect l="-483338" t="-402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938617" flipH="1">
            <a:off x="17244941" y="8907248"/>
            <a:ext cx="1094506" cy="1167473"/>
          </a:xfrm>
          <a:custGeom>
            <a:avLst/>
            <a:gdLst/>
            <a:ahLst/>
            <a:cxnLst/>
            <a:rect l="l" t="t" r="r" b="b"/>
            <a:pathLst>
              <a:path w="1094506" h="1167473">
                <a:moveTo>
                  <a:pt x="1094506" y="0"/>
                </a:moveTo>
                <a:lnTo>
                  <a:pt x="0" y="0"/>
                </a:lnTo>
                <a:lnTo>
                  <a:pt x="0" y="1167473"/>
                </a:lnTo>
                <a:lnTo>
                  <a:pt x="1094506" y="1167473"/>
                </a:lnTo>
                <a:lnTo>
                  <a:pt x="109450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E1228B2-92AE-B136-549C-F3D890E90EA3}"/>
                  </a:ext>
                </a:extLst>
              </p:cNvPr>
              <p:cNvSpPr txBox="1"/>
              <p:nvPr/>
            </p:nvSpPr>
            <p:spPr>
              <a:xfrm>
                <a:off x="136654" y="647700"/>
                <a:ext cx="17678400" cy="28537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r>
                                <a:rPr lang="en-US" sz="40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40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en-US" sz="40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 kern="100" dirty="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 kern="100" dirty="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1" kern="100" dirty="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40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0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r>
                                <a:rPr lang="en-US" sz="40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0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en-US" sz="40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 kern="100" dirty="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 kern="100" dirty="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1" kern="100" dirty="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40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0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sz="4000" i="1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4000" i="1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𝛽</m:t>
                          </m:r>
                        </m:e>
                      </m:func>
                      <m:r>
                        <a:rPr lang="en-US" sz="40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4000" i="1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 kern="100" dirty="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 kern="100" dirty="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1" kern="100" dirty="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40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0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sz="4000" i="1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4000" i="1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𝛽</m:t>
                          </m:r>
                        </m:e>
                      </m:func>
                    </m:oMath>
                  </m:oMathPara>
                </a14:m>
                <a:endParaRPr lang="en-US" sz="4000" i="1" kern="1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4000" i="1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func>
                            <m:funcPr>
                              <m:ctrlPr>
                                <a:rPr lang="en-US" sz="40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i="0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40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func>
                        </m:e>
                      </m:func>
                      <m:r>
                        <a:rPr lang="en-US" sz="40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4000" i="1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4000" i="1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func>
                            <m:funcPr>
                              <m:ctrlPr>
                                <a:rPr lang="en-US" sz="40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i="0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40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func>
                        </m:e>
                      </m:func>
                      <m:r>
                        <a:rPr lang="en-US" sz="4000" b="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                           </m:t>
                      </m:r>
                    </m:oMath>
                  </m:oMathPara>
                </a14:m>
                <a:endParaRPr lang="en-US" sz="40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E1228B2-92AE-B136-549C-F3D890E90E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54" y="647700"/>
                <a:ext cx="17678400" cy="28537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F14A37B-1C02-EF69-CEF9-253C55432892}"/>
                  </a:ext>
                </a:extLst>
              </p:cNvPr>
              <p:cNvSpPr txBox="1"/>
              <p:nvPr/>
            </p:nvSpPr>
            <p:spPr>
              <a:xfrm>
                <a:off x="-722263" y="3501430"/>
                <a:ext cx="17389346" cy="2144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func>
                            <m:func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d>
                            </m:e>
                          </m:func>
                        </m:e>
                      </m:func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func>
                            <m:func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40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func>
                            <m:func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func>
                        </m:e>
                      </m:func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func>
                            <m:func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func>
                        </m:e>
                      </m:func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40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        </m:t>
                      </m:r>
                    </m:oMath>
                  </m:oMathPara>
                </a14:m>
                <a:endParaRPr lang="en-US" sz="40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F14A37B-1C02-EF69-CEF9-253C554328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22263" y="3501430"/>
                <a:ext cx="17389346" cy="21441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48AD6E5-98E8-FD4C-3312-A93AAB74D012}"/>
                  </a:ext>
                </a:extLst>
              </p:cNvPr>
              <p:cNvSpPr txBox="1"/>
              <p:nvPr/>
            </p:nvSpPr>
            <p:spPr>
              <a:xfrm>
                <a:off x="914965" y="5503452"/>
                <a:ext cx="16121777" cy="21425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𝛼</m:t>
                                  </m:r>
                                  <m:r>
                                    <a:rPr lang="en-US" sz="40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𝛼</m:t>
                                  </m:r>
                                  <m:r>
                                    <a:rPr lang="en-US" sz="40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d>
                            </m:e>
                          </m:func>
                        </m:den>
                      </m:f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func>
                                <m:funcPr>
                                  <m:ctrlP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0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func>
                          <m: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func>
                                <m:funcPr>
                                  <m:ctrlP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0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func>
                                <m:funcPr>
                                  <m:ctrlP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0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func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func>
                                <m:funcPr>
                                  <m:ctrlP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0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func>
                        </m:den>
                      </m:f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  <m: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func>
                        </m:num>
                        <m:den>
                          <m: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func>
                                <m:funcPr>
                                  <m:ctrlP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0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tan</m:t>
                                  </m:r>
                                </m:fName>
                                <m:e>
                                  <m: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func>
                        </m:den>
                      </m:f>
                      <m:r>
                        <m:rPr>
                          <m:nor/>
                        </m:rPr>
                        <a:rPr lang="en-US" sz="4000" kern="100">
                          <a:effectLst/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48AD6E5-98E8-FD4C-3312-A93AAB74D0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965" y="5503452"/>
                <a:ext cx="16121777" cy="21425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9812D7D-DE94-24B3-6801-A22265E48582}"/>
                  </a:ext>
                </a:extLst>
              </p:cNvPr>
              <p:cNvSpPr txBox="1"/>
              <p:nvPr/>
            </p:nvSpPr>
            <p:spPr>
              <a:xfrm>
                <a:off x="502891" y="7645962"/>
                <a:ext cx="16268699" cy="21425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r>
                                <a:rPr lang="en-US" sz="4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sz="40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[</m:t>
                          </m:r>
                          <m:r>
                            <a:rPr lang="en-US" sz="40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r>
                            <a:rPr lang="en-US" sz="40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4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d>
                          <m:r>
                            <a:rPr lang="en-US" sz="40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]</m:t>
                          </m:r>
                        </m:e>
                      </m:func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  <m: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func>
                                <m:funcPr>
                                  <m:ctrlP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0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tan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4000" b="0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000" b="0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4000" i="1" kern="1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𝛽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func>
                        </m:den>
                      </m:f>
                      <m:r>
                        <a:rPr lang="en-US" sz="4000" b="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  <m:r>
                            <a:rPr lang="en-US" sz="4000" b="0" i="0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func>
                        </m:num>
                        <m:den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40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func>
                                <m:funcPr>
                                  <m:ctrlP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0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tan</m:t>
                                  </m:r>
                                </m:fName>
                                <m:e>
                                  <m: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func>
                        </m:den>
                      </m:f>
                    </m:oMath>
                  </m:oMathPara>
                </a14:m>
                <a:endParaRPr lang="en-US" sz="40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9812D7D-DE94-24B3-6801-A22265E485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891" y="7645962"/>
                <a:ext cx="16268699" cy="21425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775838">
            <a:off x="17040642" y="9100312"/>
            <a:ext cx="1959349" cy="2006650"/>
          </a:xfrm>
          <a:custGeom>
            <a:avLst/>
            <a:gdLst/>
            <a:ahLst/>
            <a:cxnLst/>
            <a:rect l="l" t="t" r="r" b="b"/>
            <a:pathLst>
              <a:path w="2045913" h="1866895">
                <a:moveTo>
                  <a:pt x="0" y="0"/>
                </a:moveTo>
                <a:lnTo>
                  <a:pt x="2045912" y="0"/>
                </a:lnTo>
                <a:lnTo>
                  <a:pt x="2045912" y="1866896"/>
                </a:lnTo>
                <a:lnTo>
                  <a:pt x="0" y="1866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286959">
            <a:off x="16441414" y="8030673"/>
            <a:ext cx="2076453" cy="1870227"/>
          </a:xfrm>
          <a:custGeom>
            <a:avLst/>
            <a:gdLst/>
            <a:ahLst/>
            <a:cxnLst/>
            <a:rect l="l" t="t" r="r" b="b"/>
            <a:pathLst>
              <a:path w="2168191" h="1739973">
                <a:moveTo>
                  <a:pt x="0" y="0"/>
                </a:moveTo>
                <a:lnTo>
                  <a:pt x="2168191" y="0"/>
                </a:lnTo>
                <a:lnTo>
                  <a:pt x="2168191" y="1739973"/>
                </a:lnTo>
                <a:lnTo>
                  <a:pt x="0" y="17399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253692" y="804733"/>
            <a:ext cx="885584" cy="884477"/>
          </a:xfrm>
          <a:custGeom>
            <a:avLst/>
            <a:gdLst/>
            <a:ahLst/>
            <a:cxnLst/>
            <a:rect l="l" t="t" r="r" b="b"/>
            <a:pathLst>
              <a:path w="885584" h="884477">
                <a:moveTo>
                  <a:pt x="0" y="0"/>
                </a:moveTo>
                <a:lnTo>
                  <a:pt x="885583" y="0"/>
                </a:lnTo>
                <a:lnTo>
                  <a:pt x="885583" y="884476"/>
                </a:lnTo>
                <a:lnTo>
                  <a:pt x="0" y="8844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2792" y="-521126"/>
            <a:ext cx="1163130" cy="1203757"/>
          </a:xfrm>
          <a:custGeom>
            <a:avLst/>
            <a:gdLst/>
            <a:ahLst/>
            <a:cxnLst/>
            <a:rect l="l" t="t" r="r" b="b"/>
            <a:pathLst>
              <a:path w="1163130" h="1203757">
                <a:moveTo>
                  <a:pt x="0" y="0"/>
                </a:moveTo>
                <a:lnTo>
                  <a:pt x="1163130" y="0"/>
                </a:lnTo>
                <a:lnTo>
                  <a:pt x="1163130" y="1203757"/>
                </a:lnTo>
                <a:lnTo>
                  <a:pt x="0" y="1203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1930A47-B457-C496-438A-8EE20FC2D021}"/>
              </a:ext>
            </a:extLst>
          </p:cNvPr>
          <p:cNvSpPr/>
          <p:nvPr/>
        </p:nvSpPr>
        <p:spPr>
          <a:xfrm>
            <a:off x="6553200" y="495300"/>
            <a:ext cx="5181600" cy="1665775"/>
          </a:xfrm>
          <a:prstGeom prst="roundRect">
            <a:avLst>
              <a:gd name="adj" fmla="val 40503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5D08779-7CA6-B862-413B-3C5FA8266984}"/>
              </a:ext>
            </a:extLst>
          </p:cNvPr>
          <p:cNvSpPr/>
          <p:nvPr/>
        </p:nvSpPr>
        <p:spPr>
          <a:xfrm>
            <a:off x="457200" y="3726013"/>
            <a:ext cx="17279624" cy="5456087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0640629-6DCB-A60C-C697-4524AD2771FD}"/>
                  </a:ext>
                </a:extLst>
              </p:cNvPr>
              <p:cNvSpPr txBox="1"/>
              <p:nvPr/>
            </p:nvSpPr>
            <p:spPr>
              <a:xfrm>
                <a:off x="304800" y="4614517"/>
                <a:ext cx="8845824" cy="1046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en-US" sz="38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𝛼</m:t>
                          </m:r>
                        </m:e>
                      </m:func>
                      <m:func>
                        <m:func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𝛽</m:t>
                          </m:r>
                        </m:e>
                      </m:func>
                      <m:r>
                        <a:rPr lang="en-US" sz="38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−</m:t>
                      </m:r>
                      <m:func>
                        <m:func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𝛼</m:t>
                          </m:r>
                        </m:e>
                      </m:func>
                      <m:func>
                        <m:func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𝛽</m:t>
                          </m:r>
                        </m:e>
                      </m:func>
                    </m:oMath>
                  </m:oMathPara>
                </a14:m>
                <a:endPara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0640629-6DCB-A60C-C697-4524AD2771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4614517"/>
                <a:ext cx="8845824" cy="104644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420F4257-168A-0691-0770-651C8C6357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9735"/>
            <a:ext cx="2411791" cy="13566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192C4A3-EA53-6AEC-AE86-9993697F73A3}"/>
                  </a:ext>
                </a:extLst>
              </p:cNvPr>
              <p:cNvSpPr txBox="1"/>
              <p:nvPr/>
            </p:nvSpPr>
            <p:spPr>
              <a:xfrm>
                <a:off x="9202424" y="4614516"/>
                <a:ext cx="8534400" cy="1046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en-US" sz="38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𝛼</m:t>
                          </m:r>
                        </m:e>
                      </m:func>
                      <m:func>
                        <m:func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𝛽</m:t>
                          </m:r>
                        </m:e>
                      </m:func>
                      <m:r>
                        <a:rPr lang="en-US" sz="38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+</m:t>
                      </m:r>
                      <m:func>
                        <m:func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𝛼</m:t>
                          </m:r>
                        </m:e>
                      </m:func>
                      <m:func>
                        <m:func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𝛽</m:t>
                          </m:r>
                        </m:e>
                      </m:func>
                    </m:oMath>
                  </m:oMathPara>
                </a14:m>
                <a:endPara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192C4A3-EA53-6AEC-AE86-9993697F7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2424" y="4614516"/>
                <a:ext cx="8534400" cy="104644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37EA9D2-8702-6D3B-FEB1-C2340FD99DE2}"/>
                  </a:ext>
                </a:extLst>
              </p:cNvPr>
              <p:cNvSpPr txBox="1"/>
              <p:nvPr/>
            </p:nvSpPr>
            <p:spPr>
              <a:xfrm>
                <a:off x="335280" y="5933586"/>
                <a:ext cx="8845824" cy="1046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en-US" sz="38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𝛼</m:t>
                          </m:r>
                        </m:e>
                      </m:func>
                      <m:func>
                        <m:func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𝛽</m:t>
                          </m:r>
                        </m:e>
                      </m:func>
                      <m:r>
                        <a:rPr lang="en-US" sz="38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+</m:t>
                      </m:r>
                      <m:func>
                        <m:func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c</m:t>
                          </m:r>
                          <m: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𝑜𝑠</m:t>
                          </m:r>
                        </m:fName>
                        <m:e>
                          <m: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𝛼</m:t>
                          </m:r>
                        </m:e>
                      </m:func>
                      <m:func>
                        <m:func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𝛽</m:t>
                          </m:r>
                        </m:e>
                      </m:func>
                    </m:oMath>
                  </m:oMathPara>
                </a14:m>
                <a:endPara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37EA9D2-8702-6D3B-FEB1-C2340FD99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" y="5933586"/>
                <a:ext cx="8845824" cy="104644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27B638D-8D0B-BAAF-B051-2C1DE5F60DE8}"/>
                  </a:ext>
                </a:extLst>
              </p:cNvPr>
              <p:cNvSpPr txBox="1"/>
              <p:nvPr/>
            </p:nvSpPr>
            <p:spPr>
              <a:xfrm>
                <a:off x="9232904" y="5933585"/>
                <a:ext cx="8534400" cy="1046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en-US" sz="38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𝛼</m:t>
                          </m:r>
                        </m:e>
                      </m:func>
                      <m:func>
                        <m:func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𝛽</m:t>
                          </m:r>
                        </m:e>
                      </m:func>
                      <m:r>
                        <a:rPr lang="en-US" sz="38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−</m:t>
                      </m:r>
                      <m:func>
                        <m:func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c</m:t>
                          </m:r>
                          <m: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𝑜𝑠</m:t>
                          </m:r>
                        </m:fName>
                        <m:e>
                          <m: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𝛼</m:t>
                          </m:r>
                        </m:e>
                      </m:func>
                      <m:func>
                        <m:func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𝛽</m:t>
                          </m:r>
                        </m:e>
                      </m:func>
                    </m:oMath>
                  </m:oMathPara>
                </a14:m>
                <a:endPara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27B638D-8D0B-BAAF-B051-2C1DE5F60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2904" y="5933585"/>
                <a:ext cx="8534400" cy="104644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9AF1A9-D069-854B-1DCF-CD9135832F21}"/>
                  </a:ext>
                </a:extLst>
              </p:cNvPr>
              <p:cNvSpPr txBox="1"/>
              <p:nvPr/>
            </p:nvSpPr>
            <p:spPr>
              <a:xfrm>
                <a:off x="479492" y="6982207"/>
                <a:ext cx="6712800" cy="19827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en-US" sz="38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800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sz="38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3800" b="0" i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tan</m:t>
                                  </m:r>
                                </m:fName>
                                <m:e>
                                  <m:r>
                                    <a:rPr lang="en-US" sz="38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func>
                        </m:num>
                        <m:den>
                          <m: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  <m: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800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800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𝛽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9AF1A9-D069-854B-1DCF-CD9135832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92" y="6982207"/>
                <a:ext cx="6712800" cy="19827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715B6A-2CE0-4B4C-938B-DE0665FF89E4}"/>
                  </a:ext>
                </a:extLst>
              </p:cNvPr>
              <p:cNvSpPr txBox="1"/>
              <p:nvPr/>
            </p:nvSpPr>
            <p:spPr>
              <a:xfrm>
                <a:off x="9285676" y="6929470"/>
                <a:ext cx="6712800" cy="19827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3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sz="3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en-US" sz="3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3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8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3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sz="3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38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tan</m:t>
                                  </m:r>
                                </m:fName>
                                <m:e>
                                  <m:r>
                                    <a:rPr lang="en-US" sz="3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func>
                        </m:num>
                        <m:den>
                          <m:r>
                            <a:rPr lang="en-US" sz="3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  <m:r>
                            <a:rPr lang="en-US" sz="3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3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8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3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3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8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3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𝛽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715B6A-2CE0-4B4C-938B-DE0665FF89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5676" y="6929470"/>
                <a:ext cx="6712800" cy="19827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946341D-59AB-2626-F674-8CA365AD1647}"/>
              </a:ext>
            </a:extLst>
          </p:cNvPr>
          <p:cNvSpPr txBox="1"/>
          <p:nvPr/>
        </p:nvSpPr>
        <p:spPr>
          <a:xfrm>
            <a:off x="1961617" y="2320058"/>
            <a:ext cx="4591583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2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2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cộng</a:t>
            </a:r>
            <a:endParaRPr lang="en-US" sz="4200" b="1" i="1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31" grpId="0"/>
      <p:bldP spid="2" grpId="0"/>
      <p:bldP spid="3" grpId="0"/>
      <p:bldP spid="4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2548585">
            <a:off x="-923531" y="-36033"/>
            <a:ext cx="1847061" cy="2441412"/>
          </a:xfrm>
          <a:custGeom>
            <a:avLst/>
            <a:gdLst/>
            <a:ahLst/>
            <a:cxnLst/>
            <a:rect l="l" t="t" r="r" b="b"/>
            <a:pathLst>
              <a:path w="1847061" h="2441412">
                <a:moveTo>
                  <a:pt x="0" y="0"/>
                </a:moveTo>
                <a:lnTo>
                  <a:pt x="1847061" y="0"/>
                </a:lnTo>
                <a:lnTo>
                  <a:pt x="1847061" y="2441412"/>
                </a:lnTo>
                <a:lnTo>
                  <a:pt x="0" y="24414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515600" y="-173653"/>
            <a:ext cx="984967" cy="860615"/>
          </a:xfrm>
          <a:custGeom>
            <a:avLst/>
            <a:gdLst/>
            <a:ahLst/>
            <a:cxnLst/>
            <a:rect l="l" t="t" r="r" b="b"/>
            <a:pathLst>
              <a:path w="984967" h="860615">
                <a:moveTo>
                  <a:pt x="0" y="0"/>
                </a:moveTo>
                <a:lnTo>
                  <a:pt x="984967" y="0"/>
                </a:lnTo>
                <a:lnTo>
                  <a:pt x="984967" y="860616"/>
                </a:lnTo>
                <a:lnTo>
                  <a:pt x="0" y="8606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628204" y="7902087"/>
            <a:ext cx="851382" cy="850318"/>
          </a:xfrm>
          <a:custGeom>
            <a:avLst/>
            <a:gdLst/>
            <a:ahLst/>
            <a:cxnLst/>
            <a:rect l="l" t="t" r="r" b="b"/>
            <a:pathLst>
              <a:path w="851382" h="850318">
                <a:moveTo>
                  <a:pt x="0" y="0"/>
                </a:moveTo>
                <a:lnTo>
                  <a:pt x="851382" y="0"/>
                </a:lnTo>
                <a:lnTo>
                  <a:pt x="851382" y="850318"/>
                </a:lnTo>
                <a:lnTo>
                  <a:pt x="0" y="850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671308">
            <a:off x="15724119" y="9329110"/>
            <a:ext cx="1884790" cy="1307573"/>
          </a:xfrm>
          <a:custGeom>
            <a:avLst/>
            <a:gdLst/>
            <a:ahLst/>
            <a:cxnLst/>
            <a:rect l="l" t="t" r="r" b="b"/>
            <a:pathLst>
              <a:path w="1884790" h="1307573">
                <a:moveTo>
                  <a:pt x="0" y="0"/>
                </a:moveTo>
                <a:lnTo>
                  <a:pt x="1884791" y="0"/>
                </a:lnTo>
                <a:lnTo>
                  <a:pt x="1884791" y="1307574"/>
                </a:lnTo>
                <a:lnTo>
                  <a:pt x="0" y="13075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CC88D9-A0D5-502F-582C-E5129F67EDD7}"/>
              </a:ext>
            </a:extLst>
          </p:cNvPr>
          <p:cNvSpPr txBox="1"/>
          <p:nvPr/>
        </p:nvSpPr>
        <p:spPr>
          <a:xfrm>
            <a:off x="1513101" y="1723025"/>
            <a:ext cx="5988676" cy="995422"/>
          </a:xfrm>
          <a:prstGeom prst="flowChartTerminator">
            <a:avLst/>
          </a:prstGeom>
          <a:solidFill>
            <a:srgbClr val="FFFFB7"/>
          </a:solidFill>
          <a:ln w="38100">
            <a:solidFill>
              <a:schemeClr val="accent6">
                <a:lumMod val="75000"/>
              </a:schemeClr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1: SGK – tr.21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CFA7E2D-A35B-F3E3-BF8A-0E0DA2EF869C}"/>
                  </a:ext>
                </a:extLst>
              </p:cNvPr>
              <p:cNvSpPr txBox="1"/>
              <p:nvPr/>
            </p:nvSpPr>
            <p:spPr>
              <a:xfrm>
                <a:off x="7761501" y="1585113"/>
                <a:ext cx="5988676" cy="12151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Tính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f>
                          <m:f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12</m:t>
                            </m:r>
                          </m:den>
                        </m:f>
                      </m:e>
                    </m:func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CFA7E2D-A35B-F3E3-BF8A-0E0DA2EF86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1501" y="1585113"/>
                <a:ext cx="5988676" cy="1215141"/>
              </a:xfrm>
              <a:prstGeom prst="rect">
                <a:avLst/>
              </a:prstGeom>
              <a:blipFill>
                <a:blip r:embed="rId6"/>
                <a:stretch>
                  <a:fillRect l="-3561" b="-9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Callout 21">
            <a:extLst>
              <a:ext uri="{FF2B5EF4-FFF2-40B4-BE49-F238E27FC236}">
                <a16:creationId xmlns:a16="http://schemas.microsoft.com/office/drawing/2014/main" id="{2D893094-ED65-3CD1-E753-18D13487C327}"/>
              </a:ext>
            </a:extLst>
          </p:cNvPr>
          <p:cNvSpPr/>
          <p:nvPr/>
        </p:nvSpPr>
        <p:spPr>
          <a:xfrm>
            <a:off x="8334501" y="3623528"/>
            <a:ext cx="161899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4009F89-69DA-2F49-EE3E-369C146DCE0D}"/>
                  </a:ext>
                </a:extLst>
              </p:cNvPr>
              <p:cNvSpPr txBox="1"/>
              <p:nvPr/>
            </p:nvSpPr>
            <p:spPr>
              <a:xfrm>
                <a:off x="2052348" y="5290755"/>
                <a:ext cx="12564306" cy="36647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12</m:t>
                              </m:r>
                            </m:den>
                          </m:f>
                        </m:e>
                      </m:func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den>
                          </m:f>
                        </m:e>
                      </m:func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4000" b="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                                               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6</m:t>
                              </m:r>
                            </m:e>
                          </m:rad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4009F89-69DA-2F49-EE3E-369C146DC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2348" y="5290755"/>
                <a:ext cx="12564306" cy="36647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42900" y="514350"/>
            <a:ext cx="17602200" cy="9258300"/>
          </a:xfrm>
          <a:prstGeom prst="rect">
            <a:avLst/>
          </a:prstGeom>
          <a:solidFill>
            <a:srgbClr val="EFF5FB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13854">
            <a:off x="-645179" y="-800242"/>
            <a:ext cx="2984123" cy="2997386"/>
          </a:xfrm>
          <a:custGeom>
            <a:avLst/>
            <a:gdLst/>
            <a:ahLst/>
            <a:cxnLst/>
            <a:rect l="l" t="t" r="r" b="b"/>
            <a:pathLst>
              <a:path w="4727277" h="5035715">
                <a:moveTo>
                  <a:pt x="0" y="0"/>
                </a:moveTo>
                <a:lnTo>
                  <a:pt x="4727277" y="0"/>
                </a:lnTo>
                <a:lnTo>
                  <a:pt x="4727277" y="5035715"/>
                </a:lnTo>
                <a:lnTo>
                  <a:pt x="0" y="5035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030042" flipH="1">
            <a:off x="15681881" y="497974"/>
            <a:ext cx="1701165" cy="3342285"/>
          </a:xfrm>
          <a:custGeom>
            <a:avLst/>
            <a:gdLst/>
            <a:ahLst/>
            <a:cxnLst/>
            <a:rect l="l" t="t" r="r" b="b"/>
            <a:pathLst>
              <a:path w="1701165" h="3342285">
                <a:moveTo>
                  <a:pt x="1701165" y="0"/>
                </a:moveTo>
                <a:lnTo>
                  <a:pt x="0" y="0"/>
                </a:lnTo>
                <a:lnTo>
                  <a:pt x="0" y="3342284"/>
                </a:lnTo>
                <a:lnTo>
                  <a:pt x="1701165" y="3342284"/>
                </a:lnTo>
                <a:lnTo>
                  <a:pt x="1701165" y="0"/>
                </a:lnTo>
                <a:close/>
              </a:path>
            </a:pathLst>
          </a:custGeom>
          <a:blipFill>
            <a:blip r:embed="rId2"/>
            <a:stretch>
              <a:fillRect l="-119615" t="-1178" r="-270304" b="-1644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543566" y="307380"/>
            <a:ext cx="1251822" cy="1175148"/>
          </a:xfrm>
          <a:custGeom>
            <a:avLst/>
            <a:gdLst/>
            <a:ahLst/>
            <a:cxnLst/>
            <a:rect l="l" t="t" r="r" b="b"/>
            <a:pathLst>
              <a:path w="1251822" h="1175148">
                <a:moveTo>
                  <a:pt x="0" y="0"/>
                </a:moveTo>
                <a:lnTo>
                  <a:pt x="1251822" y="0"/>
                </a:lnTo>
                <a:lnTo>
                  <a:pt x="1251822" y="1175148"/>
                </a:lnTo>
                <a:lnTo>
                  <a:pt x="0" y="11751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3AF135B-1D02-27A9-AD74-87FBB30EC588}"/>
              </a:ext>
            </a:extLst>
          </p:cNvPr>
          <p:cNvGrpSpPr/>
          <p:nvPr/>
        </p:nvGrpSpPr>
        <p:grpSpPr>
          <a:xfrm>
            <a:off x="2478491" y="894954"/>
            <a:ext cx="5791200" cy="1331522"/>
            <a:chOff x="6365212" y="840178"/>
            <a:chExt cx="5791200" cy="133152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C5D7CA2-A165-C07A-1124-1A0C34EF1124}"/>
                </a:ext>
              </a:extLst>
            </p:cNvPr>
            <p:cNvGrpSpPr/>
            <p:nvPr/>
          </p:nvGrpSpPr>
          <p:grpSpPr>
            <a:xfrm>
              <a:off x="6477000" y="853965"/>
              <a:ext cx="5589586" cy="1317735"/>
              <a:chOff x="1028700" y="1820896"/>
              <a:chExt cx="16230600" cy="6645209"/>
            </a:xfrm>
          </p:grpSpPr>
          <p:grpSp>
            <p:nvGrpSpPr>
              <p:cNvPr id="21" name="Group 3">
                <a:extLst>
                  <a:ext uri="{FF2B5EF4-FFF2-40B4-BE49-F238E27FC236}">
                    <a16:creationId xmlns:a16="http://schemas.microsoft.com/office/drawing/2014/main" id="{6F9FCBE7-EE2B-0726-8FDF-C0381542807F}"/>
                  </a:ext>
                </a:extLst>
              </p:cNvPr>
              <p:cNvGrpSpPr/>
              <p:nvPr/>
            </p:nvGrpSpPr>
            <p:grpSpPr>
              <a:xfrm>
                <a:off x="1028700" y="1820896"/>
                <a:ext cx="16230600" cy="6645209"/>
                <a:chOff x="0" y="0"/>
                <a:chExt cx="4099121" cy="1678281"/>
              </a:xfrm>
            </p:grpSpPr>
            <p:sp>
              <p:nvSpPr>
                <p:cNvPr id="25" name="Freeform 4">
                  <a:extLst>
                    <a:ext uri="{FF2B5EF4-FFF2-40B4-BE49-F238E27FC236}">
                      <a16:creationId xmlns:a16="http://schemas.microsoft.com/office/drawing/2014/main" id="{A2EDD831-8573-381C-3509-F47984F25BA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099121" cy="1678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" name="TextBox 5">
                  <a:extLst>
                    <a:ext uri="{FF2B5EF4-FFF2-40B4-BE49-F238E27FC236}">
                      <a16:creationId xmlns:a16="http://schemas.microsoft.com/office/drawing/2014/main" id="{F7EF336A-1228-0433-10C1-8BBF326B310D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22" name="Group 6">
                <a:extLst>
                  <a:ext uri="{FF2B5EF4-FFF2-40B4-BE49-F238E27FC236}">
                    <a16:creationId xmlns:a16="http://schemas.microsoft.com/office/drawing/2014/main" id="{F0D45F39-BDBC-3D4F-33C3-928866BAB9A1}"/>
                  </a:ext>
                </a:extLst>
              </p:cNvPr>
              <p:cNvGrpSpPr/>
              <p:nvPr/>
            </p:nvGrpSpPr>
            <p:grpSpPr>
              <a:xfrm>
                <a:off x="1322732" y="2156757"/>
                <a:ext cx="15638040" cy="5753101"/>
                <a:chOff x="-48664" y="-38100"/>
                <a:chExt cx="3949467" cy="1452975"/>
              </a:xfrm>
            </p:grpSpPr>
            <p:sp>
              <p:nvSpPr>
                <p:cNvPr id="23" name="Freeform 7">
                  <a:extLst>
                    <a:ext uri="{FF2B5EF4-FFF2-40B4-BE49-F238E27FC236}">
                      <a16:creationId xmlns:a16="http://schemas.microsoft.com/office/drawing/2014/main" id="{AC82199C-79C8-E789-26B1-85F09D38D406}"/>
                    </a:ext>
                  </a:extLst>
                </p:cNvPr>
                <p:cNvSpPr/>
                <p:nvPr/>
              </p:nvSpPr>
              <p:spPr>
                <a:xfrm>
                  <a:off x="-48664" y="0"/>
                  <a:ext cx="3949467" cy="14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chemeClr val="accent6">
                    <a:alpha val="28627"/>
                  </a:scheme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TextBox 8">
                  <a:extLst>
                    <a:ext uri="{FF2B5EF4-FFF2-40B4-BE49-F238E27FC236}">
                      <a16:creationId xmlns:a16="http://schemas.microsoft.com/office/drawing/2014/main" id="{ED67B213-5B4D-3894-F0F6-48DD6519BC5E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sp>
          <p:nvSpPr>
            <p:cNvPr id="20" name="TextBox 2">
              <a:extLst>
                <a:ext uri="{FF2B5EF4-FFF2-40B4-BE49-F238E27FC236}">
                  <a16:creationId xmlns:a16="http://schemas.microsoft.com/office/drawing/2014/main" id="{DE585006-C749-CEBC-0DFA-5AB4D237DDB7}"/>
                </a:ext>
              </a:extLst>
            </p:cNvPr>
            <p:cNvSpPr txBox="1"/>
            <p:nvPr/>
          </p:nvSpPr>
          <p:spPr>
            <a:xfrm>
              <a:off x="6365212" y="840178"/>
              <a:ext cx="5791200" cy="1205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</a:p>
          </p:txBody>
        </p:sp>
      </p:grpSp>
      <p:sp>
        <p:nvSpPr>
          <p:cNvPr id="28" name="Oval Callout 21">
            <a:extLst>
              <a:ext uri="{FF2B5EF4-FFF2-40B4-BE49-F238E27FC236}">
                <a16:creationId xmlns:a16="http://schemas.microsoft.com/office/drawing/2014/main" id="{275916CC-C5AC-5ED3-BE9A-F0FB421D07ED}"/>
              </a:ext>
            </a:extLst>
          </p:cNvPr>
          <p:cNvSpPr/>
          <p:nvPr/>
        </p:nvSpPr>
        <p:spPr>
          <a:xfrm>
            <a:off x="7267557" y="2626553"/>
            <a:ext cx="1618997" cy="843953"/>
          </a:xfrm>
          <a:prstGeom prst="wedgeEllipseCallout">
            <a:avLst>
              <a:gd name="adj1" fmla="val 29371"/>
              <a:gd name="adj2" fmla="val 8657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AFE83E6-7AE7-7686-573C-869CD98E9857}"/>
                  </a:ext>
                </a:extLst>
              </p:cNvPr>
              <p:cNvSpPr txBox="1"/>
              <p:nvPr/>
            </p:nvSpPr>
            <p:spPr>
              <a:xfrm>
                <a:off x="8570145" y="844928"/>
                <a:ext cx="6284240" cy="12712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12</m:t>
                            </m:r>
                          </m:den>
                        </m:f>
                      </m:e>
                    </m:func>
                  </m:oMath>
                </a14:m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200" b="0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f>
                          <m:fPr>
                            <m:ctrlPr>
                              <a:rPr kumimoji="0" lang="en-US" sz="4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4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12</m:t>
                            </m:r>
                          </m:den>
                        </m:f>
                      </m:e>
                    </m:func>
                  </m:oMath>
                </a14:m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AFE83E6-7AE7-7686-573C-869CD98E9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0145" y="844928"/>
                <a:ext cx="6284240" cy="1271245"/>
              </a:xfrm>
              <a:prstGeom prst="rect">
                <a:avLst/>
              </a:prstGeom>
              <a:blipFill>
                <a:blip r:embed="rId4"/>
                <a:stretch>
                  <a:fillRect l="-3783" b="-10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59794FC-4879-EF97-4945-F4167A7AEDEB}"/>
                  </a:ext>
                </a:extLst>
              </p:cNvPr>
              <p:cNvSpPr txBox="1"/>
              <p:nvPr/>
            </p:nvSpPr>
            <p:spPr>
              <a:xfrm>
                <a:off x="846882" y="3987162"/>
                <a:ext cx="8001000" cy="58045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  <a:tabLst>
                    <a:tab pos="361950" algn="l"/>
                  </a:tabLs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20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12</m:t>
                              </m:r>
                            </m:den>
                          </m:f>
                        </m:e>
                      </m:func>
                      <m:r>
                        <a:rPr lang="en-US" sz="42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2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2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42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    </m:t>
                      </m:r>
                    </m:oMath>
                  </m:oMathPara>
                </a14:m>
                <a:endParaRPr lang="en-US" sz="4200" i="1" kern="100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  <a:tabLst>
                    <a:tab pos="36195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2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  <m:func>
                            <m:funcPr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2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func>
                        </m:e>
                      </m:func>
                      <m:r>
                        <a:rPr lang="en-US" sz="42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  <m:func>
                            <m:funcPr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2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func>
                        </m:e>
                      </m:func>
                    </m:oMath>
                  </m:oMathPara>
                </a14:m>
                <a:endParaRPr lang="en-US" sz="4200" i="1" kern="100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  <a:tabLst>
                    <a:tab pos="36195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2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2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2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2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2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e>
                          </m:rad>
                          <m: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59794FC-4879-EF97-4945-F4167A7AED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882" y="3987162"/>
                <a:ext cx="8001000" cy="58045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484233E-633A-7353-B131-EA31CA7278A2}"/>
                  </a:ext>
                </a:extLst>
              </p:cNvPr>
              <p:cNvSpPr txBox="1"/>
              <p:nvPr/>
            </p:nvSpPr>
            <p:spPr>
              <a:xfrm>
                <a:off x="8585385" y="3323505"/>
                <a:ext cx="9772650" cy="54206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195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42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200" b="0" i="0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4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sz="4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2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12</m:t>
                              </m:r>
                            </m:den>
                          </m:f>
                        </m:e>
                      </m:func>
                      <m:r>
                        <a:rPr kumimoji="0" lang="en-US" sz="42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42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2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4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42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42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kumimoji="0" lang="en-US" sz="42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kumimoji="0" lang="en-US" sz="4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42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42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kumimoji="0" lang="en-US" sz="42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kumimoji="0" lang="en-US" sz="42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42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0" lang="en-US" sz="42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  <m:r>
                            <a:rPr kumimoji="0" lang="en-US" sz="42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f>
                            <m:fPr>
                              <m:ctrlPr>
                                <a:rPr kumimoji="0" lang="en-US" sz="4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sz="4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2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kumimoji="0" lang="en-US" sz="42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kumimoji="0" lang="en-US" sz="42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  <m:r>
                            <a:rPr kumimoji="0" lang="en-US" sz="42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f>
                            <m:fPr>
                              <m:ctrlPr>
                                <a:rPr kumimoji="0" lang="en-US" sz="4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sz="4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2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</m:num>
                        <m:den>
                          <m:r>
                            <a:rPr kumimoji="0" lang="en-US" sz="42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kumimoji="0" lang="en-US" sz="42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kumimoji="0" lang="en-US" sz="42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  <m:r>
                            <a:rPr kumimoji="0" lang="en-US" sz="42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f>
                            <m:fPr>
                              <m:ctrlPr>
                                <a:rPr kumimoji="0" lang="en-US" sz="4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sz="4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2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kumimoji="0" lang="en-US" sz="42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  <m:r>
                            <a:rPr kumimoji="0" lang="en-US" sz="42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f>
                            <m:fPr>
                              <m:ctrlPr>
                                <a:rPr kumimoji="0" lang="en-US" sz="4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sz="4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2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kumimoji="0" lang="en-US" sz="4200" b="0" i="1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195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2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42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4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2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  <m:r>
                            <a:rPr kumimoji="0" lang="en-US" sz="42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42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sz="42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kumimoji="0" lang="en-US" sz="42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kumimoji="0" lang="en-US" sz="4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2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  <m:r>
                            <a:rPr kumimoji="0" lang="en-US" sz="42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kumimoji="0" lang="en-US" sz="42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  <m:r>
                        <a:rPr kumimoji="0" lang="en-US" sz="42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42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kumimoji="0" lang="en-US" sz="42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kumimoji="0" lang="en-US" sz="42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kumimoji="0" lang="en-US" sz="42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rad>
                      <m:r>
                        <a:rPr kumimoji="0" lang="en-US" sz="4200" b="0" i="1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</m:t>
                      </m:r>
                    </m:oMath>
                  </m:oMathPara>
                </a14:m>
                <a:endParaRPr kumimoji="0" lang="en-US" sz="42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484233E-633A-7353-B131-EA31CA727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5385" y="3323505"/>
                <a:ext cx="9772650" cy="54206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7CD294-B27B-2C48-33ED-10155D13D54A}"/>
              </a:ext>
            </a:extLst>
          </p:cNvPr>
          <p:cNvCxnSpPr>
            <a:cxnSpLocks/>
          </p:cNvCxnSpPr>
          <p:nvPr/>
        </p:nvCxnSpPr>
        <p:spPr>
          <a:xfrm>
            <a:off x="8172450" y="4113226"/>
            <a:ext cx="7415" cy="565942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140705"/>
            <a:ext cx="323850" cy="3238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317258" y="6145468"/>
            <a:ext cx="323850" cy="32385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605817" y="6525130"/>
            <a:ext cx="323850" cy="32385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894375" y="6525130"/>
            <a:ext cx="323850" cy="32385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9BEC1C-86B4-A3DF-DB62-6859B5537134}"/>
              </a:ext>
            </a:extLst>
          </p:cNvPr>
          <p:cNvGrpSpPr/>
          <p:nvPr/>
        </p:nvGrpSpPr>
        <p:grpSpPr>
          <a:xfrm>
            <a:off x="1702071" y="3118385"/>
            <a:ext cx="14883858" cy="3549249"/>
            <a:chOff x="4069775" y="1102171"/>
            <a:chExt cx="10148451" cy="2050655"/>
          </a:xfrm>
        </p:grpSpPr>
        <p:grpSp>
          <p:nvGrpSpPr>
            <p:cNvPr id="11" name="Group 11"/>
            <p:cNvGrpSpPr/>
            <p:nvPr/>
          </p:nvGrpSpPr>
          <p:grpSpPr>
            <a:xfrm>
              <a:off x="4069775" y="1102171"/>
              <a:ext cx="10148451" cy="2050655"/>
              <a:chOff x="0" y="0"/>
              <a:chExt cx="9471615" cy="19138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9471615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9471615" h="1913890">
                    <a:moveTo>
                      <a:pt x="9471615" y="956945"/>
                    </a:moveTo>
                    <a:lnTo>
                      <a:pt x="9471615" y="956945"/>
                    </a:lnTo>
                    <a:cubicBezTo>
                      <a:pt x="9471615" y="1485392"/>
                      <a:pt x="9043244" y="1913890"/>
                      <a:pt x="8514670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8514669" y="0"/>
                    </a:lnTo>
                    <a:cubicBezTo>
                      <a:pt x="9043117" y="0"/>
                      <a:pt x="9471615" y="428371"/>
                      <a:pt x="9471615" y="956945"/>
                    </a:cubicBezTo>
                    <a:close/>
                  </a:path>
                </a:pathLst>
              </a:custGeom>
              <a:solidFill>
                <a:srgbClr val="B9E1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4204335" y="1703898"/>
              <a:ext cx="9879331" cy="7597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5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HIỆU CỦA HAI BÌNH PHƯƠNG</a:t>
              </a:r>
              <a:endPara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1933603"/>
            <a:ext cx="1178075" cy="1219223"/>
          </a:xfrm>
          <a:custGeom>
            <a:avLst/>
            <a:gdLst/>
            <a:ahLst/>
            <a:cxnLst/>
            <a:rect l="l" t="t" r="r" b="b"/>
            <a:pathLst>
              <a:path w="1178075" h="1219223">
                <a:moveTo>
                  <a:pt x="0" y="0"/>
                </a:moveTo>
                <a:lnTo>
                  <a:pt x="1178075" y="0"/>
                </a:lnTo>
                <a:lnTo>
                  <a:pt x="1178075" y="1219224"/>
                </a:lnTo>
                <a:lnTo>
                  <a:pt x="0" y="1219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413534" flipH="1">
            <a:off x="15332438" y="984564"/>
            <a:ext cx="1820340" cy="2406093"/>
          </a:xfrm>
          <a:custGeom>
            <a:avLst/>
            <a:gdLst/>
            <a:ahLst/>
            <a:cxnLst/>
            <a:rect l="l" t="t" r="r" b="b"/>
            <a:pathLst>
              <a:path w="1820340" h="2406093">
                <a:moveTo>
                  <a:pt x="1820339" y="0"/>
                </a:moveTo>
                <a:lnTo>
                  <a:pt x="0" y="0"/>
                </a:lnTo>
                <a:lnTo>
                  <a:pt x="0" y="2406093"/>
                </a:lnTo>
                <a:lnTo>
                  <a:pt x="1820339" y="2406093"/>
                </a:lnTo>
                <a:lnTo>
                  <a:pt x="182033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505798" y="7416931"/>
            <a:ext cx="1961512" cy="1841369"/>
          </a:xfrm>
          <a:custGeom>
            <a:avLst/>
            <a:gdLst/>
            <a:ahLst/>
            <a:cxnLst/>
            <a:rect l="l" t="t" r="r" b="b"/>
            <a:pathLst>
              <a:path w="1961512" h="1841369">
                <a:moveTo>
                  <a:pt x="0" y="0"/>
                </a:moveTo>
                <a:lnTo>
                  <a:pt x="1961512" y="0"/>
                </a:lnTo>
                <a:lnTo>
                  <a:pt x="1961512" y="1841369"/>
                </a:lnTo>
                <a:lnTo>
                  <a:pt x="0" y="1841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938449" flipH="1">
            <a:off x="1959489" y="5893219"/>
            <a:ext cx="904929" cy="849502"/>
          </a:xfrm>
          <a:custGeom>
            <a:avLst/>
            <a:gdLst/>
            <a:ahLst/>
            <a:cxnLst/>
            <a:rect l="l" t="t" r="r" b="b"/>
            <a:pathLst>
              <a:path w="904929" h="849502">
                <a:moveTo>
                  <a:pt x="904928" y="0"/>
                </a:moveTo>
                <a:lnTo>
                  <a:pt x="0" y="0"/>
                </a:lnTo>
                <a:lnTo>
                  <a:pt x="0" y="849502"/>
                </a:lnTo>
                <a:lnTo>
                  <a:pt x="904928" y="849502"/>
                </a:lnTo>
                <a:lnTo>
                  <a:pt x="90492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912490" flipH="1">
            <a:off x="15152474" y="6054762"/>
            <a:ext cx="962804" cy="819587"/>
          </a:xfrm>
          <a:custGeom>
            <a:avLst/>
            <a:gdLst/>
            <a:ahLst/>
            <a:cxnLst/>
            <a:rect l="l" t="t" r="r" b="b"/>
            <a:pathLst>
              <a:path w="962804" h="819587">
                <a:moveTo>
                  <a:pt x="962804" y="0"/>
                </a:moveTo>
                <a:lnTo>
                  <a:pt x="0" y="0"/>
                </a:lnTo>
                <a:lnTo>
                  <a:pt x="0" y="819587"/>
                </a:lnTo>
                <a:lnTo>
                  <a:pt x="962804" y="819587"/>
                </a:lnTo>
                <a:lnTo>
                  <a:pt x="96280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BE7D73-06C2-D4BB-9BAA-4AACDE4D5D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99122" y="5368835"/>
            <a:ext cx="7742089" cy="435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58367"/>
      </p:ext>
    </p:extLst>
  </p:cSld>
  <p:clrMapOvr>
    <a:masterClrMapping/>
  </p:clrMapOvr>
  <p:transition spd="med"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2213095" y="-574794"/>
            <a:ext cx="1351893" cy="1399113"/>
          </a:xfrm>
          <a:custGeom>
            <a:avLst/>
            <a:gdLst/>
            <a:ahLst/>
            <a:cxnLst/>
            <a:rect l="l" t="t" r="r" b="b"/>
            <a:pathLst>
              <a:path w="1351893" h="1399113">
                <a:moveTo>
                  <a:pt x="0" y="0"/>
                </a:moveTo>
                <a:lnTo>
                  <a:pt x="1351894" y="0"/>
                </a:lnTo>
                <a:lnTo>
                  <a:pt x="1351894" y="1399114"/>
                </a:lnTo>
                <a:lnTo>
                  <a:pt x="0" y="1399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1544413" y="-1853414"/>
            <a:ext cx="3304247" cy="3101861"/>
          </a:xfrm>
          <a:custGeom>
            <a:avLst/>
            <a:gdLst/>
            <a:ahLst/>
            <a:cxnLst/>
            <a:rect l="l" t="t" r="r" b="b"/>
            <a:pathLst>
              <a:path w="3304247" h="3101861">
                <a:moveTo>
                  <a:pt x="3304246" y="0"/>
                </a:moveTo>
                <a:lnTo>
                  <a:pt x="0" y="0"/>
                </a:lnTo>
                <a:lnTo>
                  <a:pt x="0" y="3101861"/>
                </a:lnTo>
                <a:lnTo>
                  <a:pt x="3304246" y="3101861"/>
                </a:lnTo>
                <a:lnTo>
                  <a:pt x="330424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894174">
            <a:off x="17381660" y="7615180"/>
            <a:ext cx="1320748" cy="1124287"/>
          </a:xfrm>
          <a:custGeom>
            <a:avLst/>
            <a:gdLst/>
            <a:ahLst/>
            <a:cxnLst/>
            <a:rect l="l" t="t" r="r" b="b"/>
            <a:pathLst>
              <a:path w="1320748" h="1124287">
                <a:moveTo>
                  <a:pt x="0" y="0"/>
                </a:moveTo>
                <a:lnTo>
                  <a:pt x="1320749" y="0"/>
                </a:lnTo>
                <a:lnTo>
                  <a:pt x="1320749" y="1124287"/>
                </a:lnTo>
                <a:lnTo>
                  <a:pt x="0" y="1124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274299">
            <a:off x="15449853" y="9270055"/>
            <a:ext cx="1992555" cy="1957001"/>
          </a:xfrm>
          <a:custGeom>
            <a:avLst/>
            <a:gdLst/>
            <a:ahLst/>
            <a:cxnLst/>
            <a:rect l="l" t="t" r="r" b="b"/>
            <a:pathLst>
              <a:path w="3171620" h="3197724">
                <a:moveTo>
                  <a:pt x="0" y="0"/>
                </a:moveTo>
                <a:lnTo>
                  <a:pt x="3171620" y="0"/>
                </a:lnTo>
                <a:lnTo>
                  <a:pt x="3171620" y="3197723"/>
                </a:lnTo>
                <a:lnTo>
                  <a:pt x="0" y="3197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9F8840-F5CA-F197-6424-FF2FD4C491AF}"/>
              </a:ext>
            </a:extLst>
          </p:cNvPr>
          <p:cNvGrpSpPr/>
          <p:nvPr/>
        </p:nvGrpSpPr>
        <p:grpSpPr>
          <a:xfrm>
            <a:off x="736071" y="1333824"/>
            <a:ext cx="3240076" cy="963915"/>
            <a:chOff x="2012116" y="2110922"/>
            <a:chExt cx="3240076" cy="9639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3A09E38-C891-E1A3-CB03-736FAEEA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53FDCC-0CC1-3AD6-18F2-01604835828B}"/>
                </a:ext>
              </a:extLst>
            </p:cNvPr>
            <p:cNvSpPr txBox="1"/>
            <p:nvPr/>
          </p:nvSpPr>
          <p:spPr>
            <a:xfrm>
              <a:off x="3077982" y="2261132"/>
              <a:ext cx="2174210" cy="728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HĐKP2: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B8A7836-666B-2D6E-3C53-EA90C85A9CA1}"/>
                  </a:ext>
                </a:extLst>
              </p:cNvPr>
              <p:cNvSpPr/>
              <p:nvPr/>
            </p:nvSpPr>
            <p:spPr>
              <a:xfrm>
                <a:off x="824296" y="1333824"/>
                <a:ext cx="16854104" cy="1824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  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cộng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trường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hợp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𝛽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B8A7836-666B-2D6E-3C53-EA90C85A9C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296" y="1333824"/>
                <a:ext cx="16854104" cy="1824923"/>
              </a:xfrm>
              <a:prstGeom prst="rect">
                <a:avLst/>
              </a:prstGeom>
              <a:blipFill>
                <a:blip r:embed="rId8"/>
                <a:stretch>
                  <a:fillRect l="-1266" r="-1085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Callout 21">
            <a:extLst>
              <a:ext uri="{FF2B5EF4-FFF2-40B4-BE49-F238E27FC236}">
                <a16:creationId xmlns:a16="http://schemas.microsoft.com/office/drawing/2014/main" id="{E071FE79-B258-F6F5-BFCB-26781B87CE1D}"/>
              </a:ext>
            </a:extLst>
          </p:cNvPr>
          <p:cNvSpPr/>
          <p:nvPr/>
        </p:nvSpPr>
        <p:spPr>
          <a:xfrm>
            <a:off x="14384120" y="2916177"/>
            <a:ext cx="1618997" cy="843953"/>
          </a:xfrm>
          <a:prstGeom prst="wedgeEllipseCallout">
            <a:avLst>
              <a:gd name="adj1" fmla="val -42013"/>
              <a:gd name="adj2" fmla="val 7183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bg1"/>
                </a:solidFill>
              </a:rPr>
              <a:t>Giải</a:t>
            </a:r>
            <a:endParaRPr lang="en-US" sz="38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A240C2-8CDF-2FC8-0266-F6964F280D21}"/>
                  </a:ext>
                </a:extLst>
              </p:cNvPr>
              <p:cNvSpPr txBox="1"/>
              <p:nvPr/>
            </p:nvSpPr>
            <p:spPr>
              <a:xfrm>
                <a:off x="1066800" y="4149347"/>
                <a:ext cx="14936317" cy="11904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+) </m:t>
                      </m:r>
                      <m:func>
                        <m:funcPr>
                          <m:ctrlPr>
                            <a:rPr lang="en-US" sz="40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func>
                            <m:func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</m:e>
                      </m:func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func>
                            <m:func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</m:e>
                      </m:func>
                      <m:r>
                        <a:rPr lang="pt-B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pt-B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e>
                        <m:sup>
                          <m:r>
                            <a:rPr lang="pt-B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pt-B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pt-B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pt-B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</m:oMath>
                  </m:oMathPara>
                </a14:m>
                <a:endParaRPr lang="en-US" sz="4000" dirty="0">
                  <a:latin typeface="Arial (Body)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A240C2-8CDF-2FC8-0266-F6964F280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149347"/>
                <a:ext cx="14936317" cy="11904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552817C-266B-1833-5E3B-C34AB56061AB}"/>
                  </a:ext>
                </a:extLst>
              </p:cNvPr>
              <p:cNvSpPr txBox="1"/>
              <p:nvPr/>
            </p:nvSpPr>
            <p:spPr>
              <a:xfrm>
                <a:off x="1413317" y="5223318"/>
                <a:ext cx="15274483" cy="10373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Mà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e>
                      <m:sup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e>
                      <m:sup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e>
                      <m:sup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pt-BR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pt-BR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pt-BR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d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e>
                      <m:sup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pt-BR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552817C-266B-1833-5E3B-C34AB56061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3317" y="5223318"/>
                <a:ext cx="15274483" cy="1037335"/>
              </a:xfrm>
              <a:prstGeom prst="rect">
                <a:avLst/>
              </a:prstGeom>
              <a:blipFill>
                <a:blip r:embed="rId10"/>
                <a:stretch>
                  <a:fillRect l="-1437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7103DA5-0563-FE69-4448-73329EB234FE}"/>
                  </a:ext>
                </a:extLst>
              </p:cNvPr>
              <p:cNvSpPr txBox="1"/>
              <p:nvPr/>
            </p:nvSpPr>
            <p:spPr>
              <a:xfrm>
                <a:off x="1443797" y="6352055"/>
                <a:ext cx="15073694" cy="10373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e>
                      <m:sup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e>
                      <m:sup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d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e>
                      <m:sup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e>
                      <m:sup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7103DA5-0563-FE69-4448-73329EB23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3797" y="6352055"/>
                <a:ext cx="15073694" cy="1037335"/>
              </a:xfrm>
              <a:prstGeom prst="rect">
                <a:avLst/>
              </a:prstGeom>
              <a:blipFill>
                <a:blip r:embed="rId11"/>
                <a:stretch>
                  <a:fillRect l="-1456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B51762B-D917-C2EE-772F-8533F6E05636}"/>
                  </a:ext>
                </a:extLst>
              </p:cNvPr>
              <p:cNvSpPr txBox="1"/>
              <p:nvPr/>
            </p:nvSpPr>
            <p:spPr>
              <a:xfrm>
                <a:off x="1066800" y="7524783"/>
                <a:ext cx="13487400" cy="24193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+) 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+) 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den>
                    </m:f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tan</m:t>
                            </m:r>
                          </m:e>
                          <m:sup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den>
                    </m:f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B51762B-D917-C2EE-772F-8533F6E056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7524783"/>
                <a:ext cx="13487400" cy="2419317"/>
              </a:xfrm>
              <a:prstGeom prst="rect">
                <a:avLst/>
              </a:prstGeom>
              <a:blipFill>
                <a:blip r:embed="rId12"/>
                <a:stretch>
                  <a:fillRect r="-904" b="-2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34565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" grpId="0" animBg="1"/>
      <p:bldP spid="5" grpId="0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775838">
            <a:off x="16577038" y="8975107"/>
            <a:ext cx="1959349" cy="2006650"/>
          </a:xfrm>
          <a:custGeom>
            <a:avLst/>
            <a:gdLst/>
            <a:ahLst/>
            <a:cxnLst/>
            <a:rect l="l" t="t" r="r" b="b"/>
            <a:pathLst>
              <a:path w="2045913" h="1866895">
                <a:moveTo>
                  <a:pt x="0" y="0"/>
                </a:moveTo>
                <a:lnTo>
                  <a:pt x="2045912" y="0"/>
                </a:lnTo>
                <a:lnTo>
                  <a:pt x="2045912" y="1866896"/>
                </a:lnTo>
                <a:lnTo>
                  <a:pt x="0" y="1866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253692" y="804733"/>
            <a:ext cx="885584" cy="884477"/>
          </a:xfrm>
          <a:custGeom>
            <a:avLst/>
            <a:gdLst/>
            <a:ahLst/>
            <a:cxnLst/>
            <a:rect l="l" t="t" r="r" b="b"/>
            <a:pathLst>
              <a:path w="885584" h="884477">
                <a:moveTo>
                  <a:pt x="0" y="0"/>
                </a:moveTo>
                <a:lnTo>
                  <a:pt x="885583" y="0"/>
                </a:lnTo>
                <a:lnTo>
                  <a:pt x="885583" y="884476"/>
                </a:lnTo>
                <a:lnTo>
                  <a:pt x="0" y="8844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2792" y="-521126"/>
            <a:ext cx="1163130" cy="1203757"/>
          </a:xfrm>
          <a:custGeom>
            <a:avLst/>
            <a:gdLst/>
            <a:ahLst/>
            <a:cxnLst/>
            <a:rect l="l" t="t" r="r" b="b"/>
            <a:pathLst>
              <a:path w="1163130" h="1203757">
                <a:moveTo>
                  <a:pt x="0" y="0"/>
                </a:moveTo>
                <a:lnTo>
                  <a:pt x="1163130" y="0"/>
                </a:lnTo>
                <a:lnTo>
                  <a:pt x="1163130" y="1203757"/>
                </a:lnTo>
                <a:lnTo>
                  <a:pt x="0" y="12037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1930A47-B457-C496-438A-8EE20FC2D021}"/>
              </a:ext>
            </a:extLst>
          </p:cNvPr>
          <p:cNvSpPr/>
          <p:nvPr/>
        </p:nvSpPr>
        <p:spPr>
          <a:xfrm>
            <a:off x="6553200" y="495300"/>
            <a:ext cx="5181600" cy="1665775"/>
          </a:xfrm>
          <a:prstGeom prst="roundRect">
            <a:avLst>
              <a:gd name="adj" fmla="val 40503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5D08779-7CA6-B862-413B-3C5FA8266984}"/>
              </a:ext>
            </a:extLst>
          </p:cNvPr>
          <p:cNvSpPr/>
          <p:nvPr/>
        </p:nvSpPr>
        <p:spPr>
          <a:xfrm>
            <a:off x="1295400" y="3726013"/>
            <a:ext cx="15697200" cy="5055313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0640629-6DCB-A60C-C697-4524AD2771FD}"/>
                  </a:ext>
                </a:extLst>
              </p:cNvPr>
              <p:cNvSpPr txBox="1"/>
              <p:nvPr/>
            </p:nvSpPr>
            <p:spPr>
              <a:xfrm>
                <a:off x="1961617" y="4226367"/>
                <a:ext cx="10992383" cy="11182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  <a:tabLst>
                    <a:tab pos="36195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0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cos</m:t>
                                  </m:r>
                                </m:e>
                                <m:sup>
                                  <m: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e>
                      </m:func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</m:oMath>
                  </m:oMathPara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0640629-6DCB-A60C-C697-4524AD2771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1617" y="4226367"/>
                <a:ext cx="10992383" cy="11182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420F4257-168A-0691-0770-651C8C6357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380" y="3047697"/>
            <a:ext cx="2411791" cy="13566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37EA9D2-8702-6D3B-FEB1-C2340FD99DE2}"/>
                  </a:ext>
                </a:extLst>
              </p:cNvPr>
              <p:cNvSpPr txBox="1"/>
              <p:nvPr/>
            </p:nvSpPr>
            <p:spPr>
              <a:xfrm>
                <a:off x="1961617" y="5543698"/>
                <a:ext cx="4888763" cy="11182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  <a:tabLst>
                    <a:tab pos="36195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func>
                                <m:funcPr>
                                  <m:ctrlP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0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m:rPr>
                                      <m:lit/>
                                    </m:rP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𝛼</m:t>
                                  </m:r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37EA9D2-8702-6D3B-FEB1-C2340FD99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1617" y="5543698"/>
                <a:ext cx="4888763" cy="111825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9AF1A9-D069-854B-1DCF-CD9135832F21}"/>
                  </a:ext>
                </a:extLst>
              </p:cNvPr>
              <p:cNvSpPr txBox="1"/>
              <p:nvPr/>
            </p:nvSpPr>
            <p:spPr>
              <a:xfrm>
                <a:off x="1904432" y="6454056"/>
                <a:ext cx="4625908" cy="1929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  <a:tabLst>
                    <a:tab pos="36195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en-US" sz="4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</m:num>
                        <m:den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4000" i="1" kern="10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000" kern="10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tan</m:t>
                                  </m:r>
                                </m:e>
                                <m:sup>
                                  <m:r>
                                    <a:rPr lang="en-US" sz="4000" i="1" kern="10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9AF1A9-D069-854B-1DCF-CD9135832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4432" y="6454056"/>
                <a:ext cx="4625908" cy="192975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946341D-59AB-2626-F674-8CA365AD1647}"/>
              </a:ext>
            </a:extLst>
          </p:cNvPr>
          <p:cNvSpPr txBox="1"/>
          <p:nvPr/>
        </p:nvSpPr>
        <p:spPr>
          <a:xfrm>
            <a:off x="1961617" y="2320058"/>
            <a:ext cx="8325383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2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2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200" b="1" i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200" b="1" i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4200" b="1" i="1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 rot="-10286959">
            <a:off x="15709687" y="7846214"/>
            <a:ext cx="2076453" cy="1870227"/>
          </a:xfrm>
          <a:custGeom>
            <a:avLst/>
            <a:gdLst/>
            <a:ahLst/>
            <a:cxnLst/>
            <a:rect l="l" t="t" r="r" b="b"/>
            <a:pathLst>
              <a:path w="2168191" h="1739973">
                <a:moveTo>
                  <a:pt x="0" y="0"/>
                </a:moveTo>
                <a:lnTo>
                  <a:pt x="2168191" y="0"/>
                </a:lnTo>
                <a:lnTo>
                  <a:pt x="2168191" y="1739973"/>
                </a:lnTo>
                <a:lnTo>
                  <a:pt x="0" y="17399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602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31" grpId="0"/>
      <p:bldP spid="3" grpId="0"/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6125124" y="-645415"/>
            <a:ext cx="3399859" cy="3280027"/>
          </a:xfrm>
          <a:custGeom>
            <a:avLst/>
            <a:gdLst/>
            <a:ahLst/>
            <a:cxnLst/>
            <a:rect l="l" t="t" r="r" b="b"/>
            <a:pathLst>
              <a:path w="5606409" h="5909258">
                <a:moveTo>
                  <a:pt x="0" y="0"/>
                </a:moveTo>
                <a:lnTo>
                  <a:pt x="5606409" y="0"/>
                </a:lnTo>
                <a:lnTo>
                  <a:pt x="5606409" y="5909258"/>
                </a:lnTo>
                <a:lnTo>
                  <a:pt x="0" y="59092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770874" flipH="1">
            <a:off x="14094657" y="-1910202"/>
            <a:ext cx="2433979" cy="2340727"/>
          </a:xfrm>
          <a:custGeom>
            <a:avLst/>
            <a:gdLst/>
            <a:ahLst/>
            <a:cxnLst/>
            <a:rect l="l" t="t" r="r" b="b"/>
            <a:pathLst>
              <a:path w="3128843" h="3089733">
                <a:moveTo>
                  <a:pt x="3128843" y="0"/>
                </a:moveTo>
                <a:lnTo>
                  <a:pt x="0" y="0"/>
                </a:lnTo>
                <a:lnTo>
                  <a:pt x="0" y="3089733"/>
                </a:lnTo>
                <a:lnTo>
                  <a:pt x="3128843" y="3089733"/>
                </a:lnTo>
                <a:lnTo>
                  <a:pt x="312884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650184">
            <a:off x="14399280" y="1242135"/>
            <a:ext cx="855073" cy="577701"/>
          </a:xfrm>
          <a:custGeom>
            <a:avLst/>
            <a:gdLst/>
            <a:ahLst/>
            <a:cxnLst/>
            <a:rect l="l" t="t" r="r" b="b"/>
            <a:pathLst>
              <a:path w="1099183" h="762558">
                <a:moveTo>
                  <a:pt x="0" y="0"/>
                </a:moveTo>
                <a:lnTo>
                  <a:pt x="1099183" y="0"/>
                </a:lnTo>
                <a:lnTo>
                  <a:pt x="1099183" y="762558"/>
                </a:lnTo>
                <a:lnTo>
                  <a:pt x="0" y="7625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29586" y="-198769"/>
            <a:ext cx="978914" cy="986625"/>
          </a:xfrm>
          <a:custGeom>
            <a:avLst/>
            <a:gdLst/>
            <a:ahLst/>
            <a:cxnLst/>
            <a:rect l="l" t="t" r="r" b="b"/>
            <a:pathLst>
              <a:path w="1258379" h="1302333">
                <a:moveTo>
                  <a:pt x="0" y="0"/>
                </a:moveTo>
                <a:lnTo>
                  <a:pt x="1258379" y="0"/>
                </a:lnTo>
                <a:lnTo>
                  <a:pt x="1258379" y="1302333"/>
                </a:lnTo>
                <a:lnTo>
                  <a:pt x="0" y="13023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DDADBA-A063-A836-5B3F-4F31D95344FC}"/>
              </a:ext>
            </a:extLst>
          </p:cNvPr>
          <p:cNvSpPr txBox="1"/>
          <p:nvPr/>
        </p:nvSpPr>
        <p:spPr>
          <a:xfrm>
            <a:off x="1295400" y="1033274"/>
            <a:ext cx="7264218" cy="995422"/>
          </a:xfrm>
          <a:prstGeom prst="flowChartTerminator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2: SGK – tr.22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6725DAB-5666-D950-65F4-0E516FBC1057}"/>
                  </a:ext>
                </a:extLst>
              </p:cNvPr>
              <p:cNvSpPr txBox="1"/>
              <p:nvPr/>
            </p:nvSpPr>
            <p:spPr>
              <a:xfrm>
                <a:off x="8942511" y="787856"/>
                <a:ext cx="2868489" cy="12772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func>
                  </m:oMath>
                </a14:m>
                <a:endParaRPr lang="en-US" sz="4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6725DAB-5666-D950-65F4-0E516FBC1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2511" y="787856"/>
                <a:ext cx="2868489" cy="1277273"/>
              </a:xfrm>
              <a:prstGeom prst="rect">
                <a:avLst/>
              </a:prstGeom>
              <a:blipFill>
                <a:blip r:embed="rId6"/>
                <a:stretch>
                  <a:fillRect l="-8280" b="-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Callout 21">
            <a:extLst>
              <a:ext uri="{FF2B5EF4-FFF2-40B4-BE49-F238E27FC236}">
                <a16:creationId xmlns:a16="http://schemas.microsoft.com/office/drawing/2014/main" id="{CE98CA6A-57C5-01FD-2D44-6356C1600C80}"/>
              </a:ext>
            </a:extLst>
          </p:cNvPr>
          <p:cNvSpPr/>
          <p:nvPr/>
        </p:nvSpPr>
        <p:spPr>
          <a:xfrm>
            <a:off x="8334501" y="2908453"/>
            <a:ext cx="161899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9404F78-E34F-889E-AFF0-5B584BA80A65}"/>
                  </a:ext>
                </a:extLst>
              </p:cNvPr>
              <p:cNvSpPr txBox="1"/>
              <p:nvPr/>
            </p:nvSpPr>
            <p:spPr>
              <a:xfrm>
                <a:off x="2356207" y="3870750"/>
                <a:ext cx="15194582" cy="59305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f>
                          <m:f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func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2 .</m:t>
                            </m:r>
                            <m:f>
                              <m:fPr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8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=1−2</m:t>
                    </m:r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func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000" b="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 b="0" i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8</m:t>
                              </m:r>
                            </m:den>
                          </m:f>
                        </m:e>
                      </m:func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2−</m:t>
                          </m:r>
                          <m:rad>
                            <m:radPr>
                              <m:degHide m:val="on"/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0&lt;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func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func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2−</m:t>
                            </m:r>
                            <m:rad>
                              <m:radPr>
                                <m:degHide m:val="on"/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e>
                            </m:rad>
                          </m:e>
                        </m:rad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9404F78-E34F-889E-AFF0-5B584BA80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6207" y="3870750"/>
                <a:ext cx="15194582" cy="5930534"/>
              </a:xfrm>
              <a:prstGeom prst="rect">
                <a:avLst/>
              </a:prstGeom>
              <a:blipFill>
                <a:blip r:embed="rId7"/>
                <a:stretch>
                  <a:fillRect l="-1445" b="-1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343CE62B-8AAD-1B43-D7A8-DB81CE87BD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6424" y="8634428"/>
            <a:ext cx="2701256" cy="15194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2B99F9-820C-3BBD-CAD9-317C0695CB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20800" y="6350937"/>
            <a:ext cx="4627385" cy="260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47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-1788174" flipH="1">
            <a:off x="16544890" y="3442107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192626">
            <a:off x="15309674" y="5847486"/>
            <a:ext cx="3639423" cy="4705794"/>
          </a:xfrm>
          <a:custGeom>
            <a:avLst/>
            <a:gdLst/>
            <a:ahLst/>
            <a:cxnLst/>
            <a:rect l="l" t="t" r="r" b="b"/>
            <a:pathLst>
              <a:path w="3639423" h="4705794">
                <a:moveTo>
                  <a:pt x="0" y="0"/>
                </a:moveTo>
                <a:lnTo>
                  <a:pt x="3639423" y="0"/>
                </a:lnTo>
                <a:lnTo>
                  <a:pt x="3639423" y="4705795"/>
                </a:lnTo>
                <a:lnTo>
                  <a:pt x="0" y="47057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24590">
            <a:off x="15263985" y="251579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E84EE80-58E2-4664-51B2-00FCE783627E}"/>
                  </a:ext>
                </a:extLst>
              </p:cNvPr>
              <p:cNvSpPr txBox="1"/>
              <p:nvPr/>
            </p:nvSpPr>
            <p:spPr>
              <a:xfrm>
                <a:off x="7430380" y="629222"/>
                <a:ext cx="5022589" cy="13618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500" dirty="0">
                    <a:latin typeface="Arial" panose="020B060402020202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5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5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f>
                          <m:fPr>
                            <m:ctrlPr>
                              <a:rPr lang="en-US" sz="45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5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5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4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5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5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f>
                          <m:fPr>
                            <m:ctrlPr>
                              <a:rPr lang="en-US" sz="45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5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5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func>
                  </m:oMath>
                </a14:m>
                <a:endParaRPr lang="en-US" sz="4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E84EE80-58E2-4664-51B2-00FCE7836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0380" y="629222"/>
                <a:ext cx="5022589" cy="1361848"/>
              </a:xfrm>
              <a:prstGeom prst="rect">
                <a:avLst/>
              </a:prstGeom>
              <a:blipFill>
                <a:blip r:embed="rId5"/>
                <a:stretch>
                  <a:fillRect l="-5097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Callout 21">
            <a:extLst>
              <a:ext uri="{FF2B5EF4-FFF2-40B4-BE49-F238E27FC236}">
                <a16:creationId xmlns:a16="http://schemas.microsoft.com/office/drawing/2014/main" id="{FD8B624D-AEBB-9038-140E-642A19081C36}"/>
              </a:ext>
            </a:extLst>
          </p:cNvPr>
          <p:cNvSpPr/>
          <p:nvPr/>
        </p:nvSpPr>
        <p:spPr>
          <a:xfrm>
            <a:off x="8334496" y="2977941"/>
            <a:ext cx="1618997" cy="843953"/>
          </a:xfrm>
          <a:prstGeom prst="wedgeEllipseCallout">
            <a:avLst>
              <a:gd name="adj1" fmla="val 15251"/>
              <a:gd name="adj2" fmla="val 7152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F8BCB2-DB4A-C03B-1CF4-E10BFD7EB3D7}"/>
              </a:ext>
            </a:extLst>
          </p:cNvPr>
          <p:cNvGrpSpPr/>
          <p:nvPr/>
        </p:nvGrpSpPr>
        <p:grpSpPr>
          <a:xfrm>
            <a:off x="1385343" y="715135"/>
            <a:ext cx="5791200" cy="1331522"/>
            <a:chOff x="6365212" y="840178"/>
            <a:chExt cx="5791200" cy="133152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1AAF7EE-9237-5943-8598-CFA525476E8A}"/>
                </a:ext>
              </a:extLst>
            </p:cNvPr>
            <p:cNvGrpSpPr/>
            <p:nvPr/>
          </p:nvGrpSpPr>
          <p:grpSpPr>
            <a:xfrm>
              <a:off x="6477000" y="853965"/>
              <a:ext cx="5589586" cy="1317735"/>
              <a:chOff x="1028700" y="1820896"/>
              <a:chExt cx="16230600" cy="6645209"/>
            </a:xfrm>
          </p:grpSpPr>
          <p:grpSp>
            <p:nvGrpSpPr>
              <p:cNvPr id="9" name="Group 3">
                <a:extLst>
                  <a:ext uri="{FF2B5EF4-FFF2-40B4-BE49-F238E27FC236}">
                    <a16:creationId xmlns:a16="http://schemas.microsoft.com/office/drawing/2014/main" id="{B0492067-D348-3AC4-6D82-87AB925769A6}"/>
                  </a:ext>
                </a:extLst>
              </p:cNvPr>
              <p:cNvGrpSpPr/>
              <p:nvPr/>
            </p:nvGrpSpPr>
            <p:grpSpPr>
              <a:xfrm>
                <a:off x="1028700" y="1820896"/>
                <a:ext cx="16230600" cy="6645209"/>
                <a:chOff x="0" y="0"/>
                <a:chExt cx="4099121" cy="1678281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id="{C60D2B09-8675-54FC-5C27-568923DDB00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099121" cy="1678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id="{670D19A9-AE07-DB93-999C-91A980AC4027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0" name="Group 6">
                <a:extLst>
                  <a:ext uri="{FF2B5EF4-FFF2-40B4-BE49-F238E27FC236}">
                    <a16:creationId xmlns:a16="http://schemas.microsoft.com/office/drawing/2014/main" id="{AE01F606-6DD6-EAC1-FD84-E1CB349F36F5}"/>
                  </a:ext>
                </a:extLst>
              </p:cNvPr>
              <p:cNvGrpSpPr/>
              <p:nvPr/>
            </p:nvGrpSpPr>
            <p:grpSpPr>
              <a:xfrm>
                <a:off x="1293095" y="2156757"/>
                <a:ext cx="15638040" cy="5846182"/>
                <a:chOff x="-56149" y="-38100"/>
                <a:chExt cx="3949467" cy="1476483"/>
              </a:xfrm>
            </p:grpSpPr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id="{2E5314CE-90C3-D0FD-976A-9903E3CEBE79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id="{45F56438-2413-423A-CA20-3D1CA7552147}"/>
                    </a:ext>
                  </a:extLst>
                </p:cNvPr>
                <p:cNvSpPr/>
                <p:nvPr/>
              </p:nvSpPr>
              <p:spPr>
                <a:xfrm>
                  <a:off x="-56149" y="23508"/>
                  <a:ext cx="3949467" cy="14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rgbClr val="FFFFB7">
                    <a:alpha val="69000"/>
                  </a:srgbClr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5" name="TextBox 2">
              <a:extLst>
                <a:ext uri="{FF2B5EF4-FFF2-40B4-BE49-F238E27FC236}">
                  <a16:creationId xmlns:a16="http://schemas.microsoft.com/office/drawing/2014/main" id="{4584A34B-DCBF-7F9E-207A-F476219E27E6}"/>
                </a:ext>
              </a:extLst>
            </p:cNvPr>
            <p:cNvSpPr txBox="1"/>
            <p:nvPr/>
          </p:nvSpPr>
          <p:spPr>
            <a:xfrm>
              <a:off x="6365212" y="840178"/>
              <a:ext cx="5791200" cy="10500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B55DA75-B24C-0202-597B-F4ECC1FFD966}"/>
                  </a:ext>
                </a:extLst>
              </p:cNvPr>
              <p:cNvSpPr txBox="1"/>
              <p:nvPr/>
            </p:nvSpPr>
            <p:spPr>
              <a:xfrm>
                <a:off x="2193960" y="4444708"/>
                <a:ext cx="12284040" cy="47170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50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+) </m:t>
                      </m:r>
                      <m:sSup>
                        <m:sSupPr>
                          <m:ctrlPr>
                            <a:rPr lang="en-US" sz="45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5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e>
                        <m:sup>
                          <m:r>
                            <a:rPr lang="en-US" sz="45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sz="45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5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5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5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f>
                            <m:fPr>
                              <m:ctrlPr>
                                <a:rPr lang="en-US" sz="45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5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5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n-US" sz="45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en-US" sz="45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5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45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45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45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sz="45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45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en-US" sz="45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5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2+</m:t>
                          </m:r>
                          <m:rad>
                            <m:radPr>
                              <m:degHide m:val="on"/>
                              <m:ctrlPr>
                                <a:rPr lang="en-US" sz="45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5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5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5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5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pt-BR" sz="45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0&lt;</m:t>
                    </m:r>
                    <m:f>
                      <m:fPr>
                        <m:ctrlPr>
                          <a:rPr lang="en-US" sz="45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45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pt-BR" sz="45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45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45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45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45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f>
                      <m:fPr>
                        <m:ctrlPr>
                          <a:rPr lang="en-US" sz="45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45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pt-BR" sz="45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pt-BR" sz="45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 Do đó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45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f>
                      <m:fPr>
                        <m:ctrlPr>
                          <a:rPr lang="en-US" sz="45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45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pt-BR" sz="45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5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5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45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2+</m:t>
                            </m:r>
                            <m:rad>
                              <m:radPr>
                                <m:degHide m:val="on"/>
                                <m:ctrlPr>
                                  <a:rPr lang="en-US" sz="45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pt-BR" sz="45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rad>
                          </m:e>
                        </m:rad>
                      </m:num>
                      <m:den>
                        <m:r>
                          <a:rPr lang="pt-BR" sz="45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45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5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B55DA75-B24C-0202-597B-F4ECC1FFD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3960" y="4444708"/>
                <a:ext cx="12284040" cy="4717061"/>
              </a:xfrm>
              <a:prstGeom prst="rect">
                <a:avLst/>
              </a:prstGeom>
              <a:blipFill>
                <a:blip r:embed="rId6"/>
                <a:stretch>
                  <a:fillRect l="-2084" r="-1588" b="-1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833892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1092066" flipH="1">
            <a:off x="5815250" y="9645580"/>
            <a:ext cx="1863734" cy="1881765"/>
          </a:xfrm>
          <a:custGeom>
            <a:avLst/>
            <a:gdLst/>
            <a:ahLst/>
            <a:cxnLst/>
            <a:rect l="l" t="t" r="r" b="b"/>
            <a:pathLst>
              <a:path w="1863734" h="1881765">
                <a:moveTo>
                  <a:pt x="1863733" y="0"/>
                </a:moveTo>
                <a:lnTo>
                  <a:pt x="0" y="0"/>
                </a:lnTo>
                <a:lnTo>
                  <a:pt x="0" y="1881766"/>
                </a:lnTo>
                <a:lnTo>
                  <a:pt x="1863733" y="1881766"/>
                </a:lnTo>
                <a:lnTo>
                  <a:pt x="1863733" y="0"/>
                </a:lnTo>
                <a:close/>
              </a:path>
            </a:pathLst>
          </a:custGeom>
          <a:blipFill>
            <a:blip r:embed="rId2"/>
            <a:stretch>
              <a:fillRect l="-262329" t="-283702" r="-65837" b="-6326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498393" flipH="1">
            <a:off x="14912475" y="51275"/>
            <a:ext cx="779055" cy="953132"/>
          </a:xfrm>
          <a:custGeom>
            <a:avLst/>
            <a:gdLst/>
            <a:ahLst/>
            <a:cxnLst/>
            <a:rect l="l" t="t" r="r" b="b"/>
            <a:pathLst>
              <a:path w="779055" h="953132">
                <a:moveTo>
                  <a:pt x="779055" y="0"/>
                </a:moveTo>
                <a:lnTo>
                  <a:pt x="0" y="0"/>
                </a:lnTo>
                <a:lnTo>
                  <a:pt x="0" y="953132"/>
                </a:lnTo>
                <a:lnTo>
                  <a:pt x="779055" y="953132"/>
                </a:lnTo>
                <a:lnTo>
                  <a:pt x="779055" y="0"/>
                </a:lnTo>
                <a:close/>
              </a:path>
            </a:pathLst>
          </a:custGeom>
          <a:blipFill>
            <a:blip r:embed="rId2"/>
            <a:stretch>
              <a:fillRect l="-483338" t="-402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422743" y="1715219"/>
            <a:ext cx="747411" cy="653051"/>
          </a:xfrm>
          <a:custGeom>
            <a:avLst/>
            <a:gdLst/>
            <a:ahLst/>
            <a:cxnLst/>
            <a:rect l="l" t="t" r="r" b="b"/>
            <a:pathLst>
              <a:path w="747411" h="653051">
                <a:moveTo>
                  <a:pt x="0" y="0"/>
                </a:moveTo>
                <a:lnTo>
                  <a:pt x="747411" y="0"/>
                </a:lnTo>
                <a:lnTo>
                  <a:pt x="747411" y="653050"/>
                </a:lnTo>
                <a:lnTo>
                  <a:pt x="0" y="65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716020">
            <a:off x="289880" y="9304331"/>
            <a:ext cx="2214264" cy="1934714"/>
          </a:xfrm>
          <a:custGeom>
            <a:avLst/>
            <a:gdLst/>
            <a:ahLst/>
            <a:cxnLst/>
            <a:rect l="l" t="t" r="r" b="b"/>
            <a:pathLst>
              <a:path w="2214264" h="1934714">
                <a:moveTo>
                  <a:pt x="0" y="0"/>
                </a:moveTo>
                <a:lnTo>
                  <a:pt x="2214264" y="0"/>
                </a:lnTo>
                <a:lnTo>
                  <a:pt x="2214264" y="1934714"/>
                </a:lnTo>
                <a:lnTo>
                  <a:pt x="0" y="1934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74A0A47-DD45-5D39-CAFC-DD5CF5BDF463}"/>
              </a:ext>
            </a:extLst>
          </p:cNvPr>
          <p:cNvGrpSpPr/>
          <p:nvPr/>
        </p:nvGrpSpPr>
        <p:grpSpPr>
          <a:xfrm>
            <a:off x="4388577" y="795030"/>
            <a:ext cx="9510845" cy="1800889"/>
            <a:chOff x="-1211466" y="974922"/>
            <a:chExt cx="9510845" cy="2050655"/>
          </a:xfrm>
        </p:grpSpPr>
        <p:grpSp>
          <p:nvGrpSpPr>
            <p:cNvPr id="2" name="Group 2"/>
            <p:cNvGrpSpPr/>
            <p:nvPr/>
          </p:nvGrpSpPr>
          <p:grpSpPr>
            <a:xfrm>
              <a:off x="-1211466" y="974922"/>
              <a:ext cx="9510845" cy="2050655"/>
              <a:chOff x="0" y="0"/>
              <a:chExt cx="11546552" cy="191389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15465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1546552" h="1913890">
                    <a:moveTo>
                      <a:pt x="11546552" y="956945"/>
                    </a:moveTo>
                    <a:lnTo>
                      <a:pt x="11546552" y="956945"/>
                    </a:lnTo>
                    <a:cubicBezTo>
                      <a:pt x="11546552" y="1485392"/>
                      <a:pt x="11118181" y="1913890"/>
                      <a:pt x="105896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0589607" y="0"/>
                    </a:lnTo>
                    <a:cubicBezTo>
                      <a:pt x="11118054" y="0"/>
                      <a:pt x="11546552" y="428371"/>
                      <a:pt x="11546552" y="956945"/>
                    </a:cubicBezTo>
                    <a:close/>
                  </a:path>
                </a:pathLst>
              </a:custGeom>
              <a:solidFill>
                <a:srgbClr val="75C4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1428750" y="1562100"/>
              <a:ext cx="5581650" cy="8976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6999"/>
                </a:lnSpc>
                <a:spcBef>
                  <a:spcPct val="0"/>
                </a:spcBef>
              </a:pPr>
              <a:r>
                <a:rPr lang="en-US" sz="6999" b="1" dirty="0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72F377E-4258-8202-9498-24FCB76EA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12409" y="5600700"/>
            <a:ext cx="5970821" cy="4099370"/>
          </a:xfrm>
          <a:prstGeom prst="rect">
            <a:avLst/>
          </a:prstGeom>
        </p:spPr>
      </p:pic>
      <p:sp>
        <p:nvSpPr>
          <p:cNvPr id="14" name="TextBox 10">
            <a:extLst>
              <a:ext uri="{FF2B5EF4-FFF2-40B4-BE49-F238E27FC236}">
                <a16:creationId xmlns:a16="http://schemas.microsoft.com/office/drawing/2014/main" id="{B350DC43-C7C8-55D1-D3B8-3DF44EAC9A5F}"/>
              </a:ext>
            </a:extLst>
          </p:cNvPr>
          <p:cNvSpPr txBox="1"/>
          <p:nvPr/>
        </p:nvSpPr>
        <p:spPr>
          <a:xfrm>
            <a:off x="380999" y="2823569"/>
            <a:ext cx="17322799" cy="2523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trúc,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vòm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cổng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có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nửa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có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chịu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vòm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cổng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ghép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sáu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phiến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hai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cung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AB, BC, CD, EF, GH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phiến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chốt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đỉnh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8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C8C49D-2158-7940-B708-0800E0B7EEAE}"/>
              </a:ext>
            </a:extLst>
          </p:cNvPr>
          <p:cNvSpPr txBox="1"/>
          <p:nvPr/>
        </p:nvSpPr>
        <p:spPr>
          <a:xfrm>
            <a:off x="380998" y="5426169"/>
            <a:ext cx="9753601" cy="2615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cổng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AH,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AH?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-1788174" flipH="1">
            <a:off x="16544890" y="3442107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192626">
            <a:off x="14997473" y="5738257"/>
            <a:ext cx="3639423" cy="4705794"/>
          </a:xfrm>
          <a:custGeom>
            <a:avLst/>
            <a:gdLst/>
            <a:ahLst/>
            <a:cxnLst/>
            <a:rect l="l" t="t" r="r" b="b"/>
            <a:pathLst>
              <a:path w="3639423" h="4705794">
                <a:moveTo>
                  <a:pt x="0" y="0"/>
                </a:moveTo>
                <a:lnTo>
                  <a:pt x="3639423" y="0"/>
                </a:lnTo>
                <a:lnTo>
                  <a:pt x="3639423" y="4705795"/>
                </a:lnTo>
                <a:lnTo>
                  <a:pt x="0" y="47057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24590">
            <a:off x="15263985" y="251579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E84EE80-58E2-4664-51B2-00FCE783627E}"/>
                  </a:ext>
                </a:extLst>
              </p:cNvPr>
              <p:cNvSpPr txBox="1"/>
              <p:nvPr/>
            </p:nvSpPr>
            <p:spPr>
              <a:xfrm>
                <a:off x="7430380" y="629222"/>
                <a:ext cx="5022589" cy="13618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500" dirty="0">
                    <a:latin typeface="Arial" panose="020B060402020202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5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5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f>
                          <m:fPr>
                            <m:ctrlPr>
                              <a:rPr lang="en-US" sz="45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5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5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4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5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5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f>
                          <m:fPr>
                            <m:ctrlPr>
                              <a:rPr lang="en-US" sz="45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5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5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func>
                  </m:oMath>
                </a14:m>
                <a:endParaRPr lang="en-US" sz="4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E84EE80-58E2-4664-51B2-00FCE7836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0380" y="629222"/>
                <a:ext cx="5022589" cy="1361848"/>
              </a:xfrm>
              <a:prstGeom prst="rect">
                <a:avLst/>
              </a:prstGeom>
              <a:blipFill>
                <a:blip r:embed="rId5"/>
                <a:stretch>
                  <a:fillRect l="-5097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Callout 21">
            <a:extLst>
              <a:ext uri="{FF2B5EF4-FFF2-40B4-BE49-F238E27FC236}">
                <a16:creationId xmlns:a16="http://schemas.microsoft.com/office/drawing/2014/main" id="{FD8B624D-AEBB-9038-140E-642A19081C36}"/>
              </a:ext>
            </a:extLst>
          </p:cNvPr>
          <p:cNvSpPr/>
          <p:nvPr/>
        </p:nvSpPr>
        <p:spPr>
          <a:xfrm>
            <a:off x="8334496" y="2977941"/>
            <a:ext cx="1618997" cy="843953"/>
          </a:xfrm>
          <a:prstGeom prst="wedgeEllipseCallout">
            <a:avLst>
              <a:gd name="adj1" fmla="val 15251"/>
              <a:gd name="adj2" fmla="val 7152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F8BCB2-DB4A-C03B-1CF4-E10BFD7EB3D7}"/>
              </a:ext>
            </a:extLst>
          </p:cNvPr>
          <p:cNvGrpSpPr/>
          <p:nvPr/>
        </p:nvGrpSpPr>
        <p:grpSpPr>
          <a:xfrm>
            <a:off x="1385343" y="715135"/>
            <a:ext cx="5791200" cy="1331522"/>
            <a:chOff x="6365212" y="840178"/>
            <a:chExt cx="5791200" cy="133152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1AAF7EE-9237-5943-8598-CFA525476E8A}"/>
                </a:ext>
              </a:extLst>
            </p:cNvPr>
            <p:cNvGrpSpPr/>
            <p:nvPr/>
          </p:nvGrpSpPr>
          <p:grpSpPr>
            <a:xfrm>
              <a:off x="6477000" y="853965"/>
              <a:ext cx="5589586" cy="1317735"/>
              <a:chOff x="1028700" y="1820896"/>
              <a:chExt cx="16230600" cy="6645209"/>
            </a:xfrm>
          </p:grpSpPr>
          <p:grpSp>
            <p:nvGrpSpPr>
              <p:cNvPr id="9" name="Group 3">
                <a:extLst>
                  <a:ext uri="{FF2B5EF4-FFF2-40B4-BE49-F238E27FC236}">
                    <a16:creationId xmlns:a16="http://schemas.microsoft.com/office/drawing/2014/main" id="{B0492067-D348-3AC4-6D82-87AB925769A6}"/>
                  </a:ext>
                </a:extLst>
              </p:cNvPr>
              <p:cNvGrpSpPr/>
              <p:nvPr/>
            </p:nvGrpSpPr>
            <p:grpSpPr>
              <a:xfrm>
                <a:off x="1028700" y="1820896"/>
                <a:ext cx="16230600" cy="6645209"/>
                <a:chOff x="0" y="0"/>
                <a:chExt cx="4099121" cy="1678281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id="{C60D2B09-8675-54FC-5C27-568923DDB00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099121" cy="1678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id="{670D19A9-AE07-DB93-999C-91A980AC4027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0" name="Group 6">
                <a:extLst>
                  <a:ext uri="{FF2B5EF4-FFF2-40B4-BE49-F238E27FC236}">
                    <a16:creationId xmlns:a16="http://schemas.microsoft.com/office/drawing/2014/main" id="{AE01F606-6DD6-EAC1-FD84-E1CB349F36F5}"/>
                  </a:ext>
                </a:extLst>
              </p:cNvPr>
              <p:cNvGrpSpPr/>
              <p:nvPr/>
            </p:nvGrpSpPr>
            <p:grpSpPr>
              <a:xfrm>
                <a:off x="1293095" y="2156757"/>
                <a:ext cx="15638040" cy="5846182"/>
                <a:chOff x="-56149" y="-38100"/>
                <a:chExt cx="3949467" cy="1476483"/>
              </a:xfrm>
            </p:grpSpPr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id="{2E5314CE-90C3-D0FD-976A-9903E3CEBE79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id="{45F56438-2413-423A-CA20-3D1CA7552147}"/>
                    </a:ext>
                  </a:extLst>
                </p:cNvPr>
                <p:cNvSpPr/>
                <p:nvPr/>
              </p:nvSpPr>
              <p:spPr>
                <a:xfrm>
                  <a:off x="-56149" y="23508"/>
                  <a:ext cx="3949467" cy="14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rgbClr val="FFFFB7">
                    <a:alpha val="69000"/>
                  </a:srgbClr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5" name="TextBox 2">
              <a:extLst>
                <a:ext uri="{FF2B5EF4-FFF2-40B4-BE49-F238E27FC236}">
                  <a16:creationId xmlns:a16="http://schemas.microsoft.com/office/drawing/2014/main" id="{4584A34B-DCBF-7F9E-207A-F476219E27E6}"/>
                </a:ext>
              </a:extLst>
            </p:cNvPr>
            <p:cNvSpPr txBox="1"/>
            <p:nvPr/>
          </p:nvSpPr>
          <p:spPr>
            <a:xfrm>
              <a:off x="6365212" y="840178"/>
              <a:ext cx="5791200" cy="10500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B55DA75-B24C-0202-597B-F4ECC1FFD966}"/>
                  </a:ext>
                </a:extLst>
              </p:cNvPr>
              <p:cNvSpPr txBox="1"/>
              <p:nvPr/>
            </p:nvSpPr>
            <p:spPr>
              <a:xfrm>
                <a:off x="2154368" y="3939659"/>
                <a:ext cx="13314232" cy="58391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5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+) </m:t>
                          </m:r>
                          <m:r>
                            <m:rPr>
                              <m:sty m:val="p"/>
                            </m:rPr>
                            <a:rPr lang="en-US" sz="45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e>
                        <m:sup>
                          <m:r>
                            <a:rPr lang="en-US" sz="45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sz="45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5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5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45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5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sz="45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sz="45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5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5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8</m:t>
                              </m:r>
                            </m:den>
                          </m:f>
                        </m:den>
                      </m:f>
                      <m:r>
                        <a:rPr lang="en-US" sz="45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5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45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45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45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45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5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sz="45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5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45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5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45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5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ad>
                        <m:radPr>
                          <m:degHide m:val="on"/>
                          <m:ctrlPr>
                            <a:rPr lang="en-US" sz="45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5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45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5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5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45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45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5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en-US" sz="45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45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5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5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nênt</a:t>
                </a:r>
                <a:r>
                  <a:rPr lang="en-US" sz="45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tan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5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en-US" sz="45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5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45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5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45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5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5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f>
                      <m:fPr>
                        <m:ctrlPr>
                          <a:rPr lang="en-US" sz="45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5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en-US" sz="45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5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45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5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45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5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e>
                    </m:rad>
                    <m:r>
                      <a:rPr lang="en-US" sz="45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5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r>
                      <a:rPr lang="en-US" sz="45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5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45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B55DA75-B24C-0202-597B-F4ECC1FFD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4368" y="3939659"/>
                <a:ext cx="13314232" cy="5839163"/>
              </a:xfrm>
              <a:prstGeom prst="rect">
                <a:avLst/>
              </a:prstGeom>
              <a:blipFill>
                <a:blip r:embed="rId6"/>
                <a:stretch>
                  <a:fillRect l="-1922" b="-15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92141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140705"/>
            <a:ext cx="323850" cy="3238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317258" y="6145468"/>
            <a:ext cx="323850" cy="32385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605817" y="6525130"/>
            <a:ext cx="323850" cy="32385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894375" y="6525130"/>
            <a:ext cx="323850" cy="32385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9BEC1C-86B4-A3DF-DB62-6859B5537134}"/>
              </a:ext>
            </a:extLst>
          </p:cNvPr>
          <p:cNvGrpSpPr/>
          <p:nvPr/>
        </p:nvGrpSpPr>
        <p:grpSpPr>
          <a:xfrm>
            <a:off x="1702071" y="3118385"/>
            <a:ext cx="14883858" cy="3549249"/>
            <a:chOff x="4069775" y="1102171"/>
            <a:chExt cx="10148451" cy="2050655"/>
          </a:xfrm>
        </p:grpSpPr>
        <p:grpSp>
          <p:nvGrpSpPr>
            <p:cNvPr id="11" name="Group 11"/>
            <p:cNvGrpSpPr/>
            <p:nvPr/>
          </p:nvGrpSpPr>
          <p:grpSpPr>
            <a:xfrm>
              <a:off x="4069775" y="1102171"/>
              <a:ext cx="10148451" cy="2050655"/>
              <a:chOff x="0" y="0"/>
              <a:chExt cx="9471615" cy="19138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9471615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9471615" h="1913890">
                    <a:moveTo>
                      <a:pt x="9471615" y="956945"/>
                    </a:moveTo>
                    <a:lnTo>
                      <a:pt x="9471615" y="956945"/>
                    </a:lnTo>
                    <a:cubicBezTo>
                      <a:pt x="9471615" y="1485392"/>
                      <a:pt x="9043244" y="1913890"/>
                      <a:pt x="8514670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8514669" y="0"/>
                    </a:lnTo>
                    <a:cubicBezTo>
                      <a:pt x="9043117" y="0"/>
                      <a:pt x="9471615" y="428371"/>
                      <a:pt x="9471615" y="956945"/>
                    </a:cubicBezTo>
                    <a:close/>
                  </a:path>
                </a:pathLst>
              </a:custGeom>
              <a:solidFill>
                <a:srgbClr val="B9E1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4204335" y="1794106"/>
              <a:ext cx="9879331" cy="5844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lang="en-US" sz="5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 THỨC BIẾN ĐỔI TÍCH THÀNH TỔNG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1933603"/>
            <a:ext cx="1178075" cy="1219223"/>
          </a:xfrm>
          <a:custGeom>
            <a:avLst/>
            <a:gdLst/>
            <a:ahLst/>
            <a:cxnLst/>
            <a:rect l="l" t="t" r="r" b="b"/>
            <a:pathLst>
              <a:path w="1178075" h="1219223">
                <a:moveTo>
                  <a:pt x="0" y="0"/>
                </a:moveTo>
                <a:lnTo>
                  <a:pt x="1178075" y="0"/>
                </a:lnTo>
                <a:lnTo>
                  <a:pt x="1178075" y="1219224"/>
                </a:lnTo>
                <a:lnTo>
                  <a:pt x="0" y="1219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413534" flipH="1">
            <a:off x="15332438" y="984564"/>
            <a:ext cx="1820340" cy="2406093"/>
          </a:xfrm>
          <a:custGeom>
            <a:avLst/>
            <a:gdLst/>
            <a:ahLst/>
            <a:cxnLst/>
            <a:rect l="l" t="t" r="r" b="b"/>
            <a:pathLst>
              <a:path w="1820340" h="2406093">
                <a:moveTo>
                  <a:pt x="1820339" y="0"/>
                </a:moveTo>
                <a:lnTo>
                  <a:pt x="0" y="0"/>
                </a:lnTo>
                <a:lnTo>
                  <a:pt x="0" y="2406093"/>
                </a:lnTo>
                <a:lnTo>
                  <a:pt x="1820339" y="2406093"/>
                </a:lnTo>
                <a:lnTo>
                  <a:pt x="182033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505798" y="7416931"/>
            <a:ext cx="1961512" cy="1841369"/>
          </a:xfrm>
          <a:custGeom>
            <a:avLst/>
            <a:gdLst/>
            <a:ahLst/>
            <a:cxnLst/>
            <a:rect l="l" t="t" r="r" b="b"/>
            <a:pathLst>
              <a:path w="1961512" h="1841369">
                <a:moveTo>
                  <a:pt x="0" y="0"/>
                </a:moveTo>
                <a:lnTo>
                  <a:pt x="1961512" y="0"/>
                </a:lnTo>
                <a:lnTo>
                  <a:pt x="1961512" y="1841369"/>
                </a:lnTo>
                <a:lnTo>
                  <a:pt x="0" y="1841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938449" flipH="1">
            <a:off x="1959489" y="5893219"/>
            <a:ext cx="904929" cy="849502"/>
          </a:xfrm>
          <a:custGeom>
            <a:avLst/>
            <a:gdLst/>
            <a:ahLst/>
            <a:cxnLst/>
            <a:rect l="l" t="t" r="r" b="b"/>
            <a:pathLst>
              <a:path w="904929" h="849502">
                <a:moveTo>
                  <a:pt x="904928" y="0"/>
                </a:moveTo>
                <a:lnTo>
                  <a:pt x="0" y="0"/>
                </a:lnTo>
                <a:lnTo>
                  <a:pt x="0" y="849502"/>
                </a:lnTo>
                <a:lnTo>
                  <a:pt x="904928" y="849502"/>
                </a:lnTo>
                <a:lnTo>
                  <a:pt x="90492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912490" flipH="1">
            <a:off x="15152474" y="6054762"/>
            <a:ext cx="962804" cy="819587"/>
          </a:xfrm>
          <a:custGeom>
            <a:avLst/>
            <a:gdLst/>
            <a:ahLst/>
            <a:cxnLst/>
            <a:rect l="l" t="t" r="r" b="b"/>
            <a:pathLst>
              <a:path w="962804" h="819587">
                <a:moveTo>
                  <a:pt x="962804" y="0"/>
                </a:moveTo>
                <a:lnTo>
                  <a:pt x="0" y="0"/>
                </a:lnTo>
                <a:lnTo>
                  <a:pt x="0" y="819587"/>
                </a:lnTo>
                <a:lnTo>
                  <a:pt x="962804" y="819587"/>
                </a:lnTo>
                <a:lnTo>
                  <a:pt x="96280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BE7D73-06C2-D4BB-9BAA-4AACDE4D5D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99122" y="5368835"/>
            <a:ext cx="7742089" cy="435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74219"/>
      </p:ext>
    </p:extLst>
  </p:cSld>
  <p:clrMapOvr>
    <a:masterClrMapping/>
  </p:clrMapOvr>
  <p:transition spd="med">
    <p:circl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2561643" y="-150666"/>
            <a:ext cx="1351893" cy="1399113"/>
          </a:xfrm>
          <a:custGeom>
            <a:avLst/>
            <a:gdLst/>
            <a:ahLst/>
            <a:cxnLst/>
            <a:rect l="l" t="t" r="r" b="b"/>
            <a:pathLst>
              <a:path w="1351893" h="1399113">
                <a:moveTo>
                  <a:pt x="0" y="0"/>
                </a:moveTo>
                <a:lnTo>
                  <a:pt x="1351894" y="0"/>
                </a:lnTo>
                <a:lnTo>
                  <a:pt x="1351894" y="1399114"/>
                </a:lnTo>
                <a:lnTo>
                  <a:pt x="0" y="1399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948138" y="-1701596"/>
            <a:ext cx="3304247" cy="3101861"/>
          </a:xfrm>
          <a:custGeom>
            <a:avLst/>
            <a:gdLst/>
            <a:ahLst/>
            <a:cxnLst/>
            <a:rect l="l" t="t" r="r" b="b"/>
            <a:pathLst>
              <a:path w="3304247" h="3101861">
                <a:moveTo>
                  <a:pt x="3304246" y="0"/>
                </a:moveTo>
                <a:lnTo>
                  <a:pt x="0" y="0"/>
                </a:lnTo>
                <a:lnTo>
                  <a:pt x="0" y="3101861"/>
                </a:lnTo>
                <a:lnTo>
                  <a:pt x="3304246" y="3101861"/>
                </a:lnTo>
                <a:lnTo>
                  <a:pt x="330424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894174">
            <a:off x="-739123" y="8446350"/>
            <a:ext cx="1320748" cy="1124287"/>
          </a:xfrm>
          <a:custGeom>
            <a:avLst/>
            <a:gdLst/>
            <a:ahLst/>
            <a:cxnLst/>
            <a:rect l="l" t="t" r="r" b="b"/>
            <a:pathLst>
              <a:path w="1320748" h="1124287">
                <a:moveTo>
                  <a:pt x="0" y="0"/>
                </a:moveTo>
                <a:lnTo>
                  <a:pt x="1320749" y="0"/>
                </a:lnTo>
                <a:lnTo>
                  <a:pt x="1320749" y="1124287"/>
                </a:lnTo>
                <a:lnTo>
                  <a:pt x="0" y="1124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9F8840-F5CA-F197-6424-FF2FD4C491AF}"/>
              </a:ext>
            </a:extLst>
          </p:cNvPr>
          <p:cNvGrpSpPr/>
          <p:nvPr/>
        </p:nvGrpSpPr>
        <p:grpSpPr>
          <a:xfrm>
            <a:off x="1330838" y="1588785"/>
            <a:ext cx="4647266" cy="963915"/>
            <a:chOff x="2012116" y="2110922"/>
            <a:chExt cx="4647266" cy="9639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3A09E38-C891-E1A3-CB03-736FAEEA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53FDCC-0CC1-3AD6-18F2-01604835828B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HĐKP3: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4B8A7836-666B-2D6E-3C53-EA90C85A9CA1}"/>
              </a:ext>
            </a:extLst>
          </p:cNvPr>
          <p:cNvSpPr/>
          <p:nvPr/>
        </p:nvSpPr>
        <p:spPr>
          <a:xfrm>
            <a:off x="4883747" y="1503098"/>
            <a:ext cx="11270653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355CB11-D0E9-AEF7-1279-55A144494A40}"/>
                  </a:ext>
                </a:extLst>
              </p:cNvPr>
              <p:cNvSpPr/>
              <p:nvPr/>
            </p:nvSpPr>
            <p:spPr>
              <a:xfrm>
                <a:off x="1492847" y="2552700"/>
                <a:ext cx="6781800" cy="11844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200000"/>
                  </a:lnSpc>
                  <a:defRPr/>
                </a:pPr>
                <a14:m>
                  <m:oMath xmlns:m="http://schemas.openxmlformats.org/officeDocument/2006/math">
                    <m:r>
                      <a:rPr kumimoji="0" lang="en-US" sz="4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kumimoji="0" lang="en-US" sz="4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  <m:func>
                      <m:funcPr>
                        <m:ctrlP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𝛼</m:t>
                            </m:r>
                            <m: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𝛽</m:t>
                            </m:r>
                          </m:e>
                        </m:d>
                      </m:e>
                    </m:func>
                  </m:oMath>
                </a14:m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𝛼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𝛽</m:t>
                            </m:r>
                          </m:e>
                        </m:d>
                      </m:e>
                    </m:func>
                  </m:oMath>
                </a14:m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355CB11-D0E9-AEF7-1279-55A144494A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2847" y="2552700"/>
                <a:ext cx="6781800" cy="1184427"/>
              </a:xfrm>
              <a:prstGeom prst="rect">
                <a:avLst/>
              </a:prstGeom>
              <a:blipFill>
                <a:blip r:embed="rId7"/>
                <a:stretch>
                  <a:fillRect b="-231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C98CD0F-3CAD-D55B-DB1F-B0E4E86094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9413" y="193650"/>
            <a:ext cx="3750387" cy="21095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CCE8972-487C-DB1F-DB42-289D759386CC}"/>
                  </a:ext>
                </a:extLst>
              </p:cNvPr>
              <p:cNvSpPr/>
              <p:nvPr/>
            </p:nvSpPr>
            <p:spPr>
              <a:xfrm>
                <a:off x="9144000" y="2552700"/>
                <a:ext cx="6781800" cy="11844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200000"/>
                  </a:lnSpc>
                  <a:defRPr/>
                </a:pPr>
                <a14:m>
                  <m:oMath xmlns:m="http://schemas.openxmlformats.org/officeDocument/2006/math">
                    <m:r>
                      <a:rPr kumimoji="0" lang="en-US" sz="4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kumimoji="0" lang="en-US" sz="4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  <m:func>
                      <m:funcPr>
                        <m:ctrlP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𝛼</m:t>
                            </m:r>
                            <m: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𝛽</m:t>
                            </m:r>
                          </m:e>
                        </m:d>
                      </m:e>
                    </m:func>
                  </m:oMath>
                </a14:m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𝛼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𝛽</m:t>
                            </m:r>
                          </m:e>
                        </m:d>
                      </m:e>
                    </m:func>
                  </m:oMath>
                </a14:m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CCE8972-487C-DB1F-DB42-289D759386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0" y="2552700"/>
                <a:ext cx="6781800" cy="1184427"/>
              </a:xfrm>
              <a:prstGeom prst="rect">
                <a:avLst/>
              </a:prstGeom>
              <a:blipFill>
                <a:blip r:embed="rId9"/>
                <a:stretch>
                  <a:fillRect b="-231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Callout 21">
            <a:extLst>
              <a:ext uri="{FF2B5EF4-FFF2-40B4-BE49-F238E27FC236}">
                <a16:creationId xmlns:a16="http://schemas.microsoft.com/office/drawing/2014/main" id="{20A9D92F-0E30-1BD4-8233-C43E71844745}"/>
              </a:ext>
            </a:extLst>
          </p:cNvPr>
          <p:cNvSpPr/>
          <p:nvPr/>
        </p:nvSpPr>
        <p:spPr>
          <a:xfrm>
            <a:off x="8334501" y="4276687"/>
            <a:ext cx="1618997" cy="843953"/>
          </a:xfrm>
          <a:prstGeom prst="wedgeEllipseCallout">
            <a:avLst>
              <a:gd name="adj1" fmla="val -42013"/>
              <a:gd name="adj2" fmla="val 7183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bg1"/>
                </a:solidFill>
              </a:rPr>
              <a:t>Giải</a:t>
            </a:r>
            <a:endParaRPr lang="en-US" sz="38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BBBAA8-2E53-B9FF-A676-E337D9ACC101}"/>
                  </a:ext>
                </a:extLst>
              </p:cNvPr>
              <p:cNvSpPr txBox="1"/>
              <p:nvPr/>
            </p:nvSpPr>
            <p:spPr>
              <a:xfrm>
                <a:off x="936922" y="5295900"/>
                <a:ext cx="16970078" cy="44832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2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2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m:rPr>
                          <m:sty m:val="p"/>
                        </m:rP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⁡(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𝛽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</m:t>
                      </m:r>
                      <m:r>
                        <m:rPr>
                          <m:sty m:val="p"/>
                        </m:rP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⁡(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𝛽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2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2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func>
                                <m:funcPr>
                                  <m:ctrlP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2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func>
                          <m:r>
                            <a:rPr lang="en-US" sz="42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func>
                                <m:funcPr>
                                  <m:ctrlP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2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func>
                        </m:e>
                      </m:d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42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func>
                                <m:funcPr>
                                  <m:ctrlP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2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func>
                          <m:r>
                            <a:rPr lang="en-US" sz="42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func>
                                <m:funcPr>
                                  <m:ctrlP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2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func>
                        </m:e>
                      </m:d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US" sz="42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2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42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func>
                            <m:funcPr>
                              <m:ctrlP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42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2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200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420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en-US" sz="42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⁡(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𝛽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2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2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func>
                                <m:funcPr>
                                  <m:ctrlP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2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func>
                          <m:r>
                            <a:rPr lang="en-US" sz="42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func>
                                <m:funcPr>
                                  <m:ctrlP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2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func>
                        </m:e>
                      </m:d>
                      <m:r>
                        <a:rPr lang="en-US" sz="42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m:rPr>
                          <m:sty m:val="p"/>
                        </m:rP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𝛽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m:rPr>
                          <m:sty m:val="p"/>
                        </m:rP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𝛽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US" sz="42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200" b="0" i="0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42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func>
                            <m:funcPr>
                              <m:ctrlP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b="0" i="0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42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BBBAA8-2E53-B9FF-A676-E337D9ACC1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922" y="5295900"/>
                <a:ext cx="16970078" cy="448327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700442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" grpId="0"/>
      <p:bldP spid="3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2561643" y="-150666"/>
            <a:ext cx="1351893" cy="1399113"/>
          </a:xfrm>
          <a:custGeom>
            <a:avLst/>
            <a:gdLst/>
            <a:ahLst/>
            <a:cxnLst/>
            <a:rect l="l" t="t" r="r" b="b"/>
            <a:pathLst>
              <a:path w="1351893" h="1399113">
                <a:moveTo>
                  <a:pt x="0" y="0"/>
                </a:moveTo>
                <a:lnTo>
                  <a:pt x="1351894" y="0"/>
                </a:lnTo>
                <a:lnTo>
                  <a:pt x="1351894" y="1399114"/>
                </a:lnTo>
                <a:lnTo>
                  <a:pt x="0" y="1399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948138" y="-1701596"/>
            <a:ext cx="3304247" cy="3101861"/>
          </a:xfrm>
          <a:custGeom>
            <a:avLst/>
            <a:gdLst/>
            <a:ahLst/>
            <a:cxnLst/>
            <a:rect l="l" t="t" r="r" b="b"/>
            <a:pathLst>
              <a:path w="3304247" h="3101861">
                <a:moveTo>
                  <a:pt x="3304246" y="0"/>
                </a:moveTo>
                <a:lnTo>
                  <a:pt x="0" y="0"/>
                </a:lnTo>
                <a:lnTo>
                  <a:pt x="0" y="3101861"/>
                </a:lnTo>
                <a:lnTo>
                  <a:pt x="3304246" y="3101861"/>
                </a:lnTo>
                <a:lnTo>
                  <a:pt x="330424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894174">
            <a:off x="-739123" y="8446350"/>
            <a:ext cx="1320748" cy="1124287"/>
          </a:xfrm>
          <a:custGeom>
            <a:avLst/>
            <a:gdLst/>
            <a:ahLst/>
            <a:cxnLst/>
            <a:rect l="l" t="t" r="r" b="b"/>
            <a:pathLst>
              <a:path w="1320748" h="1124287">
                <a:moveTo>
                  <a:pt x="0" y="0"/>
                </a:moveTo>
                <a:lnTo>
                  <a:pt x="1320749" y="0"/>
                </a:lnTo>
                <a:lnTo>
                  <a:pt x="1320749" y="1124287"/>
                </a:lnTo>
                <a:lnTo>
                  <a:pt x="0" y="1124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9F8840-F5CA-F197-6424-FF2FD4C491AF}"/>
              </a:ext>
            </a:extLst>
          </p:cNvPr>
          <p:cNvGrpSpPr/>
          <p:nvPr/>
        </p:nvGrpSpPr>
        <p:grpSpPr>
          <a:xfrm>
            <a:off x="1330838" y="1588785"/>
            <a:ext cx="4647266" cy="963915"/>
            <a:chOff x="2012116" y="2110922"/>
            <a:chExt cx="4647266" cy="9639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3A09E38-C891-E1A3-CB03-736FAEEA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53FDCC-0CC1-3AD6-18F2-01604835828B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HĐKP3: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4B8A7836-666B-2D6E-3C53-EA90C85A9CA1}"/>
              </a:ext>
            </a:extLst>
          </p:cNvPr>
          <p:cNvSpPr/>
          <p:nvPr/>
        </p:nvSpPr>
        <p:spPr>
          <a:xfrm>
            <a:off x="4883747" y="1503098"/>
            <a:ext cx="11270653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355CB11-D0E9-AEF7-1279-55A144494A40}"/>
                  </a:ext>
                </a:extLst>
              </p:cNvPr>
              <p:cNvSpPr/>
              <p:nvPr/>
            </p:nvSpPr>
            <p:spPr>
              <a:xfrm>
                <a:off x="1492847" y="2552700"/>
                <a:ext cx="6781800" cy="11844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200000"/>
                  </a:lnSpc>
                  <a:defRPr/>
                </a:pPr>
                <a14:m>
                  <m:oMath xmlns:m="http://schemas.openxmlformats.org/officeDocument/2006/math">
                    <m:r>
                      <a:rPr kumimoji="0" lang="en-US" sz="4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kumimoji="0" lang="en-US" sz="4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  <m:func>
                      <m:funcPr>
                        <m:ctrlP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𝛼</m:t>
                            </m:r>
                            <m: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𝛽</m:t>
                            </m:r>
                          </m:e>
                        </m:d>
                      </m:e>
                    </m:func>
                  </m:oMath>
                </a14:m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𝛼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𝛽</m:t>
                            </m:r>
                          </m:e>
                        </m:d>
                      </m:e>
                    </m:func>
                  </m:oMath>
                </a14:m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355CB11-D0E9-AEF7-1279-55A144494A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2847" y="2552700"/>
                <a:ext cx="6781800" cy="1184427"/>
              </a:xfrm>
              <a:prstGeom prst="rect">
                <a:avLst/>
              </a:prstGeom>
              <a:blipFill>
                <a:blip r:embed="rId7"/>
                <a:stretch>
                  <a:fillRect b="-231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C98CD0F-3CAD-D55B-DB1F-B0E4E86094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9413" y="193650"/>
            <a:ext cx="3750387" cy="21095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CCE8972-487C-DB1F-DB42-289D759386CC}"/>
                  </a:ext>
                </a:extLst>
              </p:cNvPr>
              <p:cNvSpPr/>
              <p:nvPr/>
            </p:nvSpPr>
            <p:spPr>
              <a:xfrm>
                <a:off x="9144000" y="2552700"/>
                <a:ext cx="6781800" cy="11844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200000"/>
                  </a:lnSpc>
                  <a:defRPr/>
                </a:pPr>
                <a14:m>
                  <m:oMath xmlns:m="http://schemas.openxmlformats.org/officeDocument/2006/math">
                    <m:r>
                      <a:rPr kumimoji="0" lang="en-US" sz="4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kumimoji="0" lang="en-US" sz="4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  <m:func>
                      <m:funcPr>
                        <m:ctrlP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𝛼</m:t>
                            </m:r>
                            <m: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𝛽</m:t>
                            </m:r>
                          </m:e>
                        </m:d>
                      </m:e>
                    </m:func>
                  </m:oMath>
                </a14:m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𝛼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𝛽</m:t>
                            </m:r>
                          </m:e>
                        </m:d>
                      </m:e>
                    </m:func>
                  </m:oMath>
                </a14:m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CCE8972-487C-DB1F-DB42-289D759386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0" y="2552700"/>
                <a:ext cx="6781800" cy="1184427"/>
              </a:xfrm>
              <a:prstGeom prst="rect">
                <a:avLst/>
              </a:prstGeom>
              <a:blipFill>
                <a:blip r:embed="rId9"/>
                <a:stretch>
                  <a:fillRect b="-231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Callout 21">
            <a:extLst>
              <a:ext uri="{FF2B5EF4-FFF2-40B4-BE49-F238E27FC236}">
                <a16:creationId xmlns:a16="http://schemas.microsoft.com/office/drawing/2014/main" id="{20A9D92F-0E30-1BD4-8233-C43E71844745}"/>
              </a:ext>
            </a:extLst>
          </p:cNvPr>
          <p:cNvSpPr/>
          <p:nvPr/>
        </p:nvSpPr>
        <p:spPr>
          <a:xfrm>
            <a:off x="8334501" y="4276687"/>
            <a:ext cx="1618997" cy="843953"/>
          </a:xfrm>
          <a:prstGeom prst="wedgeEllipseCallout">
            <a:avLst>
              <a:gd name="adj1" fmla="val -42013"/>
              <a:gd name="adj2" fmla="val 7183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bg1"/>
                </a:solidFill>
              </a:rPr>
              <a:t>Giải</a:t>
            </a:r>
            <a:endParaRPr lang="en-US" sz="38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BBBAA8-2E53-B9FF-A676-E337D9ACC101}"/>
                  </a:ext>
                </a:extLst>
              </p:cNvPr>
              <p:cNvSpPr txBox="1"/>
              <p:nvPr/>
            </p:nvSpPr>
            <p:spPr>
              <a:xfrm>
                <a:off x="936922" y="5295900"/>
                <a:ext cx="16970078" cy="44832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200" b="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200" b="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m:rPr>
                          <m:sty m:val="p"/>
                        </m:rPr>
                        <a:rPr lang="en-US" sz="4200" b="0" i="0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⁡(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𝛽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</m:t>
                      </m:r>
                      <m:r>
                        <m:rPr>
                          <m:sty m:val="p"/>
                        </m:rPr>
                        <a:rPr lang="en-US" sz="42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⁡(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𝛽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2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2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b="0" i="0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func>
                                <m:funcPr>
                                  <m:ctrlP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2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func>
                          <m:r>
                            <a:rPr lang="en-US" sz="4200" b="0" i="0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b="0" i="0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  <m:r>
                                <a:rPr lang="en-US" sz="42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𝑜𝑠</m:t>
                              </m:r>
                            </m:fName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func>
                                <m:funcPr>
                                  <m:ctrlP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2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func>
                        </m:e>
                      </m:d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42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b="0" i="0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func>
                                <m:funcPr>
                                  <m:ctrlP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2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func>
                          <m:r>
                            <a:rPr lang="en-US" sz="42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b="0" i="0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  <m:r>
                                <a:rPr lang="en-US" sz="42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𝑜𝑠</m:t>
                              </m:r>
                            </m:fName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func>
                                <m:funcPr>
                                  <m:ctrlP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2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func>
                        </m:e>
                      </m:d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</m:t>
                      </m:r>
                      <m:func>
                        <m:funcPr>
                          <m:ctrlPr>
                            <a:rPr lang="en-US" sz="42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200" b="0" i="0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42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func>
                            <m:funcPr>
                              <m:ctrlP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42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2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200" b="0" i="0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20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en-US" sz="42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2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⁡(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𝛽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2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2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b="0" i="0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func>
                                <m:funcPr>
                                  <m:ctrlP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2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func>
                          <m:r>
                            <a:rPr lang="en-US" sz="4200" b="0" i="0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b="0" i="0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  <m:r>
                                <a:rPr lang="en-US" sz="42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𝑜𝑠</m:t>
                              </m:r>
                            </m:fName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func>
                                <m:funcPr>
                                  <m:ctrlP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2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func>
                        </m:e>
                      </m:d>
                      <m:r>
                        <a:rPr lang="en-US" sz="42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4200" b="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200" b="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b="0" i="0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func>
                          <m:r>
                            <a:rPr lang="en-US" sz="42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b="0" i="0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func>
                        </m:e>
                      </m:d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2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US" sz="42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200" b="0" i="0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  <m:r>
                            <a:rPr lang="en-US" sz="42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𝑜𝑠</m:t>
                          </m:r>
                        </m:fName>
                        <m:e>
                          <m:r>
                            <a:rPr lang="en-US" sz="42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func>
                            <m:funcPr>
                              <m:ctrlP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b="0" i="0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42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BBBAA8-2E53-B9FF-A676-E337D9ACC1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922" y="5295900"/>
                <a:ext cx="16970078" cy="448327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30495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775838">
            <a:off x="16577038" y="8975107"/>
            <a:ext cx="1959349" cy="2006650"/>
          </a:xfrm>
          <a:custGeom>
            <a:avLst/>
            <a:gdLst/>
            <a:ahLst/>
            <a:cxnLst/>
            <a:rect l="l" t="t" r="r" b="b"/>
            <a:pathLst>
              <a:path w="2045913" h="1866895">
                <a:moveTo>
                  <a:pt x="0" y="0"/>
                </a:moveTo>
                <a:lnTo>
                  <a:pt x="2045912" y="0"/>
                </a:lnTo>
                <a:lnTo>
                  <a:pt x="2045912" y="1866896"/>
                </a:lnTo>
                <a:lnTo>
                  <a:pt x="0" y="1866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253692" y="804733"/>
            <a:ext cx="885584" cy="884477"/>
          </a:xfrm>
          <a:custGeom>
            <a:avLst/>
            <a:gdLst/>
            <a:ahLst/>
            <a:cxnLst/>
            <a:rect l="l" t="t" r="r" b="b"/>
            <a:pathLst>
              <a:path w="885584" h="884477">
                <a:moveTo>
                  <a:pt x="0" y="0"/>
                </a:moveTo>
                <a:lnTo>
                  <a:pt x="885583" y="0"/>
                </a:lnTo>
                <a:lnTo>
                  <a:pt x="885583" y="884476"/>
                </a:lnTo>
                <a:lnTo>
                  <a:pt x="0" y="8844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2792" y="-521126"/>
            <a:ext cx="1163130" cy="1203757"/>
          </a:xfrm>
          <a:custGeom>
            <a:avLst/>
            <a:gdLst/>
            <a:ahLst/>
            <a:cxnLst/>
            <a:rect l="l" t="t" r="r" b="b"/>
            <a:pathLst>
              <a:path w="1163130" h="1203757">
                <a:moveTo>
                  <a:pt x="0" y="0"/>
                </a:moveTo>
                <a:lnTo>
                  <a:pt x="1163130" y="0"/>
                </a:lnTo>
                <a:lnTo>
                  <a:pt x="1163130" y="1203757"/>
                </a:lnTo>
                <a:lnTo>
                  <a:pt x="0" y="12037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1930A47-B457-C496-438A-8EE20FC2D021}"/>
              </a:ext>
            </a:extLst>
          </p:cNvPr>
          <p:cNvSpPr/>
          <p:nvPr/>
        </p:nvSpPr>
        <p:spPr>
          <a:xfrm>
            <a:off x="6553200" y="495300"/>
            <a:ext cx="5181600" cy="1665775"/>
          </a:xfrm>
          <a:prstGeom prst="roundRect">
            <a:avLst>
              <a:gd name="adj" fmla="val 40503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5D08779-7CA6-B862-413B-3C5FA8266984}"/>
              </a:ext>
            </a:extLst>
          </p:cNvPr>
          <p:cNvSpPr/>
          <p:nvPr/>
        </p:nvSpPr>
        <p:spPr>
          <a:xfrm>
            <a:off x="1295400" y="3726013"/>
            <a:ext cx="15697200" cy="5055313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0640629-6DCB-A60C-C697-4524AD2771FD}"/>
                  </a:ext>
                </a:extLst>
              </p:cNvPr>
              <p:cNvSpPr txBox="1"/>
              <p:nvPr/>
            </p:nvSpPr>
            <p:spPr>
              <a:xfrm>
                <a:off x="1070077" y="3598380"/>
                <a:ext cx="10992383" cy="1974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func>
                            <m:func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func>
                        </m:e>
                      </m:func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𝛼</m:t>
                                  </m:r>
                                  <m: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40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β</m:t>
                                  </m:r>
                                </m:e>
                              </m:d>
                            </m:e>
                          </m:func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𝛼</m:t>
                                  </m:r>
                                  <m:r>
                                    <a:rPr lang="en-US" sz="40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40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β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0640629-6DCB-A60C-C697-4524AD2771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077" y="3598380"/>
                <a:ext cx="10992383" cy="19749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420F4257-168A-0691-0770-651C8C6357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380" y="3047697"/>
            <a:ext cx="2411791" cy="13566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37EA9D2-8702-6D3B-FEB1-C2340FD99DE2}"/>
                  </a:ext>
                </a:extLst>
              </p:cNvPr>
              <p:cNvSpPr txBox="1"/>
              <p:nvPr/>
            </p:nvSpPr>
            <p:spPr>
              <a:xfrm>
                <a:off x="1834248" y="5086981"/>
                <a:ext cx="9392183" cy="19236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  <a:tabLst>
                    <a:tab pos="36195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r>
                                <a:rPr lang="en-US" sz="4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4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func>
                        </m:e>
                      </m:func>
                      <m:r>
                        <a:rPr lang="en-US" sz="4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𝛼</m:t>
                                  </m:r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40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β</m:t>
                                  </m:r>
                                </m:e>
                              </m:d>
                            </m:e>
                          </m:func>
                          <m: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𝛼</m:t>
                                  </m:r>
                                  <m:r>
                                    <a:rPr lang="en-US" sz="40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40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β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37EA9D2-8702-6D3B-FEB1-C2340FD99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248" y="5086981"/>
                <a:ext cx="9392183" cy="19236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9AF1A9-D069-854B-1DCF-CD9135832F21}"/>
                  </a:ext>
                </a:extLst>
              </p:cNvPr>
              <p:cNvSpPr txBox="1"/>
              <p:nvPr/>
            </p:nvSpPr>
            <p:spPr>
              <a:xfrm>
                <a:off x="1834248" y="6653189"/>
                <a:ext cx="9068368" cy="18467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β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⁡(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β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</m:t>
                      </m:r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⁡(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β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)]</m:t>
                      </m:r>
                    </m:oMath>
                  </m:oMathPara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9AF1A9-D069-854B-1DCF-CD9135832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248" y="6653189"/>
                <a:ext cx="9068368" cy="184672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946341D-59AB-2626-F674-8CA365AD1647}"/>
              </a:ext>
            </a:extLst>
          </p:cNvPr>
          <p:cNvSpPr txBox="1"/>
          <p:nvPr/>
        </p:nvSpPr>
        <p:spPr>
          <a:xfrm>
            <a:off x="1961617" y="2320058"/>
            <a:ext cx="9392183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2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2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2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200" b="1" i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b="1" i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200" b="1" i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4200" b="1" i="1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 rot="-10286959">
            <a:off x="15709687" y="7846214"/>
            <a:ext cx="2076453" cy="1870227"/>
          </a:xfrm>
          <a:custGeom>
            <a:avLst/>
            <a:gdLst/>
            <a:ahLst/>
            <a:cxnLst/>
            <a:rect l="l" t="t" r="r" b="b"/>
            <a:pathLst>
              <a:path w="2168191" h="1739973">
                <a:moveTo>
                  <a:pt x="0" y="0"/>
                </a:moveTo>
                <a:lnTo>
                  <a:pt x="2168191" y="0"/>
                </a:lnTo>
                <a:lnTo>
                  <a:pt x="2168191" y="1739973"/>
                </a:lnTo>
                <a:lnTo>
                  <a:pt x="0" y="17399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68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31" grpId="0"/>
      <p:bldP spid="3" grpId="0"/>
      <p:bldP spid="9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A633E207-8E82-45A4-8B70-3F80D277B979}"/>
              </a:ext>
            </a:extLst>
          </p:cNvPr>
          <p:cNvSpPr/>
          <p:nvPr/>
        </p:nvSpPr>
        <p:spPr>
          <a:xfrm>
            <a:off x="812433" y="422500"/>
            <a:ext cx="16663125" cy="9442000"/>
          </a:xfrm>
          <a:prstGeom prst="rect">
            <a:avLst/>
          </a:prstGeom>
          <a:solidFill>
            <a:srgbClr val="D5EDF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788174" flipH="1">
            <a:off x="16544890" y="4871402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192626">
            <a:off x="15582675" y="-64840"/>
            <a:ext cx="3639423" cy="4705794"/>
          </a:xfrm>
          <a:custGeom>
            <a:avLst/>
            <a:gdLst/>
            <a:ahLst/>
            <a:cxnLst/>
            <a:rect l="l" t="t" r="r" b="b"/>
            <a:pathLst>
              <a:path w="3639423" h="4705794">
                <a:moveTo>
                  <a:pt x="0" y="0"/>
                </a:moveTo>
                <a:lnTo>
                  <a:pt x="3639423" y="0"/>
                </a:lnTo>
                <a:lnTo>
                  <a:pt x="3639423" y="4705795"/>
                </a:lnTo>
                <a:lnTo>
                  <a:pt x="0" y="47057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24590">
            <a:off x="14348955" y="1072097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5FE419-0833-6C0B-8A53-A04861B86447}"/>
              </a:ext>
            </a:extLst>
          </p:cNvPr>
          <p:cNvSpPr txBox="1"/>
          <p:nvPr/>
        </p:nvSpPr>
        <p:spPr>
          <a:xfrm>
            <a:off x="5511890" y="620552"/>
            <a:ext cx="7264218" cy="995422"/>
          </a:xfrm>
          <a:prstGeom prst="flowChartTerminator">
            <a:avLst/>
          </a:prstGeom>
          <a:solidFill>
            <a:srgbClr val="FDE6D3"/>
          </a:solidFill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3: SGK – tr.22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E84EE80-58E2-4664-51B2-00FCE783627E}"/>
                  </a:ext>
                </a:extLst>
              </p:cNvPr>
              <p:cNvSpPr txBox="1"/>
              <p:nvPr/>
            </p:nvSpPr>
            <p:spPr>
              <a:xfrm>
                <a:off x="4325061" y="1859483"/>
                <a:ext cx="9637867" cy="1347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Tính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f>
                          <m:f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11</m:t>
                            </m:r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12</m:t>
                            </m:r>
                          </m:den>
                        </m:f>
                      </m:e>
                    </m:func>
                    <m:r>
                      <m:rPr>
                        <m:sty m:val="p"/>
                      </m:rPr>
                      <a:rPr lang="en-US" sz="4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cos</m:t>
                    </m:r>
                    <m:f>
                      <m:f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4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E84EE80-58E2-4664-51B2-00FCE7836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5061" y="1859483"/>
                <a:ext cx="9637867" cy="1347228"/>
              </a:xfrm>
              <a:prstGeom prst="rect">
                <a:avLst/>
              </a:prstGeom>
              <a:blipFill>
                <a:blip r:embed="rId5"/>
                <a:stretch>
                  <a:fillRect l="-2402" b="-9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Callout 21">
            <a:extLst>
              <a:ext uri="{FF2B5EF4-FFF2-40B4-BE49-F238E27FC236}">
                <a16:creationId xmlns:a16="http://schemas.microsoft.com/office/drawing/2014/main" id="{FD8B624D-AEBB-9038-140E-642A19081C36}"/>
              </a:ext>
            </a:extLst>
          </p:cNvPr>
          <p:cNvSpPr/>
          <p:nvPr/>
        </p:nvSpPr>
        <p:spPr>
          <a:xfrm>
            <a:off x="8334495" y="4074156"/>
            <a:ext cx="161899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E65CB3-7040-9240-FE47-5C652991D434}"/>
                  </a:ext>
                </a:extLst>
              </p:cNvPr>
              <p:cNvSpPr txBox="1"/>
              <p:nvPr/>
            </p:nvSpPr>
            <p:spPr>
              <a:xfrm>
                <a:off x="878381" y="5317539"/>
                <a:ext cx="16663126" cy="44489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2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en-US" sz="4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11</m:t>
                              </m:r>
                              <m:r>
                                <a:rPr lang="en-US" sz="4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12</m:t>
                              </m:r>
                            </m:den>
                          </m:f>
                        </m:e>
                      </m:func>
                      <m:func>
                        <m:funcPr>
                          <m:ctrlPr>
                            <a:rPr lang="en-US" sz="4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2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en-US" sz="4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7</m:t>
                              </m:r>
                              <m:r>
                                <a:rPr lang="en-US" sz="4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12</m:t>
                              </m:r>
                            </m:den>
                          </m:f>
                        </m:e>
                      </m:func>
                      <m:r>
                        <a:rPr lang="en-US" sz="4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4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b="0" i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2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2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2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11</m:t>
                                      </m:r>
                                      <m:r>
                                        <a:rPr lang="en-US" sz="42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2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12</m:t>
                                      </m:r>
                                    </m:den>
                                  </m:f>
                                  <m:r>
                                    <a:rPr lang="en-US" sz="42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42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2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7</m:t>
                                      </m:r>
                                      <m:r>
                                        <a:rPr lang="en-US" sz="42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2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12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US" sz="4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b="0" i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2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2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2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11</m:t>
                                      </m:r>
                                      <m:r>
                                        <a:rPr lang="en-US" sz="42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2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sz="42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42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2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7</m:t>
                                      </m:r>
                                      <m:r>
                                        <a:rPr lang="en-US" sz="42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2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12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sz="42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4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b="0" i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cos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2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2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2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func>
                          <m:r>
                            <a:rPr lang="en-US" sz="4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b="0" i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cos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2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2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  <m:r>
                                    <a:rPr lang="en-US" sz="42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2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sz="4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E65CB3-7040-9240-FE47-5C652991D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381" y="5317539"/>
                <a:ext cx="16663126" cy="44489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068F63E7-9183-DBA3-D381-EED62DE260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9859" y="841342"/>
            <a:ext cx="5104257" cy="2871145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E84EE80-58E2-4664-51B2-00FCE783627E}"/>
                  </a:ext>
                </a:extLst>
              </p:cNvPr>
              <p:cNvSpPr txBox="1"/>
              <p:nvPr/>
            </p:nvSpPr>
            <p:spPr>
              <a:xfrm>
                <a:off x="2564949" y="2239626"/>
                <a:ext cx="13158102" cy="1367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0" dirty="0">
                    <a:latin typeface="Arial (Body)"/>
                    <a:cs typeface="Arial" panose="020B0604020202020204" pitchFamily="34" charset="0"/>
                  </a:rPr>
                  <a:t>Tính </a:t>
                </a:r>
                <a:r>
                  <a:rPr lang="en-US" sz="4200" dirty="0" err="1">
                    <a:latin typeface="Arial (Body)"/>
                    <a:cs typeface="Arial" panose="020B0604020202020204" pitchFamily="34" charset="0"/>
                  </a:rPr>
                  <a:t>giá</a:t>
                </a:r>
                <a:r>
                  <a:rPr lang="en-US" sz="4200" dirty="0">
                    <a:latin typeface="Arial (Body)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 (Body)"/>
                    <a:cs typeface="Arial" panose="020B0604020202020204" pitchFamily="34" charset="0"/>
                  </a:rPr>
                  <a:t>trị</a:t>
                </a:r>
                <a:r>
                  <a:rPr lang="en-US" sz="4200" dirty="0">
                    <a:latin typeface="Arial (Body)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 (Body)"/>
                    <a:cs typeface="Arial" panose="020B0604020202020204" pitchFamily="34" charset="0"/>
                  </a:rPr>
                  <a:t>của</a:t>
                </a:r>
                <a:r>
                  <a:rPr lang="en-US" sz="4200" dirty="0">
                    <a:latin typeface="Arial (Body)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 (Body)"/>
                    <a:cs typeface="Arial" panose="020B0604020202020204" pitchFamily="34" charset="0"/>
                  </a:rPr>
                  <a:t>biểu</a:t>
                </a:r>
                <a:r>
                  <a:rPr lang="en-US" sz="4200" dirty="0">
                    <a:latin typeface="Arial (Body)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 (Body)"/>
                    <a:cs typeface="Arial" panose="020B0604020202020204" pitchFamily="34" charset="0"/>
                  </a:rPr>
                  <a:t>thức</a:t>
                </a:r>
                <a:r>
                  <a:rPr lang="en-US" sz="4200" dirty="0">
                    <a:latin typeface="Arial (Body)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24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f>
                          <m:f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24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4200" dirty="0">
                    <a:latin typeface="Arial (Body)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 (Body)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latin typeface="Arial (Body)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7</m:t>
                            </m:r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f>
                          <m:f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func>
                  </m:oMath>
                </a14:m>
                <a:endParaRPr lang="en-US" sz="4200" dirty="0"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E84EE80-58E2-4664-51B2-00FCE7836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4949" y="2239626"/>
                <a:ext cx="13158102" cy="1367875"/>
              </a:xfrm>
              <a:prstGeom prst="rect">
                <a:avLst/>
              </a:prstGeom>
              <a:blipFill>
                <a:blip r:embed="rId2"/>
                <a:stretch>
                  <a:fillRect l="-1807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Callout 21">
            <a:extLst>
              <a:ext uri="{FF2B5EF4-FFF2-40B4-BE49-F238E27FC236}">
                <a16:creationId xmlns:a16="http://schemas.microsoft.com/office/drawing/2014/main" id="{FD8B624D-AEBB-9038-140E-642A19081C36}"/>
              </a:ext>
            </a:extLst>
          </p:cNvPr>
          <p:cNvSpPr/>
          <p:nvPr/>
        </p:nvSpPr>
        <p:spPr>
          <a:xfrm>
            <a:off x="14626289" y="4366178"/>
            <a:ext cx="2063397" cy="1082122"/>
          </a:xfrm>
          <a:prstGeom prst="wedgeEllipseCallout">
            <a:avLst>
              <a:gd name="adj1" fmla="val -33541"/>
              <a:gd name="adj2" fmla="val 6520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E65CB3-7040-9240-FE47-5C652991D434}"/>
                  </a:ext>
                </a:extLst>
              </p:cNvPr>
              <p:cNvSpPr txBox="1"/>
              <p:nvPr/>
            </p:nvSpPr>
            <p:spPr>
              <a:xfrm>
                <a:off x="935169" y="5155059"/>
                <a:ext cx="16663126" cy="47566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20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24</m:t>
                              </m:r>
                            </m:den>
                          </m:f>
                          <m:func>
                            <m:funcPr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2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  <m: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2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24</m:t>
                                  </m:r>
                                </m:den>
                              </m:f>
                            </m:e>
                          </m:func>
                        </m:e>
                      </m:func>
                      <m:r>
                        <a:rPr lang="en-US" sz="42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200" i="1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200" i="1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200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24</m:t>
                                      </m:r>
                                    </m:den>
                                  </m:f>
                                  <m: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4200" i="1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200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5</m:t>
                                      </m:r>
                                      <m:r>
                                        <a:rPr lang="en-US" sz="4200" i="1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200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24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200" i="1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200" i="1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200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24</m:t>
                                      </m:r>
                                    </m:den>
                                  </m:f>
                                  <m:r>
                                    <a:rPr lang="en-US" sz="42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4200" i="1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200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5</m:t>
                                      </m:r>
                                      <m:r>
                                        <a:rPr lang="en-US" sz="4200" i="1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200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24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sz="42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   </m:t>
                      </m:r>
                      <m:r>
                        <a:rPr lang="en-US" sz="42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4200" i="1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200" i="1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200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6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2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sz="42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42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42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2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E65CB3-7040-9240-FE47-5C652991D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169" y="5155059"/>
                <a:ext cx="16663126" cy="47566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reeform 10">
            <a:extLst>
              <a:ext uri="{FF2B5EF4-FFF2-40B4-BE49-F238E27FC236}">
                <a16:creationId xmlns:a16="http://schemas.microsoft.com/office/drawing/2014/main" id="{02189230-AA9B-1A3B-378C-4D58E6555D6D}"/>
              </a:ext>
            </a:extLst>
          </p:cNvPr>
          <p:cNvSpPr/>
          <p:nvPr/>
        </p:nvSpPr>
        <p:spPr>
          <a:xfrm>
            <a:off x="16097751" y="-763738"/>
            <a:ext cx="1529387" cy="1527475"/>
          </a:xfrm>
          <a:custGeom>
            <a:avLst/>
            <a:gdLst/>
            <a:ahLst/>
            <a:cxnLst/>
            <a:rect l="l" t="t" r="r" b="b"/>
            <a:pathLst>
              <a:path w="1529387" h="1527475">
                <a:moveTo>
                  <a:pt x="0" y="0"/>
                </a:moveTo>
                <a:lnTo>
                  <a:pt x="1529387" y="0"/>
                </a:lnTo>
                <a:lnTo>
                  <a:pt x="1529387" y="1527476"/>
                </a:lnTo>
                <a:lnTo>
                  <a:pt x="0" y="15274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D3E15D91-C403-1838-25AA-B7FE8E0FAFA6}"/>
              </a:ext>
            </a:extLst>
          </p:cNvPr>
          <p:cNvSpPr/>
          <p:nvPr/>
        </p:nvSpPr>
        <p:spPr>
          <a:xfrm flipH="1">
            <a:off x="-907593" y="7477442"/>
            <a:ext cx="2548804" cy="2637831"/>
          </a:xfrm>
          <a:custGeom>
            <a:avLst/>
            <a:gdLst/>
            <a:ahLst/>
            <a:cxnLst/>
            <a:rect l="l" t="t" r="r" b="b"/>
            <a:pathLst>
              <a:path w="2548804" h="2637831">
                <a:moveTo>
                  <a:pt x="2548804" y="0"/>
                </a:moveTo>
                <a:lnTo>
                  <a:pt x="0" y="0"/>
                </a:lnTo>
                <a:lnTo>
                  <a:pt x="0" y="2637831"/>
                </a:lnTo>
                <a:lnTo>
                  <a:pt x="2548804" y="2637831"/>
                </a:lnTo>
                <a:lnTo>
                  <a:pt x="254880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097D80F-D753-A506-6BEF-AC0A958FF21C}"/>
              </a:ext>
            </a:extLst>
          </p:cNvPr>
          <p:cNvGrpSpPr/>
          <p:nvPr/>
        </p:nvGrpSpPr>
        <p:grpSpPr>
          <a:xfrm>
            <a:off x="939295" y="742210"/>
            <a:ext cx="5589586" cy="1317735"/>
            <a:chOff x="6477000" y="853965"/>
            <a:chExt cx="5589586" cy="1317735"/>
          </a:xfrm>
          <a:solidFill>
            <a:schemeClr val="bg1"/>
          </a:solidFill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83E97E3-7B4A-1DFD-5777-F32542BE199B}"/>
                </a:ext>
              </a:extLst>
            </p:cNvPr>
            <p:cNvGrpSpPr/>
            <p:nvPr/>
          </p:nvGrpSpPr>
          <p:grpSpPr>
            <a:xfrm>
              <a:off x="6477000" y="853965"/>
              <a:ext cx="5589586" cy="1317735"/>
              <a:chOff x="1028700" y="1820896"/>
              <a:chExt cx="16230600" cy="6645209"/>
            </a:xfrm>
            <a:grpFill/>
          </p:grpSpPr>
          <p:grpSp>
            <p:nvGrpSpPr>
              <p:cNvPr id="13" name="Group 3">
                <a:extLst>
                  <a:ext uri="{FF2B5EF4-FFF2-40B4-BE49-F238E27FC236}">
                    <a16:creationId xmlns:a16="http://schemas.microsoft.com/office/drawing/2014/main" id="{21C85C1E-2256-726B-A813-C38AD2664BBA}"/>
                  </a:ext>
                </a:extLst>
              </p:cNvPr>
              <p:cNvGrpSpPr/>
              <p:nvPr/>
            </p:nvGrpSpPr>
            <p:grpSpPr>
              <a:xfrm>
                <a:off x="1028700" y="1820896"/>
                <a:ext cx="16230600" cy="6645209"/>
                <a:chOff x="0" y="0"/>
                <a:chExt cx="4099121" cy="1678281"/>
              </a:xfrm>
              <a:grpFill/>
            </p:grpSpPr>
            <p:sp>
              <p:nvSpPr>
                <p:cNvPr id="17" name="Freeform 4">
                  <a:extLst>
                    <a:ext uri="{FF2B5EF4-FFF2-40B4-BE49-F238E27FC236}">
                      <a16:creationId xmlns:a16="http://schemas.microsoft.com/office/drawing/2014/main" id="{CD95D5A6-AB22-A8D0-C282-1BAAAF6A454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099121" cy="1678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grpFill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" name="TextBox 5">
                  <a:extLst>
                    <a:ext uri="{FF2B5EF4-FFF2-40B4-BE49-F238E27FC236}">
                      <a16:creationId xmlns:a16="http://schemas.microsoft.com/office/drawing/2014/main" id="{15782633-9C00-F975-A33F-7FDDBC286F68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  <a:grpFill/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4" name="Group 6">
                <a:extLst>
                  <a:ext uri="{FF2B5EF4-FFF2-40B4-BE49-F238E27FC236}">
                    <a16:creationId xmlns:a16="http://schemas.microsoft.com/office/drawing/2014/main" id="{7780D4EB-A346-AA13-4EA2-A72C61B0E1AD}"/>
                  </a:ext>
                </a:extLst>
              </p:cNvPr>
              <p:cNvGrpSpPr/>
              <p:nvPr/>
            </p:nvGrpSpPr>
            <p:grpSpPr>
              <a:xfrm>
                <a:off x="1293095" y="2156757"/>
                <a:ext cx="15638040" cy="5846182"/>
                <a:chOff x="-56149" y="-38100"/>
                <a:chExt cx="3949467" cy="1476483"/>
              </a:xfrm>
              <a:grpFill/>
            </p:grpSpPr>
            <p:sp>
              <p:nvSpPr>
                <p:cNvPr id="15" name="TextBox 8">
                  <a:extLst>
                    <a:ext uri="{FF2B5EF4-FFF2-40B4-BE49-F238E27FC236}">
                      <a16:creationId xmlns:a16="http://schemas.microsoft.com/office/drawing/2014/main" id="{D83B6BEB-CB1F-CD25-4CC5-9E06C89816B5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  <a:grpFill/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  <p:sp>
              <p:nvSpPr>
                <p:cNvPr id="16" name="Freeform 7">
                  <a:extLst>
                    <a:ext uri="{FF2B5EF4-FFF2-40B4-BE49-F238E27FC236}">
                      <a16:creationId xmlns:a16="http://schemas.microsoft.com/office/drawing/2014/main" id="{5822F895-2229-B265-2BB7-084FD457328B}"/>
                    </a:ext>
                  </a:extLst>
                </p:cNvPr>
                <p:cNvSpPr/>
                <p:nvPr/>
              </p:nvSpPr>
              <p:spPr>
                <a:xfrm>
                  <a:off x="-56149" y="23508"/>
                  <a:ext cx="3949467" cy="14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2" name="TextBox 2">
              <a:extLst>
                <a:ext uri="{FF2B5EF4-FFF2-40B4-BE49-F238E27FC236}">
                  <a16:creationId xmlns:a16="http://schemas.microsoft.com/office/drawing/2014/main" id="{D09D4BF3-08A3-29C0-D883-3EC574606AC9}"/>
                </a:ext>
              </a:extLst>
            </p:cNvPr>
            <p:cNvSpPr txBox="1"/>
            <p:nvPr/>
          </p:nvSpPr>
          <p:spPr>
            <a:xfrm>
              <a:off x="6687864" y="1015508"/>
              <a:ext cx="5167857" cy="1050031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3</a:t>
              </a:r>
            </a:p>
          </p:txBody>
        </p:sp>
      </p:grpSp>
      <p:sp>
        <p:nvSpPr>
          <p:cNvPr id="4" name="Freeform 6">
            <a:extLst>
              <a:ext uri="{FF2B5EF4-FFF2-40B4-BE49-F238E27FC236}">
                <a16:creationId xmlns:a16="http://schemas.microsoft.com/office/drawing/2014/main" id="{DC6CF318-F9E0-1BCA-708F-687AF5E1CE73}"/>
              </a:ext>
            </a:extLst>
          </p:cNvPr>
          <p:cNvSpPr/>
          <p:nvPr/>
        </p:nvSpPr>
        <p:spPr>
          <a:xfrm rot="-1788174" flipH="1">
            <a:off x="16859673" y="6511199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5874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-1788174" flipH="1">
            <a:off x="16768336" y="7816547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E84EE80-58E2-4664-51B2-00FCE783627E}"/>
                  </a:ext>
                </a:extLst>
              </p:cNvPr>
              <p:cNvSpPr txBox="1"/>
              <p:nvPr/>
            </p:nvSpPr>
            <p:spPr>
              <a:xfrm>
                <a:off x="2564949" y="2239626"/>
                <a:ext cx="13158102" cy="1367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0" dirty="0">
                    <a:latin typeface="Arial (Body)"/>
                    <a:cs typeface="Arial" panose="020B0604020202020204" pitchFamily="34" charset="0"/>
                  </a:rPr>
                  <a:t>Tính </a:t>
                </a:r>
                <a:r>
                  <a:rPr lang="en-US" sz="4200" dirty="0" err="1">
                    <a:latin typeface="Arial (Body)"/>
                    <a:cs typeface="Arial" panose="020B0604020202020204" pitchFamily="34" charset="0"/>
                  </a:rPr>
                  <a:t>giá</a:t>
                </a:r>
                <a:r>
                  <a:rPr lang="en-US" sz="4200" dirty="0">
                    <a:latin typeface="Arial (Body)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 (Body)"/>
                    <a:cs typeface="Arial" panose="020B0604020202020204" pitchFamily="34" charset="0"/>
                  </a:rPr>
                  <a:t>trị</a:t>
                </a:r>
                <a:r>
                  <a:rPr lang="en-US" sz="4200" dirty="0">
                    <a:latin typeface="Arial (Body)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 (Body)"/>
                    <a:cs typeface="Arial" panose="020B0604020202020204" pitchFamily="34" charset="0"/>
                  </a:rPr>
                  <a:t>của</a:t>
                </a:r>
                <a:r>
                  <a:rPr lang="en-US" sz="4200" dirty="0">
                    <a:latin typeface="Arial (Body)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 (Body)"/>
                    <a:cs typeface="Arial" panose="020B0604020202020204" pitchFamily="34" charset="0"/>
                  </a:rPr>
                  <a:t>biểu</a:t>
                </a:r>
                <a:r>
                  <a:rPr lang="en-US" sz="4200" dirty="0">
                    <a:latin typeface="Arial (Body)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 (Body)"/>
                    <a:cs typeface="Arial" panose="020B0604020202020204" pitchFamily="34" charset="0"/>
                  </a:rPr>
                  <a:t>thức</a:t>
                </a:r>
                <a:r>
                  <a:rPr lang="en-US" sz="4200" dirty="0">
                    <a:latin typeface="Arial (Body)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24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f>
                          <m:f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24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4200" dirty="0">
                    <a:latin typeface="Arial (Body)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 (Body)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latin typeface="Arial (Body)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7</m:t>
                            </m:r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f>
                          <m:f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func>
                  </m:oMath>
                </a14:m>
                <a:endParaRPr lang="en-US" sz="4200" dirty="0"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E84EE80-58E2-4664-51B2-00FCE7836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4949" y="2239626"/>
                <a:ext cx="13158102" cy="1367875"/>
              </a:xfrm>
              <a:prstGeom prst="rect">
                <a:avLst/>
              </a:prstGeom>
              <a:blipFill>
                <a:blip r:embed="rId3"/>
                <a:stretch>
                  <a:fillRect l="-1807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Callout 21">
            <a:extLst>
              <a:ext uri="{FF2B5EF4-FFF2-40B4-BE49-F238E27FC236}">
                <a16:creationId xmlns:a16="http://schemas.microsoft.com/office/drawing/2014/main" id="{FD8B624D-AEBB-9038-140E-642A19081C36}"/>
              </a:ext>
            </a:extLst>
          </p:cNvPr>
          <p:cNvSpPr/>
          <p:nvPr/>
        </p:nvSpPr>
        <p:spPr>
          <a:xfrm>
            <a:off x="14626289" y="4366178"/>
            <a:ext cx="1756711" cy="1082122"/>
          </a:xfrm>
          <a:prstGeom prst="wedgeEllipseCallout">
            <a:avLst>
              <a:gd name="adj1" fmla="val -33541"/>
              <a:gd name="adj2" fmla="val 6520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E65CB3-7040-9240-FE47-5C652991D434}"/>
                  </a:ext>
                </a:extLst>
              </p:cNvPr>
              <p:cNvSpPr txBox="1"/>
              <p:nvPr/>
            </p:nvSpPr>
            <p:spPr>
              <a:xfrm>
                <a:off x="935169" y="5155059"/>
                <a:ext cx="16663126" cy="48735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20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7</m:t>
                              </m:r>
                              <m: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8</m:t>
                              </m:r>
                            </m:den>
                          </m:f>
                          <m:func>
                            <m:funcPr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2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  <m: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2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func>
                        </m:e>
                      </m:func>
                      <m:r>
                        <a:rPr lang="en-US" sz="42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200" i="1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200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7</m:t>
                                      </m:r>
                                      <m:r>
                                        <a:rPr lang="en-US" sz="4200" i="1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200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8</m:t>
                                      </m:r>
                                    </m:den>
                                  </m:f>
                                  <m: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4200" i="1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200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5</m:t>
                                      </m:r>
                                      <m:r>
                                        <a:rPr lang="en-US" sz="4200" i="1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200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8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200" i="1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200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7</m:t>
                                      </m:r>
                                      <m:r>
                                        <a:rPr lang="en-US" sz="4200" i="1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200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8</m:t>
                                      </m:r>
                                    </m:den>
                                  </m:f>
                                  <m:r>
                                    <a:rPr lang="en-US" sz="42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4200" i="1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200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5</m:t>
                                      </m:r>
                                      <m:r>
                                        <a:rPr lang="en-US" sz="4200" i="1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200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8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sz="42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2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            </m:t>
                      </m:r>
                      <m:r>
                        <a:rPr lang="en-US" sz="42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2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func>
                          <m: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2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  <m: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2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sz="42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2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2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2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E65CB3-7040-9240-FE47-5C652991D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169" y="5155059"/>
                <a:ext cx="16663126" cy="48735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reeform 10">
            <a:extLst>
              <a:ext uri="{FF2B5EF4-FFF2-40B4-BE49-F238E27FC236}">
                <a16:creationId xmlns:a16="http://schemas.microsoft.com/office/drawing/2014/main" id="{02189230-AA9B-1A3B-378C-4D58E6555D6D}"/>
              </a:ext>
            </a:extLst>
          </p:cNvPr>
          <p:cNvSpPr/>
          <p:nvPr/>
        </p:nvSpPr>
        <p:spPr>
          <a:xfrm>
            <a:off x="16097751" y="-763738"/>
            <a:ext cx="1529387" cy="1527475"/>
          </a:xfrm>
          <a:custGeom>
            <a:avLst/>
            <a:gdLst/>
            <a:ahLst/>
            <a:cxnLst/>
            <a:rect l="l" t="t" r="r" b="b"/>
            <a:pathLst>
              <a:path w="1529387" h="1527475">
                <a:moveTo>
                  <a:pt x="0" y="0"/>
                </a:moveTo>
                <a:lnTo>
                  <a:pt x="1529387" y="0"/>
                </a:lnTo>
                <a:lnTo>
                  <a:pt x="1529387" y="1527476"/>
                </a:lnTo>
                <a:lnTo>
                  <a:pt x="0" y="15274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D3E15D91-C403-1838-25AA-B7FE8E0FAFA6}"/>
              </a:ext>
            </a:extLst>
          </p:cNvPr>
          <p:cNvSpPr/>
          <p:nvPr/>
        </p:nvSpPr>
        <p:spPr>
          <a:xfrm flipH="1">
            <a:off x="-907593" y="7477442"/>
            <a:ext cx="2548804" cy="2637831"/>
          </a:xfrm>
          <a:custGeom>
            <a:avLst/>
            <a:gdLst/>
            <a:ahLst/>
            <a:cxnLst/>
            <a:rect l="l" t="t" r="r" b="b"/>
            <a:pathLst>
              <a:path w="2548804" h="2637831">
                <a:moveTo>
                  <a:pt x="2548804" y="0"/>
                </a:moveTo>
                <a:lnTo>
                  <a:pt x="0" y="0"/>
                </a:lnTo>
                <a:lnTo>
                  <a:pt x="0" y="2637831"/>
                </a:lnTo>
                <a:lnTo>
                  <a:pt x="2548804" y="2637831"/>
                </a:lnTo>
                <a:lnTo>
                  <a:pt x="254880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097D80F-D753-A506-6BEF-AC0A958FF21C}"/>
              </a:ext>
            </a:extLst>
          </p:cNvPr>
          <p:cNvGrpSpPr/>
          <p:nvPr/>
        </p:nvGrpSpPr>
        <p:grpSpPr>
          <a:xfrm>
            <a:off x="939295" y="742210"/>
            <a:ext cx="5589586" cy="1317735"/>
            <a:chOff x="6477000" y="853965"/>
            <a:chExt cx="5589586" cy="1317735"/>
          </a:xfrm>
          <a:solidFill>
            <a:schemeClr val="bg1"/>
          </a:solidFill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83E97E3-7B4A-1DFD-5777-F32542BE199B}"/>
                </a:ext>
              </a:extLst>
            </p:cNvPr>
            <p:cNvGrpSpPr/>
            <p:nvPr/>
          </p:nvGrpSpPr>
          <p:grpSpPr>
            <a:xfrm>
              <a:off x="6477000" y="853965"/>
              <a:ext cx="5589586" cy="1317735"/>
              <a:chOff x="1028700" y="1820896"/>
              <a:chExt cx="16230600" cy="6645209"/>
            </a:xfrm>
            <a:grpFill/>
          </p:grpSpPr>
          <p:grpSp>
            <p:nvGrpSpPr>
              <p:cNvPr id="13" name="Group 3">
                <a:extLst>
                  <a:ext uri="{FF2B5EF4-FFF2-40B4-BE49-F238E27FC236}">
                    <a16:creationId xmlns:a16="http://schemas.microsoft.com/office/drawing/2014/main" id="{21C85C1E-2256-726B-A813-C38AD2664BBA}"/>
                  </a:ext>
                </a:extLst>
              </p:cNvPr>
              <p:cNvGrpSpPr/>
              <p:nvPr/>
            </p:nvGrpSpPr>
            <p:grpSpPr>
              <a:xfrm>
                <a:off x="1028700" y="1820896"/>
                <a:ext cx="16230600" cy="6645209"/>
                <a:chOff x="0" y="0"/>
                <a:chExt cx="4099121" cy="1678281"/>
              </a:xfrm>
              <a:grpFill/>
            </p:grpSpPr>
            <p:sp>
              <p:nvSpPr>
                <p:cNvPr id="17" name="Freeform 4">
                  <a:extLst>
                    <a:ext uri="{FF2B5EF4-FFF2-40B4-BE49-F238E27FC236}">
                      <a16:creationId xmlns:a16="http://schemas.microsoft.com/office/drawing/2014/main" id="{CD95D5A6-AB22-A8D0-C282-1BAAAF6A454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099121" cy="1678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grpFill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" name="TextBox 5">
                  <a:extLst>
                    <a:ext uri="{FF2B5EF4-FFF2-40B4-BE49-F238E27FC236}">
                      <a16:creationId xmlns:a16="http://schemas.microsoft.com/office/drawing/2014/main" id="{15782633-9C00-F975-A33F-7FDDBC286F68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  <a:grpFill/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4" name="Group 6">
                <a:extLst>
                  <a:ext uri="{FF2B5EF4-FFF2-40B4-BE49-F238E27FC236}">
                    <a16:creationId xmlns:a16="http://schemas.microsoft.com/office/drawing/2014/main" id="{7780D4EB-A346-AA13-4EA2-A72C61B0E1AD}"/>
                  </a:ext>
                </a:extLst>
              </p:cNvPr>
              <p:cNvGrpSpPr/>
              <p:nvPr/>
            </p:nvGrpSpPr>
            <p:grpSpPr>
              <a:xfrm>
                <a:off x="1293095" y="2156757"/>
                <a:ext cx="15638040" cy="5846182"/>
                <a:chOff x="-56149" y="-38100"/>
                <a:chExt cx="3949467" cy="1476483"/>
              </a:xfrm>
              <a:grpFill/>
            </p:grpSpPr>
            <p:sp>
              <p:nvSpPr>
                <p:cNvPr id="15" name="TextBox 8">
                  <a:extLst>
                    <a:ext uri="{FF2B5EF4-FFF2-40B4-BE49-F238E27FC236}">
                      <a16:creationId xmlns:a16="http://schemas.microsoft.com/office/drawing/2014/main" id="{D83B6BEB-CB1F-CD25-4CC5-9E06C89816B5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  <a:grpFill/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  <p:sp>
              <p:nvSpPr>
                <p:cNvPr id="16" name="Freeform 7">
                  <a:extLst>
                    <a:ext uri="{FF2B5EF4-FFF2-40B4-BE49-F238E27FC236}">
                      <a16:creationId xmlns:a16="http://schemas.microsoft.com/office/drawing/2014/main" id="{5822F895-2229-B265-2BB7-084FD457328B}"/>
                    </a:ext>
                  </a:extLst>
                </p:cNvPr>
                <p:cNvSpPr/>
                <p:nvPr/>
              </p:nvSpPr>
              <p:spPr>
                <a:xfrm>
                  <a:off x="-56149" y="23508"/>
                  <a:ext cx="3949467" cy="14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2" name="TextBox 2">
              <a:extLst>
                <a:ext uri="{FF2B5EF4-FFF2-40B4-BE49-F238E27FC236}">
                  <a16:creationId xmlns:a16="http://schemas.microsoft.com/office/drawing/2014/main" id="{D09D4BF3-08A3-29C0-D883-3EC574606AC9}"/>
                </a:ext>
              </a:extLst>
            </p:cNvPr>
            <p:cNvSpPr txBox="1"/>
            <p:nvPr/>
          </p:nvSpPr>
          <p:spPr>
            <a:xfrm>
              <a:off x="6687864" y="1015508"/>
              <a:ext cx="5167857" cy="1050031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254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140705"/>
            <a:ext cx="323850" cy="3238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317258" y="6145468"/>
            <a:ext cx="323850" cy="32385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605817" y="6525130"/>
            <a:ext cx="323850" cy="32385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894375" y="6525130"/>
            <a:ext cx="323850" cy="32385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9BEC1C-86B4-A3DF-DB62-6859B5537134}"/>
              </a:ext>
            </a:extLst>
          </p:cNvPr>
          <p:cNvGrpSpPr/>
          <p:nvPr/>
        </p:nvGrpSpPr>
        <p:grpSpPr>
          <a:xfrm>
            <a:off x="1702071" y="3118385"/>
            <a:ext cx="14883858" cy="3549249"/>
            <a:chOff x="4069775" y="1102171"/>
            <a:chExt cx="10148451" cy="2050655"/>
          </a:xfrm>
        </p:grpSpPr>
        <p:grpSp>
          <p:nvGrpSpPr>
            <p:cNvPr id="11" name="Group 11"/>
            <p:cNvGrpSpPr/>
            <p:nvPr/>
          </p:nvGrpSpPr>
          <p:grpSpPr>
            <a:xfrm>
              <a:off x="4069775" y="1102171"/>
              <a:ext cx="10148451" cy="2050655"/>
              <a:chOff x="0" y="0"/>
              <a:chExt cx="9471615" cy="19138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9471615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9471615" h="1913890">
                    <a:moveTo>
                      <a:pt x="9471615" y="956945"/>
                    </a:moveTo>
                    <a:lnTo>
                      <a:pt x="9471615" y="956945"/>
                    </a:lnTo>
                    <a:cubicBezTo>
                      <a:pt x="9471615" y="1485392"/>
                      <a:pt x="9043244" y="1913890"/>
                      <a:pt x="8514670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8514669" y="0"/>
                    </a:lnTo>
                    <a:cubicBezTo>
                      <a:pt x="9043117" y="0"/>
                      <a:pt x="9471615" y="428371"/>
                      <a:pt x="9471615" y="956945"/>
                    </a:cubicBezTo>
                    <a:close/>
                  </a:path>
                </a:pathLst>
              </a:custGeom>
              <a:solidFill>
                <a:srgbClr val="B9E1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4204335" y="1794106"/>
              <a:ext cx="9879331" cy="5844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CÔNG THỨC BIẾN ĐỔI TỔNG THÀNH TÍCH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1933603"/>
            <a:ext cx="1178075" cy="1219223"/>
          </a:xfrm>
          <a:custGeom>
            <a:avLst/>
            <a:gdLst/>
            <a:ahLst/>
            <a:cxnLst/>
            <a:rect l="l" t="t" r="r" b="b"/>
            <a:pathLst>
              <a:path w="1178075" h="1219223">
                <a:moveTo>
                  <a:pt x="0" y="0"/>
                </a:moveTo>
                <a:lnTo>
                  <a:pt x="1178075" y="0"/>
                </a:lnTo>
                <a:lnTo>
                  <a:pt x="1178075" y="1219224"/>
                </a:lnTo>
                <a:lnTo>
                  <a:pt x="0" y="1219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413534" flipH="1">
            <a:off x="15332438" y="984564"/>
            <a:ext cx="1820340" cy="2406093"/>
          </a:xfrm>
          <a:custGeom>
            <a:avLst/>
            <a:gdLst/>
            <a:ahLst/>
            <a:cxnLst/>
            <a:rect l="l" t="t" r="r" b="b"/>
            <a:pathLst>
              <a:path w="1820340" h="2406093">
                <a:moveTo>
                  <a:pt x="1820339" y="0"/>
                </a:moveTo>
                <a:lnTo>
                  <a:pt x="0" y="0"/>
                </a:lnTo>
                <a:lnTo>
                  <a:pt x="0" y="2406093"/>
                </a:lnTo>
                <a:lnTo>
                  <a:pt x="1820339" y="2406093"/>
                </a:lnTo>
                <a:lnTo>
                  <a:pt x="182033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505798" y="7416931"/>
            <a:ext cx="1961512" cy="1841369"/>
          </a:xfrm>
          <a:custGeom>
            <a:avLst/>
            <a:gdLst/>
            <a:ahLst/>
            <a:cxnLst/>
            <a:rect l="l" t="t" r="r" b="b"/>
            <a:pathLst>
              <a:path w="1961512" h="1841369">
                <a:moveTo>
                  <a:pt x="0" y="0"/>
                </a:moveTo>
                <a:lnTo>
                  <a:pt x="1961512" y="0"/>
                </a:lnTo>
                <a:lnTo>
                  <a:pt x="1961512" y="1841369"/>
                </a:lnTo>
                <a:lnTo>
                  <a:pt x="0" y="1841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938449" flipH="1">
            <a:off x="1959489" y="5893219"/>
            <a:ext cx="904929" cy="849502"/>
          </a:xfrm>
          <a:custGeom>
            <a:avLst/>
            <a:gdLst/>
            <a:ahLst/>
            <a:cxnLst/>
            <a:rect l="l" t="t" r="r" b="b"/>
            <a:pathLst>
              <a:path w="904929" h="849502">
                <a:moveTo>
                  <a:pt x="904928" y="0"/>
                </a:moveTo>
                <a:lnTo>
                  <a:pt x="0" y="0"/>
                </a:lnTo>
                <a:lnTo>
                  <a:pt x="0" y="849502"/>
                </a:lnTo>
                <a:lnTo>
                  <a:pt x="904928" y="849502"/>
                </a:lnTo>
                <a:lnTo>
                  <a:pt x="90492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912490" flipH="1">
            <a:off x="15152474" y="6054762"/>
            <a:ext cx="962804" cy="819587"/>
          </a:xfrm>
          <a:custGeom>
            <a:avLst/>
            <a:gdLst/>
            <a:ahLst/>
            <a:cxnLst/>
            <a:rect l="l" t="t" r="r" b="b"/>
            <a:pathLst>
              <a:path w="962804" h="819587">
                <a:moveTo>
                  <a:pt x="962804" y="0"/>
                </a:moveTo>
                <a:lnTo>
                  <a:pt x="0" y="0"/>
                </a:lnTo>
                <a:lnTo>
                  <a:pt x="0" y="819587"/>
                </a:lnTo>
                <a:lnTo>
                  <a:pt x="962804" y="819587"/>
                </a:lnTo>
                <a:lnTo>
                  <a:pt x="96280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D4CE6A8-34DD-52E7-A8AA-D4197D29AB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99122" y="5368835"/>
            <a:ext cx="7742089" cy="435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1923"/>
      </p:ext>
    </p:extLst>
  </p:cSld>
  <p:clrMapOvr>
    <a:masterClrMapping/>
  </p:clrMapOvr>
  <p:transition spd="med">
    <p:circl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905000" y="-759059"/>
            <a:ext cx="1351893" cy="1399113"/>
          </a:xfrm>
          <a:custGeom>
            <a:avLst/>
            <a:gdLst/>
            <a:ahLst/>
            <a:cxnLst/>
            <a:rect l="l" t="t" r="r" b="b"/>
            <a:pathLst>
              <a:path w="1351893" h="1399113">
                <a:moveTo>
                  <a:pt x="0" y="0"/>
                </a:moveTo>
                <a:lnTo>
                  <a:pt x="1351894" y="0"/>
                </a:lnTo>
                <a:lnTo>
                  <a:pt x="1351894" y="1399114"/>
                </a:lnTo>
                <a:lnTo>
                  <a:pt x="0" y="1399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2025815" y="-1921516"/>
            <a:ext cx="3304247" cy="3101861"/>
          </a:xfrm>
          <a:custGeom>
            <a:avLst/>
            <a:gdLst/>
            <a:ahLst/>
            <a:cxnLst/>
            <a:rect l="l" t="t" r="r" b="b"/>
            <a:pathLst>
              <a:path w="3304247" h="3101861">
                <a:moveTo>
                  <a:pt x="3304246" y="0"/>
                </a:moveTo>
                <a:lnTo>
                  <a:pt x="0" y="0"/>
                </a:lnTo>
                <a:lnTo>
                  <a:pt x="0" y="3101861"/>
                </a:lnTo>
                <a:lnTo>
                  <a:pt x="3304246" y="3101861"/>
                </a:lnTo>
                <a:lnTo>
                  <a:pt x="330424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894174">
            <a:off x="17627627" y="9409228"/>
            <a:ext cx="1320748" cy="1124287"/>
          </a:xfrm>
          <a:custGeom>
            <a:avLst/>
            <a:gdLst/>
            <a:ahLst/>
            <a:cxnLst/>
            <a:rect l="l" t="t" r="r" b="b"/>
            <a:pathLst>
              <a:path w="1320748" h="1124287">
                <a:moveTo>
                  <a:pt x="0" y="0"/>
                </a:moveTo>
                <a:lnTo>
                  <a:pt x="1320749" y="0"/>
                </a:lnTo>
                <a:lnTo>
                  <a:pt x="1320749" y="1124287"/>
                </a:lnTo>
                <a:lnTo>
                  <a:pt x="0" y="1124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9F8840-F5CA-F197-6424-FF2FD4C491AF}"/>
              </a:ext>
            </a:extLst>
          </p:cNvPr>
          <p:cNvGrpSpPr/>
          <p:nvPr/>
        </p:nvGrpSpPr>
        <p:grpSpPr>
          <a:xfrm>
            <a:off x="1199286" y="1104582"/>
            <a:ext cx="4647266" cy="963915"/>
            <a:chOff x="2012116" y="2110922"/>
            <a:chExt cx="4647266" cy="9639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3A09E38-C891-E1A3-CB03-736FAEEA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53FDCC-0CC1-3AD6-18F2-01604835828B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HĐKP4: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B8A7836-666B-2D6E-3C53-EA90C85A9CA1}"/>
                  </a:ext>
                </a:extLst>
              </p:cNvPr>
              <p:cNvSpPr/>
              <p:nvPr/>
            </p:nvSpPr>
            <p:spPr>
              <a:xfrm>
                <a:off x="1199286" y="1028700"/>
                <a:ext cx="16384729" cy="23629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   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Áp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dụng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công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biến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đổi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thành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tổng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num>
                      <m:den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num>
                      <m:den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ta </a:t>
                </a:r>
                <a:r>
                  <a:rPr kumimoji="0" lang="en-US" sz="4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đẳng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nào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?</a:t>
                </a:r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B8A7836-666B-2D6E-3C53-EA90C85A9C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286" y="1028700"/>
                <a:ext cx="16384729" cy="2362955"/>
              </a:xfrm>
              <a:prstGeom prst="rect">
                <a:avLst/>
              </a:prstGeom>
              <a:blipFill>
                <a:blip r:embed="rId7"/>
                <a:stretch>
                  <a:fillRect l="-1451" b="-4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C98CD0F-3CAD-D55B-DB1F-B0E4E86094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3520" y="-313019"/>
            <a:ext cx="3750387" cy="21095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0E8EC1E-8E1E-CD71-A2D7-C0BE20EEDC21}"/>
                  </a:ext>
                </a:extLst>
              </p:cNvPr>
              <p:cNvSpPr txBox="1"/>
              <p:nvPr/>
            </p:nvSpPr>
            <p:spPr>
              <a:xfrm>
                <a:off x="400050" y="4991100"/>
                <a:ext cx="17983200" cy="13590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00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+) </m:t>
                    </m:r>
                    <m:r>
                      <m:rPr>
                        <m:sty m:val="p"/>
                      </m:rPr>
                      <a:rPr lang="nl-NL" sz="400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nl-NL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𝛽</m:t>
                        </m:r>
                      </m:num>
                      <m:den>
                        <m:r>
                          <a:rPr lang="nl-NL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sty m:val="p"/>
                      </m:rP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nl-NL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𝛽</m:t>
                        </m:r>
                      </m:num>
                      <m:den>
                        <m:r>
                          <a:rPr lang="nl-NL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  <m:d>
                          <m:d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𝛼</m:t>
                                </m:r>
                                <m:r>
                                  <a:rPr lang="nl-NL" sz="40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num>
                              <m:den>
                                <m:r>
                                  <a:rPr lang="nl-NL" sz="40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nl-NL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𝛼</m:t>
                                </m:r>
                                <m:r>
                                  <a:rPr lang="nl-NL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num>
                              <m:den>
                                <m:r>
                                  <a:rPr lang="nl-NL" sz="40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r>
                          <a:rPr lang="nl-NL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nl-NL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  <m:d>
                          <m:d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𝛼</m:t>
                                </m:r>
                                <m:r>
                                  <a:rPr lang="nl-NL" sz="40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num>
                              <m:den>
                                <m:r>
                                  <a:rPr lang="nl-NL" sz="40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nl-NL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𝛼</m:t>
                                </m:r>
                                <m:r>
                                  <a:rPr lang="nl-NL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num>
                              <m:den>
                                <m:r>
                                  <a:rPr lang="nl-NL" sz="40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d>
                    <m: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0E8EC1E-8E1E-CD71-A2D7-C0BE20EEDC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" y="4991100"/>
                <a:ext cx="17983200" cy="1359026"/>
              </a:xfrm>
              <a:prstGeom prst="rect">
                <a:avLst/>
              </a:prstGeom>
              <a:blipFill>
                <a:blip r:embed="rId9"/>
                <a:stretch>
                  <a:fillRect b="-67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80DCC42-F6C4-D5D1-0AAA-32117B9DA4CD}"/>
                  </a:ext>
                </a:extLst>
              </p:cNvPr>
              <p:cNvSpPr txBox="1"/>
              <p:nvPr/>
            </p:nvSpPr>
            <p:spPr>
              <a:xfrm>
                <a:off x="400050" y="6665981"/>
                <a:ext cx="17355414" cy="13590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00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+) </m:t>
                    </m:r>
                    <m:r>
                      <m:rPr>
                        <m:sty m:val="p"/>
                      </m:rP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nl-NL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𝛽</m:t>
                        </m:r>
                      </m:num>
                      <m:den>
                        <m:r>
                          <a:rPr lang="nl-NL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sty m:val="p"/>
                      </m:rP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nl-NL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𝛽</m:t>
                        </m:r>
                      </m:num>
                      <m:den>
                        <m:r>
                          <a:rPr lang="nl-NL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  <m:d>
                          <m:d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𝛼</m:t>
                                </m:r>
                                <m:r>
                                  <a:rPr lang="nl-NL" sz="40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num>
                              <m:den>
                                <m:r>
                                  <a:rPr lang="nl-NL" sz="40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nl-NL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𝛼</m:t>
                                </m:r>
                                <m:r>
                                  <a:rPr lang="nl-NL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num>
                              <m:den>
                                <m:r>
                                  <a:rPr lang="nl-NL" sz="40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r>
                          <a:rPr lang="nl-NL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nl-NL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  <m:d>
                          <m:d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𝛼</m:t>
                                </m:r>
                                <m:r>
                                  <a:rPr lang="nl-NL" sz="40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num>
                              <m:den>
                                <m:r>
                                  <a:rPr lang="nl-NL" sz="40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nl-NL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𝛼</m:t>
                                </m:r>
                                <m:r>
                                  <a:rPr lang="nl-NL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num>
                              <m:den>
                                <m:r>
                                  <a:rPr lang="nl-NL" sz="40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d>
                    <m: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nl-NL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𝛽</m:t>
                        </m:r>
                        <m:r>
                          <a:rPr lang="nl-NL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nl-NL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d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80DCC42-F6C4-D5D1-0AAA-32117B9DA4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" y="6665981"/>
                <a:ext cx="17355414" cy="135902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Callout 21">
            <a:extLst>
              <a:ext uri="{FF2B5EF4-FFF2-40B4-BE49-F238E27FC236}">
                <a16:creationId xmlns:a16="http://schemas.microsoft.com/office/drawing/2014/main" id="{23E87285-294B-B6DE-55DF-69FA1CA84898}"/>
              </a:ext>
            </a:extLst>
          </p:cNvPr>
          <p:cNvSpPr/>
          <p:nvPr/>
        </p:nvSpPr>
        <p:spPr>
          <a:xfrm>
            <a:off x="8303744" y="3802716"/>
            <a:ext cx="1680511" cy="929722"/>
          </a:xfrm>
          <a:prstGeom prst="wedgeEllipseCallout">
            <a:avLst>
              <a:gd name="adj1" fmla="val -33541"/>
              <a:gd name="adj2" fmla="val 6520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D41A132-443F-A27A-D5ED-0F835782AFAF}"/>
                  </a:ext>
                </a:extLst>
              </p:cNvPr>
              <p:cNvSpPr txBox="1"/>
              <p:nvPr/>
            </p:nvSpPr>
            <p:spPr>
              <a:xfrm>
                <a:off x="400049" y="8326612"/>
                <a:ext cx="17183965" cy="13590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+) 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𝛽</m:t>
                        </m:r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𝛽</m:t>
                        </m:r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4000" i="1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i="1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  <m:r>
                                      <a:rPr lang="en-US" sz="4000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4000" i="1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𝛽</m:t>
                                    </m:r>
                                  </m:num>
                                  <m:den>
                                    <m:r>
                                      <a:rPr lang="en-US" sz="4000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4000" i="1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i="1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  <m:r>
                                      <a:rPr lang="en-US" sz="4000" i="1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4000" i="1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𝛽</m:t>
                                    </m:r>
                                  </m:num>
                                  <m:den>
                                    <m:r>
                                      <a:rPr lang="en-US" sz="4000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4000" i="1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i="1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  <m:r>
                                      <a:rPr lang="en-US" sz="4000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4000" i="1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𝛽</m:t>
                                    </m:r>
                                  </m:num>
                                  <m:den>
                                    <m:r>
                                      <a:rPr lang="en-US" sz="4000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40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4000" i="1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i="1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  <m:r>
                                      <a:rPr lang="en-US" sz="4000" i="1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4000" i="1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𝛽</m:t>
                                    </m:r>
                                  </m:num>
                                  <m:den>
                                    <m:r>
                                      <a:rPr lang="en-US" sz="4000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e>
                    </m:d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D41A132-443F-A27A-D5ED-0F835782AF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49" y="8326612"/>
                <a:ext cx="17183965" cy="1359026"/>
              </a:xfrm>
              <a:prstGeom prst="rect">
                <a:avLst/>
              </a:prstGeom>
              <a:blipFill>
                <a:blip r:embed="rId11"/>
                <a:stretch>
                  <a:fillRect b="-67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193412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" grpId="0"/>
      <p:bldP spid="13" grpId="0"/>
      <p:bldP spid="14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1092066" flipH="1">
            <a:off x="12776547" y="9136383"/>
            <a:ext cx="1863734" cy="1881765"/>
          </a:xfrm>
          <a:custGeom>
            <a:avLst/>
            <a:gdLst/>
            <a:ahLst/>
            <a:cxnLst/>
            <a:rect l="l" t="t" r="r" b="b"/>
            <a:pathLst>
              <a:path w="1863734" h="1881765">
                <a:moveTo>
                  <a:pt x="1863733" y="0"/>
                </a:moveTo>
                <a:lnTo>
                  <a:pt x="0" y="0"/>
                </a:lnTo>
                <a:lnTo>
                  <a:pt x="0" y="1881766"/>
                </a:lnTo>
                <a:lnTo>
                  <a:pt x="1863733" y="1881766"/>
                </a:lnTo>
                <a:lnTo>
                  <a:pt x="1863733" y="0"/>
                </a:lnTo>
                <a:close/>
              </a:path>
            </a:pathLst>
          </a:custGeom>
          <a:blipFill>
            <a:blip r:embed="rId2"/>
            <a:stretch>
              <a:fillRect l="-262329" t="-283702" r="-65837" b="-6326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498393" flipH="1">
            <a:off x="14912475" y="51275"/>
            <a:ext cx="779055" cy="953132"/>
          </a:xfrm>
          <a:custGeom>
            <a:avLst/>
            <a:gdLst/>
            <a:ahLst/>
            <a:cxnLst/>
            <a:rect l="l" t="t" r="r" b="b"/>
            <a:pathLst>
              <a:path w="779055" h="953132">
                <a:moveTo>
                  <a:pt x="779055" y="0"/>
                </a:moveTo>
                <a:lnTo>
                  <a:pt x="0" y="0"/>
                </a:lnTo>
                <a:lnTo>
                  <a:pt x="0" y="953132"/>
                </a:lnTo>
                <a:lnTo>
                  <a:pt x="779055" y="953132"/>
                </a:lnTo>
                <a:lnTo>
                  <a:pt x="779055" y="0"/>
                </a:lnTo>
                <a:close/>
              </a:path>
            </a:pathLst>
          </a:custGeom>
          <a:blipFill>
            <a:blip r:embed="rId2"/>
            <a:stretch>
              <a:fillRect l="-483338" t="-402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422743" y="1715219"/>
            <a:ext cx="747411" cy="653051"/>
          </a:xfrm>
          <a:custGeom>
            <a:avLst/>
            <a:gdLst/>
            <a:ahLst/>
            <a:cxnLst/>
            <a:rect l="l" t="t" r="r" b="b"/>
            <a:pathLst>
              <a:path w="747411" h="653051">
                <a:moveTo>
                  <a:pt x="0" y="0"/>
                </a:moveTo>
                <a:lnTo>
                  <a:pt x="747411" y="0"/>
                </a:lnTo>
                <a:lnTo>
                  <a:pt x="747411" y="653050"/>
                </a:lnTo>
                <a:lnTo>
                  <a:pt x="0" y="65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716020">
            <a:off x="16358776" y="9319643"/>
            <a:ext cx="2214264" cy="1934714"/>
          </a:xfrm>
          <a:custGeom>
            <a:avLst/>
            <a:gdLst/>
            <a:ahLst/>
            <a:cxnLst/>
            <a:rect l="l" t="t" r="r" b="b"/>
            <a:pathLst>
              <a:path w="2214264" h="1934714">
                <a:moveTo>
                  <a:pt x="0" y="0"/>
                </a:moveTo>
                <a:lnTo>
                  <a:pt x="2214264" y="0"/>
                </a:lnTo>
                <a:lnTo>
                  <a:pt x="2214264" y="1934714"/>
                </a:lnTo>
                <a:lnTo>
                  <a:pt x="0" y="1934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74A0A47-DD45-5D39-CAFC-DD5CF5BDF463}"/>
              </a:ext>
            </a:extLst>
          </p:cNvPr>
          <p:cNvGrpSpPr/>
          <p:nvPr/>
        </p:nvGrpSpPr>
        <p:grpSpPr>
          <a:xfrm>
            <a:off x="10041777" y="782929"/>
            <a:ext cx="7253642" cy="1553496"/>
            <a:chOff x="-1211466" y="974922"/>
            <a:chExt cx="9510845" cy="2050655"/>
          </a:xfrm>
        </p:grpSpPr>
        <p:grpSp>
          <p:nvGrpSpPr>
            <p:cNvPr id="2" name="Group 2"/>
            <p:cNvGrpSpPr/>
            <p:nvPr/>
          </p:nvGrpSpPr>
          <p:grpSpPr>
            <a:xfrm>
              <a:off x="-1211466" y="974922"/>
              <a:ext cx="9510845" cy="2050655"/>
              <a:chOff x="0" y="0"/>
              <a:chExt cx="11546552" cy="191389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15465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1546552" h="1913890">
                    <a:moveTo>
                      <a:pt x="11546552" y="956945"/>
                    </a:moveTo>
                    <a:lnTo>
                      <a:pt x="11546552" y="956945"/>
                    </a:lnTo>
                    <a:cubicBezTo>
                      <a:pt x="11546552" y="1485392"/>
                      <a:pt x="11118181" y="1913890"/>
                      <a:pt x="105896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0589607" y="0"/>
                    </a:lnTo>
                    <a:cubicBezTo>
                      <a:pt x="11118054" y="0"/>
                      <a:pt x="11546552" y="428371"/>
                      <a:pt x="11546552" y="956945"/>
                    </a:cubicBezTo>
                    <a:close/>
                  </a:path>
                </a:pathLst>
              </a:custGeom>
              <a:solidFill>
                <a:srgbClr val="75C4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-230906" y="1562100"/>
              <a:ext cx="7241306" cy="11849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6999"/>
                </a:lnSpc>
                <a:spcBef>
                  <a:spcPct val="0"/>
                </a:spcBef>
              </a:pPr>
              <a:r>
                <a:rPr lang="en-US" sz="6999" b="1" dirty="0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72F377E-4258-8202-9498-24FCB76EA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41778" y="3199809"/>
            <a:ext cx="7253641" cy="52378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B350DC43-C7C8-55D1-D3B8-3DF44EAC9A5F}"/>
                  </a:ext>
                </a:extLst>
              </p:cNvPr>
              <p:cNvSpPr txBox="1"/>
              <p:nvPr/>
            </p:nvSpPr>
            <p:spPr>
              <a:xfrm>
                <a:off x="609599" y="3199809"/>
                <a:ext cx="8991601" cy="502913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nl-NL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cổng</a:t>
                </a:r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𝐴𝐻</m:t>
                    </m:r>
                    <m:r>
                      <a:rPr lang="nl-NL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nl-NL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120</m:t>
                    </m:r>
                    <m:r>
                      <a:rPr lang="nl-NL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nl-NL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nl-NL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cách</a:t>
                </a:r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 </a:t>
                </a:r>
                <a:r>
                  <a:rPr lang="nl-NL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AH </a:t>
                </a:r>
                <a:r>
                  <a:rPr lang="nl-NL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𝐵𝐵</m:t>
                    </m:r>
                    <m:r>
                      <a:rPr lang="nl-NL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’</m:t>
                    </m:r>
                    <m:r>
                      <a:rPr lang="nl-NL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nl-NL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27</m:t>
                    </m:r>
                    <m:r>
                      <a:rPr lang="nl-NL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nl-NL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nl-NL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nl-NL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</a:t>
                </a:r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sử</a:t>
                </a:r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𝐴𝑂𝐵</m:t>
                        </m:r>
                      </m:e>
                    </m:acc>
                    <m:r>
                      <a:rPr lang="nl-NL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Ta có </a:t>
                </a:r>
                <a:r>
                  <a:rPr lang="nl-NL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cách</a:t>
                </a:r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𝐴𝐻</m:t>
                    </m:r>
                  </m:oMath>
                </a14:m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27</m:t>
                    </m:r>
                    <m:r>
                      <m:rPr>
                        <m:nor/>
                      </m:rPr>
                      <a:rPr lang="nl-NL" sz="4000" kern="10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nl-NL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nl-NL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nl-NL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</m:t>
                        </m:r>
                      </m:num>
                      <m:den>
                        <m:r>
                          <a:rPr lang="nl-NL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</m:den>
                    </m:f>
                  </m:oMath>
                </a14:m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40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B350DC43-C7C8-55D1-D3B8-3DF44EAC9A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" y="3199809"/>
                <a:ext cx="8991601" cy="5029134"/>
              </a:xfrm>
              <a:prstGeom prst="rect">
                <a:avLst/>
              </a:prstGeom>
              <a:blipFill>
                <a:blip r:embed="rId5"/>
                <a:stretch>
                  <a:fillRect l="-3390" r="-4814" b="-2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0">
            <a:extLst>
              <a:ext uri="{FF2B5EF4-FFF2-40B4-BE49-F238E27FC236}">
                <a16:creationId xmlns:a16="http://schemas.microsoft.com/office/drawing/2014/main" id="{7CC25112-6C24-8302-45E6-D2F004F42F62}"/>
              </a:ext>
            </a:extLst>
          </p:cNvPr>
          <p:cNvSpPr txBox="1"/>
          <p:nvPr/>
        </p:nvSpPr>
        <p:spPr>
          <a:xfrm>
            <a:off x="3352800" y="1458612"/>
            <a:ext cx="2362200" cy="910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5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500" b="1" u="sng" dirty="0"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39882789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775838">
            <a:off x="16577038" y="8975107"/>
            <a:ext cx="1959349" cy="2006650"/>
          </a:xfrm>
          <a:custGeom>
            <a:avLst/>
            <a:gdLst/>
            <a:ahLst/>
            <a:cxnLst/>
            <a:rect l="l" t="t" r="r" b="b"/>
            <a:pathLst>
              <a:path w="2045913" h="1866895">
                <a:moveTo>
                  <a:pt x="0" y="0"/>
                </a:moveTo>
                <a:lnTo>
                  <a:pt x="2045912" y="0"/>
                </a:lnTo>
                <a:lnTo>
                  <a:pt x="2045912" y="1866896"/>
                </a:lnTo>
                <a:lnTo>
                  <a:pt x="0" y="1866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253692" y="804733"/>
            <a:ext cx="885584" cy="884477"/>
          </a:xfrm>
          <a:custGeom>
            <a:avLst/>
            <a:gdLst/>
            <a:ahLst/>
            <a:cxnLst/>
            <a:rect l="l" t="t" r="r" b="b"/>
            <a:pathLst>
              <a:path w="885584" h="884477">
                <a:moveTo>
                  <a:pt x="0" y="0"/>
                </a:moveTo>
                <a:lnTo>
                  <a:pt x="885583" y="0"/>
                </a:lnTo>
                <a:lnTo>
                  <a:pt x="885583" y="884476"/>
                </a:lnTo>
                <a:lnTo>
                  <a:pt x="0" y="8844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2792" y="-521126"/>
            <a:ext cx="1163130" cy="1203757"/>
          </a:xfrm>
          <a:custGeom>
            <a:avLst/>
            <a:gdLst/>
            <a:ahLst/>
            <a:cxnLst/>
            <a:rect l="l" t="t" r="r" b="b"/>
            <a:pathLst>
              <a:path w="1163130" h="1203757">
                <a:moveTo>
                  <a:pt x="0" y="0"/>
                </a:moveTo>
                <a:lnTo>
                  <a:pt x="1163130" y="0"/>
                </a:lnTo>
                <a:lnTo>
                  <a:pt x="1163130" y="1203757"/>
                </a:lnTo>
                <a:lnTo>
                  <a:pt x="0" y="12037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1930A47-B457-C496-438A-8EE20FC2D021}"/>
              </a:ext>
            </a:extLst>
          </p:cNvPr>
          <p:cNvSpPr/>
          <p:nvPr/>
        </p:nvSpPr>
        <p:spPr>
          <a:xfrm>
            <a:off x="6553200" y="274185"/>
            <a:ext cx="5181600" cy="1665775"/>
          </a:xfrm>
          <a:prstGeom prst="roundRect">
            <a:avLst>
              <a:gd name="adj" fmla="val 40503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5D08779-7CA6-B862-413B-3C5FA8266984}"/>
              </a:ext>
            </a:extLst>
          </p:cNvPr>
          <p:cNvSpPr/>
          <p:nvPr/>
        </p:nvSpPr>
        <p:spPr>
          <a:xfrm>
            <a:off x="631891" y="3504898"/>
            <a:ext cx="17052279" cy="5276428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0640629-6DCB-A60C-C697-4524AD2771FD}"/>
                  </a:ext>
                </a:extLst>
              </p:cNvPr>
              <p:cNvSpPr txBox="1"/>
              <p:nvPr/>
            </p:nvSpPr>
            <p:spPr>
              <a:xfrm>
                <a:off x="762000" y="4226077"/>
                <a:ext cx="8000167" cy="19080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38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m:rPr>
                          <m:sty m:val="p"/>
                        </m:rP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β</m:t>
                      </m:r>
                      <m: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r>
                            <a:rPr lang="en-US" sz="3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3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β</m:t>
                          </m:r>
                        </m:num>
                        <m:den>
                          <m:r>
                            <a:rPr lang="en-US" sz="3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3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β</m:t>
                          </m:r>
                        </m:num>
                        <m:den>
                          <m:r>
                            <a:rPr lang="en-US" sz="3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8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0640629-6DCB-A60C-C697-4524AD2771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226077"/>
                <a:ext cx="8000167" cy="19080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420F4257-168A-0691-0770-651C8C6357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0969" y="2801460"/>
            <a:ext cx="2411791" cy="13566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37EA9D2-8702-6D3B-FEB1-C2340FD99DE2}"/>
                  </a:ext>
                </a:extLst>
              </p:cNvPr>
              <p:cNvSpPr txBox="1"/>
              <p:nvPr/>
            </p:nvSpPr>
            <p:spPr>
              <a:xfrm>
                <a:off x="9222686" y="4251724"/>
                <a:ext cx="8000168" cy="18567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  <a:tabLst>
                    <a:tab pos="36195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3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3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3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m:rPr>
                          <m:sty m:val="p"/>
                        </m:rPr>
                        <a:rPr lang="en-US" sz="3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β</m:t>
                      </m:r>
                      <m:r>
                        <a:rPr lang="en-US" sz="3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3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3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3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r>
                            <a:rPr lang="en-US" sz="3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3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β</m:t>
                          </m:r>
                        </m:num>
                        <m:den>
                          <m:r>
                            <a:rPr lang="en-US" sz="3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3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3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3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r>
                            <a:rPr lang="en-US" sz="3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3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β</m:t>
                          </m:r>
                        </m:num>
                        <m:den>
                          <m:r>
                            <a:rPr lang="en-US" sz="3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8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37EA9D2-8702-6D3B-FEB1-C2340FD99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2686" y="4251724"/>
                <a:ext cx="8000168" cy="185672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9AF1A9-D069-854B-1DCF-CD9135832F21}"/>
                  </a:ext>
                </a:extLst>
              </p:cNvPr>
              <p:cNvSpPr txBox="1"/>
              <p:nvPr/>
            </p:nvSpPr>
            <p:spPr>
              <a:xfrm>
                <a:off x="651554" y="6194355"/>
                <a:ext cx="7748709" cy="19080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38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m:rPr>
                          <m:sty m:val="p"/>
                        </m:rP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β</m:t>
                      </m:r>
                      <m: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r>
                            <a:rPr lang="en-US" sz="3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3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β</m:t>
                          </m:r>
                        </m:num>
                        <m:den>
                          <m:r>
                            <a:rPr lang="en-US" sz="3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3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β</m:t>
                          </m:r>
                        </m:num>
                        <m:den>
                          <m:r>
                            <a:rPr lang="en-US" sz="3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8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9AF1A9-D069-854B-1DCF-CD9135832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554" y="6194355"/>
                <a:ext cx="7748709" cy="190802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946341D-59AB-2626-F674-8CA365AD1647}"/>
              </a:ext>
            </a:extLst>
          </p:cNvPr>
          <p:cNvSpPr txBox="1"/>
          <p:nvPr/>
        </p:nvSpPr>
        <p:spPr>
          <a:xfrm>
            <a:off x="1961617" y="2098943"/>
            <a:ext cx="9392183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2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2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2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200" b="1" i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200" b="1" i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200" b="1" i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tích</a:t>
            </a:r>
            <a:endParaRPr lang="en-US" sz="4200" b="1" i="1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 rot="-10286959">
            <a:off x="15709687" y="7846214"/>
            <a:ext cx="2076453" cy="1870227"/>
          </a:xfrm>
          <a:custGeom>
            <a:avLst/>
            <a:gdLst/>
            <a:ahLst/>
            <a:cxnLst/>
            <a:rect l="l" t="t" r="r" b="b"/>
            <a:pathLst>
              <a:path w="2168191" h="1739973">
                <a:moveTo>
                  <a:pt x="0" y="0"/>
                </a:moveTo>
                <a:lnTo>
                  <a:pt x="2168191" y="0"/>
                </a:lnTo>
                <a:lnTo>
                  <a:pt x="2168191" y="1739973"/>
                </a:lnTo>
                <a:lnTo>
                  <a:pt x="0" y="17399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3A260DB-F134-7E26-A2EF-DCDCF8C019F1}"/>
                  </a:ext>
                </a:extLst>
              </p:cNvPr>
              <p:cNvSpPr txBox="1"/>
              <p:nvPr/>
            </p:nvSpPr>
            <p:spPr>
              <a:xfrm>
                <a:off x="9144000" y="6207277"/>
                <a:ext cx="7737810" cy="19080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80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en-US" sz="38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m:rPr>
                          <m:sty m:val="p"/>
                        </m:rP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β</m:t>
                      </m:r>
                      <m: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n-US" sz="38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r>
                            <a:rPr lang="en-US" sz="3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3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β</m:t>
                          </m:r>
                        </m:num>
                        <m:den>
                          <m:r>
                            <a:rPr lang="en-US" sz="3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38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3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β</m:t>
                          </m:r>
                        </m:num>
                        <m:den>
                          <m:r>
                            <a:rPr lang="en-US" sz="3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8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3A260DB-F134-7E26-A2EF-DCDCF8C019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0" y="6207277"/>
                <a:ext cx="7737810" cy="190802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4106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31" grpId="0"/>
      <p:bldP spid="3" grpId="0"/>
      <p:bldP spid="9" grpId="0"/>
      <p:bldP spid="11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2548585">
            <a:off x="-923531" y="-36033"/>
            <a:ext cx="1847061" cy="2441412"/>
          </a:xfrm>
          <a:custGeom>
            <a:avLst/>
            <a:gdLst/>
            <a:ahLst/>
            <a:cxnLst/>
            <a:rect l="l" t="t" r="r" b="b"/>
            <a:pathLst>
              <a:path w="1847061" h="2441412">
                <a:moveTo>
                  <a:pt x="0" y="0"/>
                </a:moveTo>
                <a:lnTo>
                  <a:pt x="1847061" y="0"/>
                </a:lnTo>
                <a:lnTo>
                  <a:pt x="1847061" y="2441412"/>
                </a:lnTo>
                <a:lnTo>
                  <a:pt x="0" y="24414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515600" y="-173653"/>
            <a:ext cx="984967" cy="860615"/>
          </a:xfrm>
          <a:custGeom>
            <a:avLst/>
            <a:gdLst/>
            <a:ahLst/>
            <a:cxnLst/>
            <a:rect l="l" t="t" r="r" b="b"/>
            <a:pathLst>
              <a:path w="984967" h="860615">
                <a:moveTo>
                  <a:pt x="0" y="0"/>
                </a:moveTo>
                <a:lnTo>
                  <a:pt x="984967" y="0"/>
                </a:lnTo>
                <a:lnTo>
                  <a:pt x="984967" y="860616"/>
                </a:lnTo>
                <a:lnTo>
                  <a:pt x="0" y="8606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628204" y="7902087"/>
            <a:ext cx="851382" cy="850318"/>
          </a:xfrm>
          <a:custGeom>
            <a:avLst/>
            <a:gdLst/>
            <a:ahLst/>
            <a:cxnLst/>
            <a:rect l="l" t="t" r="r" b="b"/>
            <a:pathLst>
              <a:path w="851382" h="850318">
                <a:moveTo>
                  <a:pt x="0" y="0"/>
                </a:moveTo>
                <a:lnTo>
                  <a:pt x="851382" y="0"/>
                </a:lnTo>
                <a:lnTo>
                  <a:pt x="851382" y="850318"/>
                </a:lnTo>
                <a:lnTo>
                  <a:pt x="0" y="850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671308">
            <a:off x="15724119" y="9329110"/>
            <a:ext cx="1884790" cy="1307573"/>
          </a:xfrm>
          <a:custGeom>
            <a:avLst/>
            <a:gdLst/>
            <a:ahLst/>
            <a:cxnLst/>
            <a:rect l="l" t="t" r="r" b="b"/>
            <a:pathLst>
              <a:path w="1884790" h="1307573">
                <a:moveTo>
                  <a:pt x="0" y="0"/>
                </a:moveTo>
                <a:lnTo>
                  <a:pt x="1884791" y="0"/>
                </a:lnTo>
                <a:lnTo>
                  <a:pt x="1884791" y="1307574"/>
                </a:lnTo>
                <a:lnTo>
                  <a:pt x="0" y="13075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CC88D9-A0D5-502F-582C-E5129F67EDD7}"/>
              </a:ext>
            </a:extLst>
          </p:cNvPr>
          <p:cNvSpPr txBox="1"/>
          <p:nvPr/>
        </p:nvSpPr>
        <p:spPr>
          <a:xfrm>
            <a:off x="1219200" y="1492369"/>
            <a:ext cx="7264218" cy="995422"/>
          </a:xfrm>
          <a:prstGeom prst="flowChartTerminator">
            <a:avLst/>
          </a:prstGeom>
          <a:solidFill>
            <a:srgbClr val="FFFFB7"/>
          </a:solidFill>
          <a:ln w="38100">
            <a:solidFill>
              <a:schemeClr val="accent6">
                <a:lumMod val="75000"/>
              </a:schemeClr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4: SGK – </a:t>
            </a: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lang="nl-NL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Callout 21">
            <a:extLst>
              <a:ext uri="{FF2B5EF4-FFF2-40B4-BE49-F238E27FC236}">
                <a16:creationId xmlns:a16="http://schemas.microsoft.com/office/drawing/2014/main" id="{2D893094-ED65-3CD1-E753-18D13487C327}"/>
              </a:ext>
            </a:extLst>
          </p:cNvPr>
          <p:cNvSpPr/>
          <p:nvPr/>
        </p:nvSpPr>
        <p:spPr>
          <a:xfrm>
            <a:off x="8205849" y="3181640"/>
            <a:ext cx="1876300" cy="910660"/>
          </a:xfrm>
          <a:prstGeom prst="wedgeEllipseCallout">
            <a:avLst>
              <a:gd name="adj1" fmla="val -33541"/>
              <a:gd name="adj2" fmla="val 7333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4009F89-69DA-2F49-EE3E-369C146DCE0D}"/>
                  </a:ext>
                </a:extLst>
              </p:cNvPr>
              <p:cNvSpPr txBox="1"/>
              <p:nvPr/>
            </p:nvSpPr>
            <p:spPr>
              <a:xfrm>
                <a:off x="1111975" y="5013323"/>
                <a:ext cx="14503196" cy="45975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5</m:t>
                              </m:r>
                              <m: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12</m:t>
                              </m:r>
                            </m:den>
                          </m:f>
                        </m:e>
                      </m:func>
                      <m:r>
                        <a:rPr kumimoji="0" lang="en-US" sz="4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+</m:t>
                      </m:r>
                      <m:func>
                        <m:funcPr>
                          <m:ctrlP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12</m:t>
                              </m:r>
                            </m:den>
                          </m:f>
                        </m:e>
                      </m:func>
                      <m:r>
                        <a:rPr kumimoji="0" lang="en-US" sz="4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r>
                        <a:rPr kumimoji="0" lang="en-US" sz="4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2</m:t>
                      </m:r>
                      <m:func>
                        <m:funcPr>
                          <m:ctrlP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kumimoji="0" lang="en-US" sz="4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4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5</m:t>
                                  </m:r>
                                  <m:r>
                                    <a:rPr kumimoji="0" lang="en-US" sz="4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kumimoji="0" lang="en-US" sz="4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12</m:t>
                                  </m:r>
                                </m:den>
                              </m:f>
                              <m: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kumimoji="0" lang="en-US" sz="4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4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kumimoji="0" lang="en-US" sz="4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12</m:t>
                                  </m:r>
                                </m:den>
                              </m:f>
                            </m:num>
                            <m:den>
                              <m: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func>
                        <m:func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2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</m:t>
                          </m:r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𝑜𝑠</m:t>
                          </m:r>
                        </m:fName>
                        <m:e>
                          <m:f>
                            <m:fPr>
                              <m:ctrlP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5</m:t>
                                  </m:r>
                                  <m: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12</m:t>
                                  </m:r>
                                </m:den>
                              </m:f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12</m:t>
                                  </m:r>
                                </m:den>
                              </m:f>
                            </m:num>
                            <m:den>
                              <m: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  <m:func>
                        <m:funcPr>
                          <m:ctrlP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2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den>
                          </m:f>
                        </m:e>
                      </m:func>
                      <m:func>
                        <m:funcPr>
                          <m:ctrlP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2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6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4200" b="0" i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r>
                        <a:rPr kumimoji="0" lang="en-US" sz="4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2</m:t>
                      </m:r>
                      <m:r>
                        <a:rPr kumimoji="0" lang="en-US" sz="4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 .</m:t>
                      </m:r>
                      <m:f>
                        <m:fPr>
                          <m:ctrlP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kumimoji="0" lang="en-US" sz="4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 .</m:t>
                      </m:r>
                      <m:f>
                        <m:fPr>
                          <m:ctrlP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kumimoji="0" lang="en-US" sz="4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6</m:t>
                              </m:r>
                            </m:e>
                          </m:rad>
                        </m:num>
                        <m:den>
                          <m: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kumimoji="0" lang="en-US" sz="4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                  </m:t>
                      </m:r>
                    </m:oMath>
                  </m:oMathPara>
                </a14:m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4009F89-69DA-2F49-EE3E-369C146DC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975" y="5013323"/>
                <a:ext cx="14503196" cy="45975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1C255248-6C19-2E54-AB9D-5A98BB7C716F}"/>
              </a:ext>
            </a:extLst>
          </p:cNvPr>
          <p:cNvGrpSpPr/>
          <p:nvPr/>
        </p:nvGrpSpPr>
        <p:grpSpPr>
          <a:xfrm>
            <a:off x="9144000" y="781658"/>
            <a:ext cx="5103232" cy="1927002"/>
            <a:chOff x="8839200" y="473298"/>
            <a:chExt cx="5103232" cy="192700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CFA7E2D-A35B-F3E3-BF8A-0E0DA2EF869C}"/>
                </a:ext>
              </a:extLst>
            </p:cNvPr>
            <p:cNvSpPr txBox="1"/>
            <p:nvPr/>
          </p:nvSpPr>
          <p:spPr>
            <a:xfrm>
              <a:off x="8839200" y="1104900"/>
              <a:ext cx="1333501" cy="942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8B497921-7217-AF0A-8D76-863D9738C991}"/>
                    </a:ext>
                  </a:extLst>
                </p:cNvPr>
                <p:cNvSpPr txBox="1"/>
                <p:nvPr/>
              </p:nvSpPr>
              <p:spPr>
                <a:xfrm>
                  <a:off x="10187941" y="473298"/>
                  <a:ext cx="3754491" cy="192700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sin</m:t>
                            </m:r>
                          </m:fName>
                          <m:e>
                            <m:f>
                              <m:fPr>
                                <m:ctrlPr>
                                  <a:rPr kumimoji="0" lang="en-US" sz="4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kumimoji="0" lang="en-US" sz="4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5</m:t>
                                </m:r>
                                <m:r>
                                  <a:rPr kumimoji="0" lang="en-US" sz="4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kumimoji="0" lang="en-US" sz="4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12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</m:t>
                        </m:r>
                        <m:func>
                          <m:funcPr>
                            <m:ctrlP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sin</m:t>
                            </m:r>
                          </m:fName>
                          <m:e>
                            <m:f>
                              <m:fPr>
                                <m:ctrlPr>
                                  <a:rPr kumimoji="0" lang="en-US" sz="4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kumimoji="0" lang="en-US" sz="4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kumimoji="0" lang="en-US" sz="4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12</m:t>
                                </m:r>
                              </m:den>
                            </m:f>
                          </m:e>
                        </m:func>
                      </m:oMath>
                    </m:oMathPara>
                  </a14:m>
                  <a:endPara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8B497921-7217-AF0A-8D76-863D9738C9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87941" y="473298"/>
                  <a:ext cx="3754491" cy="192700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75527025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F4E997B3-DBE3-6B41-A7E4-02647D2BE711}"/>
              </a:ext>
            </a:extLst>
          </p:cNvPr>
          <p:cNvSpPr/>
          <p:nvPr/>
        </p:nvSpPr>
        <p:spPr>
          <a:xfrm>
            <a:off x="812433" y="422500"/>
            <a:ext cx="16663125" cy="9442000"/>
          </a:xfrm>
          <a:prstGeom prst="rect">
            <a:avLst/>
          </a:prstGeom>
          <a:solidFill>
            <a:srgbClr val="D5EDF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788174" flipH="1">
            <a:off x="169987" y="9003811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525965">
            <a:off x="16665730" y="8150812"/>
            <a:ext cx="2027969" cy="2674697"/>
          </a:xfrm>
          <a:custGeom>
            <a:avLst/>
            <a:gdLst/>
            <a:ahLst/>
            <a:cxnLst/>
            <a:rect l="l" t="t" r="r" b="b"/>
            <a:pathLst>
              <a:path w="3639423" h="4705794">
                <a:moveTo>
                  <a:pt x="0" y="0"/>
                </a:moveTo>
                <a:lnTo>
                  <a:pt x="3639423" y="0"/>
                </a:lnTo>
                <a:lnTo>
                  <a:pt x="3639423" y="4705795"/>
                </a:lnTo>
                <a:lnTo>
                  <a:pt x="0" y="47057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24590">
            <a:off x="211677" y="351294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F8BCB2-DB4A-C03B-1CF4-E10BFD7EB3D7}"/>
              </a:ext>
            </a:extLst>
          </p:cNvPr>
          <p:cNvGrpSpPr/>
          <p:nvPr/>
        </p:nvGrpSpPr>
        <p:grpSpPr>
          <a:xfrm>
            <a:off x="1547066" y="1156756"/>
            <a:ext cx="5791200" cy="1331522"/>
            <a:chOff x="6365212" y="840178"/>
            <a:chExt cx="5791200" cy="133152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1AAF7EE-9237-5943-8598-CFA525476E8A}"/>
                </a:ext>
              </a:extLst>
            </p:cNvPr>
            <p:cNvGrpSpPr/>
            <p:nvPr/>
          </p:nvGrpSpPr>
          <p:grpSpPr>
            <a:xfrm>
              <a:off x="6477000" y="853965"/>
              <a:ext cx="5589586" cy="1317735"/>
              <a:chOff x="1028700" y="1820896"/>
              <a:chExt cx="16230600" cy="6645209"/>
            </a:xfrm>
          </p:grpSpPr>
          <p:grpSp>
            <p:nvGrpSpPr>
              <p:cNvPr id="9" name="Group 3">
                <a:extLst>
                  <a:ext uri="{FF2B5EF4-FFF2-40B4-BE49-F238E27FC236}">
                    <a16:creationId xmlns:a16="http://schemas.microsoft.com/office/drawing/2014/main" id="{B0492067-D348-3AC4-6D82-87AB925769A6}"/>
                  </a:ext>
                </a:extLst>
              </p:cNvPr>
              <p:cNvGrpSpPr/>
              <p:nvPr/>
            </p:nvGrpSpPr>
            <p:grpSpPr>
              <a:xfrm>
                <a:off x="1028700" y="1820896"/>
                <a:ext cx="16230600" cy="6645209"/>
                <a:chOff x="0" y="0"/>
                <a:chExt cx="4099121" cy="1678281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id="{C60D2B09-8675-54FC-5C27-568923DDB00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099121" cy="1678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id="{670D19A9-AE07-DB93-999C-91A980AC4027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59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" name="Group 6">
                <a:extLst>
                  <a:ext uri="{FF2B5EF4-FFF2-40B4-BE49-F238E27FC236}">
                    <a16:creationId xmlns:a16="http://schemas.microsoft.com/office/drawing/2014/main" id="{AE01F606-6DD6-EAC1-FD84-E1CB349F36F5}"/>
                  </a:ext>
                </a:extLst>
              </p:cNvPr>
              <p:cNvGrpSpPr/>
              <p:nvPr/>
            </p:nvGrpSpPr>
            <p:grpSpPr>
              <a:xfrm>
                <a:off x="1293095" y="2156757"/>
                <a:ext cx="15638040" cy="5846182"/>
                <a:chOff x="-56149" y="-38100"/>
                <a:chExt cx="3949467" cy="1476483"/>
              </a:xfrm>
            </p:grpSpPr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id="{2E5314CE-90C3-D0FD-976A-9903E3CEBE79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59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id="{45F56438-2413-423A-CA20-3D1CA7552147}"/>
                    </a:ext>
                  </a:extLst>
                </p:cNvPr>
                <p:cNvSpPr/>
                <p:nvPr/>
              </p:nvSpPr>
              <p:spPr>
                <a:xfrm>
                  <a:off x="-56149" y="23508"/>
                  <a:ext cx="3949467" cy="14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rgbClr val="FFFFB7">
                    <a:alpha val="69000"/>
                  </a:srgbClr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5" name="TextBox 2">
              <a:extLst>
                <a:ext uri="{FF2B5EF4-FFF2-40B4-BE49-F238E27FC236}">
                  <a16:creationId xmlns:a16="http://schemas.microsoft.com/office/drawing/2014/main" id="{4584A34B-DCBF-7F9E-207A-F476219E27E6}"/>
                </a:ext>
              </a:extLst>
            </p:cNvPr>
            <p:cNvSpPr txBox="1"/>
            <p:nvPr/>
          </p:nvSpPr>
          <p:spPr>
            <a:xfrm>
              <a:off x="6365212" y="840178"/>
              <a:ext cx="5791200" cy="10500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3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341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5000" b="1" i="0" u="none" strike="noStrike" kern="1200" cap="none" spc="34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000" b="1" i="0" u="none" strike="noStrike" kern="1200" cap="none" spc="341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hành</a:t>
              </a:r>
              <a:r>
                <a:rPr kumimoji="0" lang="en-US" sz="5000" b="1" i="0" u="none" strike="noStrike" kern="1200" cap="none" spc="34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6FC2811D-7578-70C4-6FAF-6DBD4A1C9D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0990" y="415165"/>
            <a:ext cx="1968378" cy="1968378"/>
          </a:xfrm>
          <a:prstGeom prst="rect">
            <a:avLst/>
          </a:prstGeom>
        </p:spPr>
      </p:pic>
      <p:sp>
        <p:nvSpPr>
          <p:cNvPr id="15" name="Oval Callout 21">
            <a:extLst>
              <a:ext uri="{FF2B5EF4-FFF2-40B4-BE49-F238E27FC236}">
                <a16:creationId xmlns:a16="http://schemas.microsoft.com/office/drawing/2014/main" id="{D584E7AF-BE3E-C54A-61EC-A8953465A693}"/>
              </a:ext>
            </a:extLst>
          </p:cNvPr>
          <p:cNvSpPr/>
          <p:nvPr/>
        </p:nvSpPr>
        <p:spPr>
          <a:xfrm>
            <a:off x="8205845" y="3360074"/>
            <a:ext cx="1876300" cy="910660"/>
          </a:xfrm>
          <a:prstGeom prst="wedgeEllipseCallout">
            <a:avLst>
              <a:gd name="adj1" fmla="val -33541"/>
              <a:gd name="adj2" fmla="val 7333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72DC396-7E0B-DDC1-1EBB-5427AAEE27F5}"/>
                  </a:ext>
                </a:extLst>
              </p:cNvPr>
              <p:cNvSpPr txBox="1"/>
              <p:nvPr/>
            </p:nvSpPr>
            <p:spPr>
              <a:xfrm>
                <a:off x="1111975" y="5013323"/>
                <a:ext cx="14503196" cy="45975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c</m:t>
                          </m:r>
                          <m: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𝑜𝑠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7</m:t>
                              </m:r>
                              <m: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12</m:t>
                              </m:r>
                            </m:den>
                          </m:f>
                        </m:e>
                      </m:func>
                      <m:r>
                        <a:rPr kumimoji="0" lang="en-US" sz="4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+</m:t>
                      </m:r>
                      <m:func>
                        <m:funcPr>
                          <m:ctrlP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c</m:t>
                          </m:r>
                          <m: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𝑜𝑠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12</m:t>
                              </m:r>
                            </m:den>
                          </m:f>
                        </m:e>
                      </m:func>
                      <m:r>
                        <a:rPr kumimoji="0" lang="en-US" sz="4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r>
                        <a:rPr kumimoji="0" lang="en-US" sz="4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2</m:t>
                      </m:r>
                      <m:func>
                        <m:funcPr>
                          <m:ctrlP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c</m:t>
                          </m:r>
                          <m: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𝑜𝑠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kumimoji="0" lang="en-US" sz="4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4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7</m:t>
                                  </m:r>
                                  <m:r>
                                    <a:rPr kumimoji="0" lang="en-US" sz="4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kumimoji="0" lang="en-US" sz="4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12</m:t>
                                  </m:r>
                                </m:den>
                              </m:f>
                              <m: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kumimoji="0" lang="en-US" sz="4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4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kumimoji="0" lang="en-US" sz="4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12</m:t>
                                  </m:r>
                                </m:den>
                              </m:f>
                            </m:num>
                            <m:den>
                              <m: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func>
                        <m:func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2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</m:t>
                          </m:r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𝑜𝑠</m:t>
                          </m:r>
                        </m:fName>
                        <m:e>
                          <m:f>
                            <m:fPr>
                              <m:ctrlP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2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7</m:t>
                                  </m:r>
                                  <m: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12</m:t>
                                  </m:r>
                                </m:den>
                              </m:f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12</m:t>
                                  </m:r>
                                </m:den>
                              </m:f>
                            </m:num>
                            <m:den>
                              <m: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  <m:func>
                        <m:funcPr>
                          <m:ctrlP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2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</m:t>
                          </m:r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𝑜𝑠</m:t>
                          </m:r>
                        </m:fName>
                        <m:e>
                          <m:f>
                            <m:fPr>
                              <m:ctrlP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func>
                        <m:funcPr>
                          <m:ctrlP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2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4200" b="0" i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r>
                        <a:rPr kumimoji="0" lang="en-US" sz="4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2</m:t>
                      </m:r>
                      <m:r>
                        <a:rPr kumimoji="0" lang="en-US" sz="4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 .</m:t>
                      </m:r>
                      <m:f>
                        <m:fPr>
                          <m:ctrlP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kumimoji="0" lang="en-US" sz="4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 .</m:t>
                      </m:r>
                      <m:f>
                        <m:fPr>
                          <m:ctrlP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kumimoji="0" lang="en-US" sz="4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kumimoji="0" lang="en-US" sz="4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                  </m:t>
                      </m:r>
                    </m:oMath>
                  </m:oMathPara>
                </a14:m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72DC396-7E0B-DDC1-1EBB-5427AAEE27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975" y="5013323"/>
                <a:ext cx="14503196" cy="45975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79CD8D1E-C68F-E3F7-D7A3-3A049B2945CB}"/>
              </a:ext>
            </a:extLst>
          </p:cNvPr>
          <p:cNvGrpSpPr/>
          <p:nvPr/>
        </p:nvGrpSpPr>
        <p:grpSpPr>
          <a:xfrm>
            <a:off x="7869264" y="587245"/>
            <a:ext cx="5494722" cy="1901033"/>
            <a:chOff x="8839200" y="499267"/>
            <a:chExt cx="5494722" cy="190103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3A3AA92-B621-7424-B2D6-9683FD52A1B5}"/>
                </a:ext>
              </a:extLst>
            </p:cNvPr>
            <p:cNvSpPr txBox="1"/>
            <p:nvPr/>
          </p:nvSpPr>
          <p:spPr>
            <a:xfrm>
              <a:off x="8839200" y="1104900"/>
              <a:ext cx="1333501" cy="942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77E688C-F4A1-8F8B-6EB6-578C864A5E26}"/>
                    </a:ext>
                  </a:extLst>
                </p:cNvPr>
                <p:cNvSpPr txBox="1"/>
                <p:nvPr/>
              </p:nvSpPr>
              <p:spPr>
                <a:xfrm>
                  <a:off x="9825436" y="499267"/>
                  <a:ext cx="4508486" cy="190103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c</m:t>
                            </m:r>
                            <m: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𝑜𝑠</m:t>
                            </m:r>
                          </m:fName>
                          <m:e>
                            <m:f>
                              <m:fPr>
                                <m:ctrlPr>
                                  <a:rPr kumimoji="0" lang="en-US" sz="4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kumimoji="0" lang="en-US" sz="4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7</m:t>
                                </m:r>
                                <m:r>
                                  <a:rPr kumimoji="0" lang="en-US" sz="4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kumimoji="0" lang="en-US" sz="4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12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</m:t>
                        </m:r>
                        <m:func>
                          <m:funcPr>
                            <m:ctrlP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c</m:t>
                            </m:r>
                            <m: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𝑜𝑠</m:t>
                            </m:r>
                          </m:fName>
                          <m:e>
                            <m:f>
                              <m:fPr>
                                <m:ctrlPr>
                                  <a:rPr kumimoji="0" lang="en-US" sz="4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kumimoji="0" lang="en-US" sz="4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kumimoji="0" lang="en-US" sz="4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12</m:t>
                                </m:r>
                              </m:den>
                            </m:f>
                          </m:e>
                        </m:func>
                      </m:oMath>
                    </m:oMathPara>
                  </a14:m>
                  <a:endPara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77E688C-F4A1-8F8B-6EB6-578C864A5E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25436" y="499267"/>
                  <a:ext cx="4508486" cy="190103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9793994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"/>
            <a:ext cx="18288000" cy="7819996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788174" flipH="1">
            <a:off x="17156596" y="806517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24590">
            <a:off x="16861105" y="9283193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D8C33261-E13C-C853-463B-11AC253B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92135">
            <a:off x="664641" y="332762"/>
            <a:ext cx="1642268" cy="151909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8CCDF43-1639-981B-8D91-81390BC1DADA}"/>
              </a:ext>
            </a:extLst>
          </p:cNvPr>
          <p:cNvGrpSpPr/>
          <p:nvPr/>
        </p:nvGrpSpPr>
        <p:grpSpPr>
          <a:xfrm>
            <a:off x="6773418" y="412852"/>
            <a:ext cx="4741161" cy="1301648"/>
            <a:chOff x="1852505" y="3331267"/>
            <a:chExt cx="4741161" cy="1301648"/>
          </a:xfrm>
        </p:grpSpPr>
        <p:sp>
          <p:nvSpPr>
            <p:cNvPr id="21" name="Freeform 29">
              <a:extLst>
                <a:ext uri="{FF2B5EF4-FFF2-40B4-BE49-F238E27FC236}">
                  <a16:creationId xmlns:a16="http://schemas.microsoft.com/office/drawing/2014/main" id="{0CC6BA89-2CC8-2D9B-1969-2837E58A5F5A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BCF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C16ABDF-8512-7F4F-8701-B2D7DB81C808}"/>
                </a:ext>
              </a:extLst>
            </p:cNvPr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kumimoji="0" lang="nl-NL" sz="5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nl-NL" sz="5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kumimoji="0" lang="nl-NL" sz="5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endParaRPr kumimoji="0" lang="en-US" sz="5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F5B4842-A29D-C61C-81E0-EEFA0688A2F7}"/>
                  </a:ext>
                </a:extLst>
              </p:cNvPr>
              <p:cNvSpPr txBox="1"/>
              <p:nvPr/>
            </p:nvSpPr>
            <p:spPr>
              <a:xfrm>
                <a:off x="914400" y="2184620"/>
                <a:ext cx="9939361" cy="55329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vi-VN" sz="4000" dirty="0">
                    <a:solidFill>
                      <a:srgbClr val="000000"/>
                    </a:solidFill>
                  </a:rPr>
                  <a:t>Trong bài toán khởi động, cho biết vòm cổng rộng 120 </a:t>
                </a:r>
                <a:r>
                  <a:rPr lang="vi-VN" sz="4000" dirty="0" err="1">
                    <a:solidFill>
                      <a:srgbClr val="000000"/>
                    </a:solidFill>
                  </a:rPr>
                  <a:t>cm</a:t>
                </a:r>
                <a:r>
                  <a:rPr lang="vi-VN" sz="4000" dirty="0">
                    <a:solidFill>
                      <a:srgbClr val="000000"/>
                    </a:solidFill>
                  </a:rPr>
                  <a:t> và khoảng cách từ B đến đường kính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𝐴𝐻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 là 27 </a:t>
                </a:r>
                <a:r>
                  <a:rPr lang="vi-VN" sz="4000" dirty="0" err="1">
                    <a:solidFill>
                      <a:srgbClr val="000000"/>
                    </a:solidFill>
                  </a:rPr>
                  <a:t>cm</a:t>
                </a:r>
                <a:r>
                  <a:rPr lang="vi-VN" sz="4000" dirty="0">
                    <a:solidFill>
                      <a:srgbClr val="000000"/>
                    </a:solidFill>
                  </a:rPr>
                  <a:t>. Tính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sin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⁡</m:t>
                    </m:r>
                    <m:r>
                      <a:rPr lang="el-GR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l-GR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cos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⁡</m:t>
                    </m:r>
                    <m:r>
                      <a:rPr lang="el-GR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l-GR" sz="4000" dirty="0">
                    <a:solidFill>
                      <a:srgbClr val="000000"/>
                    </a:solidFill>
                  </a:rPr>
                  <a:t>, </a:t>
                </a:r>
                <a:r>
                  <a:rPr lang="vi-VN" sz="4000" dirty="0">
                    <a:solidFill>
                      <a:srgbClr val="000000"/>
                    </a:solidFill>
                  </a:rPr>
                  <a:t>từ đó tính khoảng cách từ điểm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 đến đường kính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𝐴𝐻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. Làm tròn kết quả đến hàng phần mười.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F5B4842-A29D-C61C-81E0-EEFA0688A2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2184620"/>
                <a:ext cx="9939361" cy="5532925"/>
              </a:xfrm>
              <a:prstGeom prst="rect">
                <a:avLst/>
              </a:prstGeom>
              <a:blipFill>
                <a:blip r:embed="rId6"/>
                <a:stretch>
                  <a:fillRect l="-2147" r="-2577" b="-3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6ED63881-328D-FE58-703E-C4DD163AEE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46141" y="2397616"/>
            <a:ext cx="6468621" cy="46710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3E48C3-2802-CF51-D50D-68B9E800FE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7620096"/>
            <a:ext cx="4741161" cy="266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76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"/>
            <a:ext cx="5750734" cy="10286999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788174" flipH="1">
            <a:off x="16860364" y="594757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24590">
            <a:off x="363377" y="8940569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D8C33261-E13C-C853-463B-11AC253B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92135">
            <a:off x="664641" y="332762"/>
            <a:ext cx="1642268" cy="151909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8CCDF43-1639-981B-8D91-81390BC1DADA}"/>
              </a:ext>
            </a:extLst>
          </p:cNvPr>
          <p:cNvGrpSpPr/>
          <p:nvPr/>
        </p:nvGrpSpPr>
        <p:grpSpPr>
          <a:xfrm>
            <a:off x="6773418" y="412852"/>
            <a:ext cx="4741161" cy="1301648"/>
            <a:chOff x="1852505" y="3331267"/>
            <a:chExt cx="4741161" cy="1301648"/>
          </a:xfrm>
          <a:solidFill>
            <a:srgbClr val="FFFFB7"/>
          </a:solidFill>
        </p:grpSpPr>
        <p:sp>
          <p:nvSpPr>
            <p:cNvPr id="21" name="Freeform 29">
              <a:extLst>
                <a:ext uri="{FF2B5EF4-FFF2-40B4-BE49-F238E27FC236}">
                  <a16:creationId xmlns:a16="http://schemas.microsoft.com/office/drawing/2014/main" id="{0CC6BA89-2CC8-2D9B-1969-2837E58A5F5A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BCF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C16ABDF-8512-7F4F-8701-B2D7DB81C808}"/>
                </a:ext>
              </a:extLst>
            </p:cNvPr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5000" b="1" dirty="0" err="1">
                  <a:ln w="0"/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nl-NL" sz="50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5000" b="1" dirty="0" err="1">
                  <a:ln w="0"/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nl-NL" sz="50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endParaRPr lang="en-US" sz="5000" b="1" dirty="0">
                <a:ln w="0"/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Oval Callout 20">
            <a:extLst>
              <a:ext uri="{FF2B5EF4-FFF2-40B4-BE49-F238E27FC236}">
                <a16:creationId xmlns:a16="http://schemas.microsoft.com/office/drawing/2014/main" id="{BB884465-06DB-4FB8-494F-A12D2726017A}"/>
              </a:ext>
            </a:extLst>
          </p:cNvPr>
          <p:cNvSpPr/>
          <p:nvPr/>
        </p:nvSpPr>
        <p:spPr>
          <a:xfrm>
            <a:off x="4751971" y="1220980"/>
            <a:ext cx="1560257" cy="843953"/>
          </a:xfrm>
          <a:prstGeom prst="wedgeEllipseCallout">
            <a:avLst>
              <a:gd name="adj1" fmla="val 32889"/>
              <a:gd name="adj2" fmla="val 8055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CC7B8C-8C02-1B9E-E1D2-11FC54B403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523" y="3623000"/>
            <a:ext cx="5315576" cy="38384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94EC099-73FC-B289-76C0-B6CAD8781F05}"/>
                  </a:ext>
                </a:extLst>
              </p:cNvPr>
              <p:cNvSpPr txBox="1"/>
              <p:nvPr/>
            </p:nvSpPr>
            <p:spPr>
              <a:xfrm>
                <a:off x="5981028" y="2054151"/>
                <a:ext cx="11975772" cy="69158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Đặt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𝐵𝑂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pt-BR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acc>
                  </m:oMath>
                </a14:m>
                <a:r>
                  <a:rPr lang="pt-B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 Ta có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pt-BR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𝑂𝐵</m:t>
                        </m:r>
                      </m:den>
                    </m:f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</m:t>
                        </m:r>
                      </m:num>
                      <m:den>
                        <m:r>
                          <a:rPr lang="pt-B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</m:den>
                    </m:f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pt-B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pt-B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0&lt;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rad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319</m:t>
                            </m:r>
                          </m:e>
                        </m:rad>
                      </m:num>
                      <m:den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𝐴𝐻</m:t>
                    </m:r>
                  </m:oMath>
                </a14:m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sub>
                    </m:sSub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=60</m:t>
                    </m:r>
                    <m:r>
                      <a:rPr lang="en-US" sz="40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=60.2</m:t>
                    </m:r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</m:t>
                        </m:r>
                        <m:rad>
                          <m:radPr>
                            <m:degHide m:val="on"/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319</m:t>
                            </m:r>
                          </m:e>
                        </m:rad>
                      </m:num>
                      <m:den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≈48,2(</m:t>
                    </m:r>
                    <m:r>
                      <m:rPr>
                        <m:nor/>
                      </m:rPr>
                      <a:rPr lang="en-US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94EC099-73FC-B289-76C0-B6CAD8781F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1028" y="2054151"/>
                <a:ext cx="11975772" cy="6915868"/>
              </a:xfrm>
              <a:prstGeom prst="rect">
                <a:avLst/>
              </a:prstGeom>
              <a:blipFill>
                <a:blip r:embed="rId7"/>
                <a:stretch>
                  <a:fillRect l="-1781" r="-814" b="-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BE8B9C12-FE39-0C36-8C78-0C3C75118A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200" y="4090894"/>
            <a:ext cx="5122161" cy="288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105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328939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-1245375" y="5143500"/>
            <a:ext cx="2885327" cy="3730744"/>
          </a:xfrm>
          <a:custGeom>
            <a:avLst/>
            <a:gdLst/>
            <a:ahLst/>
            <a:cxnLst/>
            <a:rect l="l" t="t" r="r" b="b"/>
            <a:pathLst>
              <a:path w="2885327" h="3730744">
                <a:moveTo>
                  <a:pt x="2885327" y="0"/>
                </a:moveTo>
                <a:lnTo>
                  <a:pt x="0" y="0"/>
                </a:lnTo>
                <a:lnTo>
                  <a:pt x="0" y="3730744"/>
                </a:lnTo>
                <a:lnTo>
                  <a:pt x="2885327" y="3730744"/>
                </a:lnTo>
                <a:lnTo>
                  <a:pt x="288532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0081898">
            <a:off x="1919791" y="8426107"/>
            <a:ext cx="1777174" cy="1426182"/>
          </a:xfrm>
          <a:custGeom>
            <a:avLst/>
            <a:gdLst/>
            <a:ahLst/>
            <a:cxnLst/>
            <a:rect l="l" t="t" r="r" b="b"/>
            <a:pathLst>
              <a:path w="1777174" h="1426182">
                <a:moveTo>
                  <a:pt x="0" y="0"/>
                </a:moveTo>
                <a:lnTo>
                  <a:pt x="1777174" y="0"/>
                </a:lnTo>
                <a:lnTo>
                  <a:pt x="1777174" y="1426182"/>
                </a:lnTo>
                <a:lnTo>
                  <a:pt x="0" y="1426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332720" y="1450510"/>
            <a:ext cx="1522477" cy="1520574"/>
          </a:xfrm>
          <a:custGeom>
            <a:avLst/>
            <a:gdLst/>
            <a:ahLst/>
            <a:cxnLst/>
            <a:rect l="l" t="t" r="r" b="b"/>
            <a:pathLst>
              <a:path w="1522477" h="1520574">
                <a:moveTo>
                  <a:pt x="0" y="0"/>
                </a:moveTo>
                <a:lnTo>
                  <a:pt x="1522477" y="0"/>
                </a:lnTo>
                <a:lnTo>
                  <a:pt x="1522477" y="1520574"/>
                </a:lnTo>
                <a:lnTo>
                  <a:pt x="0" y="15205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221200" y="706832"/>
            <a:ext cx="1325394" cy="1244214"/>
          </a:xfrm>
          <a:custGeom>
            <a:avLst/>
            <a:gdLst/>
            <a:ahLst/>
            <a:cxnLst/>
            <a:rect l="l" t="t" r="r" b="b"/>
            <a:pathLst>
              <a:path w="1325394" h="1244214">
                <a:moveTo>
                  <a:pt x="0" y="0"/>
                </a:moveTo>
                <a:lnTo>
                  <a:pt x="1325394" y="0"/>
                </a:lnTo>
                <a:lnTo>
                  <a:pt x="1325394" y="1244214"/>
                </a:lnTo>
                <a:lnTo>
                  <a:pt x="0" y="12442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983826" y="-801387"/>
            <a:ext cx="1474549" cy="1526053"/>
          </a:xfrm>
          <a:custGeom>
            <a:avLst/>
            <a:gdLst/>
            <a:ahLst/>
            <a:cxnLst/>
            <a:rect l="l" t="t" r="r" b="b"/>
            <a:pathLst>
              <a:path w="1474549" h="1526053">
                <a:moveTo>
                  <a:pt x="0" y="0"/>
                </a:moveTo>
                <a:lnTo>
                  <a:pt x="1474549" y="0"/>
                </a:lnTo>
                <a:lnTo>
                  <a:pt x="1474549" y="1526053"/>
                </a:lnTo>
                <a:lnTo>
                  <a:pt x="0" y="15260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274027" y="4676775"/>
            <a:ext cx="11739946" cy="933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999"/>
              </a:lnSpc>
              <a:spcBef>
                <a:spcPct val="0"/>
              </a:spcBef>
            </a:pPr>
            <a:r>
              <a:rPr lang="en-US" sz="6999" b="1" u="none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38" name="TextBox 21">
            <a:extLst>
              <a:ext uri="{FF2B5EF4-FFF2-40B4-BE49-F238E27FC236}">
                <a16:creationId xmlns:a16="http://schemas.microsoft.com/office/drawing/2014/main" id="{DD8C1882-87AB-E6B7-B314-A819133083B5}"/>
              </a:ext>
            </a:extLst>
          </p:cNvPr>
          <p:cNvSpPr txBox="1"/>
          <p:nvPr/>
        </p:nvSpPr>
        <p:spPr>
          <a:xfrm>
            <a:off x="4631257" y="3070667"/>
            <a:ext cx="951405" cy="926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6000" spc="-154" dirty="0">
                <a:solidFill>
                  <a:srgbClr val="EDE8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2787BA-AB6F-43AB-BC06-5484D6F88F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691" y="5478274"/>
            <a:ext cx="8076057" cy="454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94097"/>
      </p:ext>
    </p:extLst>
  </p:cSld>
  <p:clrMapOvr>
    <a:masterClrMapping/>
  </p:clrMapOvr>
  <p:transition spd="med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4">
            <a:extLst>
              <a:ext uri="{FF2B5EF4-FFF2-40B4-BE49-F238E27FC236}">
                <a16:creationId xmlns:a16="http://schemas.microsoft.com/office/drawing/2014/main" id="{A54DDC87-94F0-7DF3-E896-62E649791F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378162" y="7252413"/>
            <a:ext cx="1220916" cy="689817"/>
          </a:xfrm>
          <a:prstGeom prst="rect">
            <a:avLst/>
          </a:prstGeom>
        </p:spPr>
      </p:pic>
      <p:pic>
        <p:nvPicPr>
          <p:cNvPr id="28" name="Picture 30">
            <a:extLst>
              <a:ext uri="{FF2B5EF4-FFF2-40B4-BE49-F238E27FC236}">
                <a16:creationId xmlns:a16="http://schemas.microsoft.com/office/drawing/2014/main" id="{7B4716C7-6B56-7368-EE5E-BEFE605ABE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962257" y="7488594"/>
            <a:ext cx="1164630" cy="718431"/>
          </a:xfrm>
          <a:prstGeom prst="rect">
            <a:avLst/>
          </a:prstGeom>
        </p:spPr>
      </p:pic>
      <p:pic>
        <p:nvPicPr>
          <p:cNvPr id="23" name="Picture 12">
            <a:extLst>
              <a:ext uri="{FF2B5EF4-FFF2-40B4-BE49-F238E27FC236}">
                <a16:creationId xmlns:a16="http://schemas.microsoft.com/office/drawing/2014/main" id="{72A61EC4-A662-27B7-6E25-3C7FE847A7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834767" y="7630810"/>
            <a:ext cx="1041894" cy="941612"/>
          </a:xfrm>
          <a:prstGeom prst="rect">
            <a:avLst/>
          </a:prstGeom>
        </p:spPr>
      </p:pic>
      <p:pic>
        <p:nvPicPr>
          <p:cNvPr id="31" name="Picture 33">
            <a:extLst>
              <a:ext uri="{FF2B5EF4-FFF2-40B4-BE49-F238E27FC236}">
                <a16:creationId xmlns:a16="http://schemas.microsoft.com/office/drawing/2014/main" id="{41D46CB9-B5E1-4610-F322-C62B48A2EC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387676" y="8851162"/>
            <a:ext cx="1354014" cy="1132448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34D64AFB-48F2-16BF-5068-88A7338637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9601" y="7802566"/>
            <a:ext cx="1232606" cy="1218740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80E45BA7-0A9C-5129-1FD9-B7CD103A53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922105" y="7403924"/>
            <a:ext cx="887774" cy="887774"/>
          </a:xfrm>
          <a:prstGeom prst="rect">
            <a:avLst/>
          </a:prstGeom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id="{0E6ADB21-9254-30DD-558B-FD50E79320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7031962" y="8480210"/>
            <a:ext cx="1034367" cy="991700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8501DDDD-BA31-7C7B-3D79-A54AFBE95E2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4051962" y="6686100"/>
            <a:ext cx="4043363" cy="2496777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130BDE0F-7A53-66F2-0018-DA80160ACBB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9144000" y="6100149"/>
            <a:ext cx="4628442" cy="3286194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9B0629A7-50FF-C366-4FAC-033DE7A7E9C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39559" y="6144126"/>
            <a:ext cx="3519054" cy="2934012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E31935A7-574C-5AD4-BC14-0C0492CDF122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3442038" y="9066017"/>
            <a:ext cx="1546583" cy="976280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D434956C-8E5F-5ECC-F21F-32671466CB1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3443051" y="7581704"/>
            <a:ext cx="1025601" cy="984576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2996055F-6079-1148-997E-7428E2DB9A6D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3674249" y="8937621"/>
            <a:ext cx="1151133" cy="1066236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1BAFA938-4923-185A-63FA-09033BE43E0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2894719" y="7534623"/>
            <a:ext cx="1164629" cy="1078737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B8836024-618C-7162-C499-5710FDB40AD3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>
          <a:xfrm>
            <a:off x="6325809" y="8990031"/>
            <a:ext cx="1132950" cy="1128249"/>
          </a:xfrm>
          <a:prstGeom prst="rect">
            <a:avLst/>
          </a:prstGeom>
        </p:spPr>
      </p:pic>
      <p:pic>
        <p:nvPicPr>
          <p:cNvPr id="19" name="Picture 13">
            <a:extLst>
              <a:ext uri="{FF2B5EF4-FFF2-40B4-BE49-F238E27FC236}">
                <a16:creationId xmlns:a16="http://schemas.microsoft.com/office/drawing/2014/main" id="{70C34FB5-1CE7-D954-D4A1-31363C0AB434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7809779" y="7616092"/>
            <a:ext cx="1132950" cy="1053644"/>
          </a:xfrm>
          <a:prstGeom prst="rect">
            <a:avLst/>
          </a:prstGeom>
        </p:spPr>
      </p:pic>
      <p:pic>
        <p:nvPicPr>
          <p:cNvPr id="21" name="Picture 21">
            <a:extLst>
              <a:ext uri="{FF2B5EF4-FFF2-40B4-BE49-F238E27FC236}">
                <a16:creationId xmlns:a16="http://schemas.microsoft.com/office/drawing/2014/main" id="{127B00C3-7CC0-6D95-3BA9-A5ED33EA51D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11072598" y="8987989"/>
            <a:ext cx="1202670" cy="1220984"/>
          </a:xfrm>
          <a:prstGeom prst="rect">
            <a:avLst/>
          </a:prstGeom>
        </p:spPr>
      </p:pic>
      <p:pic>
        <p:nvPicPr>
          <p:cNvPr id="24" name="Picture 17">
            <a:extLst>
              <a:ext uri="{FF2B5EF4-FFF2-40B4-BE49-F238E27FC236}">
                <a16:creationId xmlns:a16="http://schemas.microsoft.com/office/drawing/2014/main" id="{C1B988A9-5460-3AE9-F4A2-55B51B675157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15710195" y="9357478"/>
            <a:ext cx="911765" cy="604424"/>
          </a:xfrm>
          <a:prstGeom prst="rect">
            <a:avLst/>
          </a:prstGeom>
        </p:spPr>
      </p:pic>
      <p:pic>
        <p:nvPicPr>
          <p:cNvPr id="25" name="Picture 23">
            <a:extLst>
              <a:ext uri="{FF2B5EF4-FFF2-40B4-BE49-F238E27FC236}">
                <a16:creationId xmlns:a16="http://schemas.microsoft.com/office/drawing/2014/main" id="{D7CB0CA2-FDA9-B675-8393-BC49AACA911B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rcRect/>
          <a:stretch>
            <a:fillRect/>
          </a:stretch>
        </p:blipFill>
        <p:spPr>
          <a:xfrm>
            <a:off x="5150659" y="8472104"/>
            <a:ext cx="691679" cy="1007910"/>
          </a:xfrm>
          <a:prstGeom prst="rect">
            <a:avLst/>
          </a:prstGeom>
        </p:spPr>
      </p:pic>
      <p:pic>
        <p:nvPicPr>
          <p:cNvPr id="27" name="Picture 29">
            <a:extLst>
              <a:ext uri="{FF2B5EF4-FFF2-40B4-BE49-F238E27FC236}">
                <a16:creationId xmlns:a16="http://schemas.microsoft.com/office/drawing/2014/main" id="{B856E142-F9A4-5D1D-B531-A890F090B901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rcRect/>
          <a:stretch>
            <a:fillRect/>
          </a:stretch>
        </p:blipFill>
        <p:spPr>
          <a:xfrm>
            <a:off x="2121923" y="9426845"/>
            <a:ext cx="979485" cy="737063"/>
          </a:xfrm>
          <a:prstGeom prst="rect">
            <a:avLst/>
          </a:prstGeom>
        </p:spPr>
      </p:pic>
      <p:pic>
        <p:nvPicPr>
          <p:cNvPr id="29" name="Picture 31">
            <a:extLst>
              <a:ext uri="{FF2B5EF4-FFF2-40B4-BE49-F238E27FC236}">
                <a16:creationId xmlns:a16="http://schemas.microsoft.com/office/drawing/2014/main" id="{BC5BE03B-7AA2-CEA7-7862-3BB8EC051D99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/>
          <a:stretch>
            <a:fillRect/>
          </a:stretch>
        </p:blipFill>
        <p:spPr>
          <a:xfrm>
            <a:off x="5447816" y="7559809"/>
            <a:ext cx="1034367" cy="902486"/>
          </a:xfrm>
          <a:prstGeom prst="rect">
            <a:avLst/>
          </a:prstGeom>
        </p:spPr>
      </p:pic>
      <p:pic>
        <p:nvPicPr>
          <p:cNvPr id="30" name="Picture 32">
            <a:extLst>
              <a:ext uri="{FF2B5EF4-FFF2-40B4-BE49-F238E27FC236}">
                <a16:creationId xmlns:a16="http://schemas.microsoft.com/office/drawing/2014/main" id="{437C9097-9B9F-B49A-DE45-535F1551BAB4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rcRect/>
          <a:stretch>
            <a:fillRect/>
          </a:stretch>
        </p:blipFill>
        <p:spPr>
          <a:xfrm>
            <a:off x="549983" y="9182878"/>
            <a:ext cx="1014080" cy="469013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0835D0A6-8AEF-E606-08B4-2A50423E0103}"/>
              </a:ext>
            </a:extLst>
          </p:cNvPr>
          <p:cNvSpPr txBox="1">
            <a:spLocks/>
          </p:cNvSpPr>
          <p:nvPr/>
        </p:nvSpPr>
        <p:spPr>
          <a:xfrm>
            <a:off x="934779" y="3393016"/>
            <a:ext cx="9815115" cy="1988345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NHÀ SƯU TẬP ĐẠI DƯƠNG</a:t>
            </a:r>
          </a:p>
        </p:txBody>
      </p:sp>
      <p:pic>
        <p:nvPicPr>
          <p:cNvPr id="5" name="Tieng-song-bien-nhe-nhang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5E82A2CC-288C-598B-6120-AB854F0D98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6482183" y="-881348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054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1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0">
            <a:extLst>
              <a:ext uri="{FF2B5EF4-FFF2-40B4-BE49-F238E27FC236}">
                <a16:creationId xmlns:a16="http://schemas.microsoft.com/office/drawing/2014/main" id="{023CA9D5-0DD5-236F-40D8-914060EBD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55419" y="214386"/>
            <a:ext cx="2664333" cy="2743200"/>
          </a:xfrm>
          <a:prstGeom prst="rect">
            <a:avLst/>
          </a:prstGeom>
        </p:spPr>
      </p:pic>
      <p:pic>
        <p:nvPicPr>
          <p:cNvPr id="50" name="Picture 8">
            <a:extLst>
              <a:ext uri="{FF2B5EF4-FFF2-40B4-BE49-F238E27FC236}">
                <a16:creationId xmlns:a16="http://schemas.microsoft.com/office/drawing/2014/main" id="{F18A7A19-E8CD-630B-2956-66FB3D7457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" y="575412"/>
            <a:ext cx="18287999" cy="41575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6E24A6-6B41-9002-EE56-0C671E10D9DF}"/>
              </a:ext>
            </a:extLst>
          </p:cNvPr>
          <p:cNvSpPr/>
          <p:nvPr/>
        </p:nvSpPr>
        <p:spPr>
          <a:xfrm>
            <a:off x="1" y="3652063"/>
            <a:ext cx="18287999" cy="6634937"/>
          </a:xfrm>
          <a:custGeom>
            <a:avLst/>
            <a:gdLst>
              <a:gd name="connsiteX0" fmla="*/ 0 w 12191999"/>
              <a:gd name="connsiteY0" fmla="*/ 0 h 3314700"/>
              <a:gd name="connsiteX1" fmla="*/ 12191999 w 12191999"/>
              <a:gd name="connsiteY1" fmla="*/ 0 h 3314700"/>
              <a:gd name="connsiteX2" fmla="*/ 12191999 w 12191999"/>
              <a:gd name="connsiteY2" fmla="*/ 3314700 h 3314700"/>
              <a:gd name="connsiteX3" fmla="*/ 0 w 12191999"/>
              <a:gd name="connsiteY3" fmla="*/ 3314700 h 3314700"/>
              <a:gd name="connsiteX4" fmla="*/ 0 w 12191999"/>
              <a:gd name="connsiteY4" fmla="*/ 0 h 33147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12191999 w 12191999"/>
              <a:gd name="connsiteY2" fmla="*/ 558800 h 3873500"/>
              <a:gd name="connsiteX3" fmla="*/ 12191999 w 12191999"/>
              <a:gd name="connsiteY3" fmla="*/ 3873500 h 3873500"/>
              <a:gd name="connsiteX4" fmla="*/ 0 w 12191999"/>
              <a:gd name="connsiteY4" fmla="*/ 3873500 h 3873500"/>
              <a:gd name="connsiteX5" fmla="*/ 0 w 12191999"/>
              <a:gd name="connsiteY5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12191999 w 12191999"/>
              <a:gd name="connsiteY3" fmla="*/ 558800 h 3873500"/>
              <a:gd name="connsiteX4" fmla="*/ 12191999 w 12191999"/>
              <a:gd name="connsiteY4" fmla="*/ 3873500 h 3873500"/>
              <a:gd name="connsiteX5" fmla="*/ 0 w 12191999"/>
              <a:gd name="connsiteY5" fmla="*/ 3873500 h 3873500"/>
              <a:gd name="connsiteX6" fmla="*/ 0 w 12191999"/>
              <a:gd name="connsiteY6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12191999 w 12191999"/>
              <a:gd name="connsiteY4" fmla="*/ 558800 h 3873500"/>
              <a:gd name="connsiteX5" fmla="*/ 12191999 w 12191999"/>
              <a:gd name="connsiteY5" fmla="*/ 3873500 h 3873500"/>
              <a:gd name="connsiteX6" fmla="*/ 0 w 12191999"/>
              <a:gd name="connsiteY6" fmla="*/ 3873500 h 3873500"/>
              <a:gd name="connsiteX7" fmla="*/ 0 w 12191999"/>
              <a:gd name="connsiteY7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12191999 w 12191999"/>
              <a:gd name="connsiteY5" fmla="*/ 558800 h 3873500"/>
              <a:gd name="connsiteX6" fmla="*/ 12191999 w 12191999"/>
              <a:gd name="connsiteY6" fmla="*/ 3873500 h 3873500"/>
              <a:gd name="connsiteX7" fmla="*/ 0 w 12191999"/>
              <a:gd name="connsiteY7" fmla="*/ 3873500 h 3873500"/>
              <a:gd name="connsiteX8" fmla="*/ 0 w 12191999"/>
              <a:gd name="connsiteY8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12191999 w 12191999"/>
              <a:gd name="connsiteY6" fmla="*/ 558800 h 3873500"/>
              <a:gd name="connsiteX7" fmla="*/ 12191999 w 12191999"/>
              <a:gd name="connsiteY7" fmla="*/ 3873500 h 3873500"/>
              <a:gd name="connsiteX8" fmla="*/ 0 w 12191999"/>
              <a:gd name="connsiteY8" fmla="*/ 3873500 h 3873500"/>
              <a:gd name="connsiteX9" fmla="*/ 0 w 12191999"/>
              <a:gd name="connsiteY9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2191999 w 12191999"/>
              <a:gd name="connsiteY7" fmla="*/ 558800 h 3873500"/>
              <a:gd name="connsiteX8" fmla="*/ 12191999 w 12191999"/>
              <a:gd name="connsiteY8" fmla="*/ 3873500 h 3873500"/>
              <a:gd name="connsiteX9" fmla="*/ 0 w 12191999"/>
              <a:gd name="connsiteY9" fmla="*/ 3873500 h 3873500"/>
              <a:gd name="connsiteX10" fmla="*/ 0 w 12191999"/>
              <a:gd name="connsiteY10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1557000 w 12191999"/>
              <a:gd name="connsiteY7" fmla="*/ 774700 h 3873500"/>
              <a:gd name="connsiteX8" fmla="*/ 12191999 w 12191999"/>
              <a:gd name="connsiteY8" fmla="*/ 558800 h 3873500"/>
              <a:gd name="connsiteX9" fmla="*/ 12191999 w 12191999"/>
              <a:gd name="connsiteY9" fmla="*/ 3873500 h 3873500"/>
              <a:gd name="connsiteX10" fmla="*/ 0 w 12191999"/>
              <a:gd name="connsiteY10" fmla="*/ 3873500 h 3873500"/>
              <a:gd name="connsiteX11" fmla="*/ 0 w 12191999"/>
              <a:gd name="connsiteY11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143500 w 12191999"/>
              <a:gd name="connsiteY4" fmla="*/ 647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88900 h 3403600"/>
              <a:gd name="connsiteX1" fmla="*/ 1117600 w 12191999"/>
              <a:gd name="connsiteY1" fmla="*/ 87562 h 3403600"/>
              <a:gd name="connsiteX2" fmla="*/ 2755900 w 12191999"/>
              <a:gd name="connsiteY2" fmla="*/ 381000 h 3403600"/>
              <a:gd name="connsiteX3" fmla="*/ 4165600 w 12191999"/>
              <a:gd name="connsiteY3" fmla="*/ 0 h 3403600"/>
              <a:gd name="connsiteX4" fmla="*/ 5143500 w 12191999"/>
              <a:gd name="connsiteY4" fmla="*/ 177800 h 3403600"/>
              <a:gd name="connsiteX5" fmla="*/ 5969000 w 12191999"/>
              <a:gd name="connsiteY5" fmla="*/ 25400 h 3403600"/>
              <a:gd name="connsiteX6" fmla="*/ 7137400 w 12191999"/>
              <a:gd name="connsiteY6" fmla="*/ 63500 h 3403600"/>
              <a:gd name="connsiteX7" fmla="*/ 9690100 w 12191999"/>
              <a:gd name="connsiteY7" fmla="*/ 317500 h 3403600"/>
              <a:gd name="connsiteX8" fmla="*/ 11557000 w 12191999"/>
              <a:gd name="connsiteY8" fmla="*/ 304800 h 3403600"/>
              <a:gd name="connsiteX9" fmla="*/ 12191999 w 12191999"/>
              <a:gd name="connsiteY9" fmla="*/ 88900 h 3403600"/>
              <a:gd name="connsiteX10" fmla="*/ 12191999 w 12191999"/>
              <a:gd name="connsiteY10" fmla="*/ 3403600 h 3403600"/>
              <a:gd name="connsiteX11" fmla="*/ 0 w 12191999"/>
              <a:gd name="connsiteY11" fmla="*/ 3403600 h 3403600"/>
              <a:gd name="connsiteX12" fmla="*/ 0 w 12191999"/>
              <a:gd name="connsiteY12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1557000 w 12191999"/>
              <a:gd name="connsiteY9" fmla="*/ 304800 h 3403600"/>
              <a:gd name="connsiteX10" fmla="*/ 12191999 w 12191999"/>
              <a:gd name="connsiteY10" fmla="*/ 88900 h 3403600"/>
              <a:gd name="connsiteX11" fmla="*/ 12191999 w 12191999"/>
              <a:gd name="connsiteY11" fmla="*/ 3403600 h 3403600"/>
              <a:gd name="connsiteX12" fmla="*/ 0 w 12191999"/>
              <a:gd name="connsiteY12" fmla="*/ 3403600 h 3403600"/>
              <a:gd name="connsiteX13" fmla="*/ 0 w 12191999"/>
              <a:gd name="connsiteY13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198100 w 12191999"/>
              <a:gd name="connsiteY9" fmla="*/ 238012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2191999 w 12191999"/>
              <a:gd name="connsiteY11" fmla="*/ 152423 h 3467123"/>
              <a:gd name="connsiteX12" fmla="*/ 12191999 w 12191999"/>
              <a:gd name="connsiteY12" fmla="*/ 3467123 h 3467123"/>
              <a:gd name="connsiteX13" fmla="*/ 0 w 12191999"/>
              <a:gd name="connsiteY13" fmla="*/ 3467123 h 3467123"/>
              <a:gd name="connsiteX14" fmla="*/ 0 w 12191999"/>
              <a:gd name="connsiteY14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371600 w 12191999"/>
              <a:gd name="connsiteY2" fmla="*/ 121221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999" h="3467123">
                <a:moveTo>
                  <a:pt x="0" y="152423"/>
                </a:moveTo>
                <a:cubicBezTo>
                  <a:pt x="93133" y="152353"/>
                  <a:pt x="237067" y="351377"/>
                  <a:pt x="330200" y="351307"/>
                </a:cubicBezTo>
                <a:lnTo>
                  <a:pt x="1371600" y="121221"/>
                </a:lnTo>
                <a:cubicBezTo>
                  <a:pt x="1905000" y="155088"/>
                  <a:pt x="2222500" y="410656"/>
                  <a:pt x="2755900" y="444523"/>
                </a:cubicBezTo>
                <a:cubicBezTo>
                  <a:pt x="3213100" y="427590"/>
                  <a:pt x="3708400" y="80456"/>
                  <a:pt x="4165600" y="63523"/>
                </a:cubicBezTo>
                <a:cubicBezTo>
                  <a:pt x="4470400" y="67756"/>
                  <a:pt x="4838700" y="237090"/>
                  <a:pt x="5143500" y="241323"/>
                </a:cubicBezTo>
                <a:cubicBezTo>
                  <a:pt x="5444067" y="296356"/>
                  <a:pt x="5693833" y="150306"/>
                  <a:pt x="5969000" y="88923"/>
                </a:cubicBezTo>
                <a:cubicBezTo>
                  <a:pt x="6244167" y="27540"/>
                  <a:pt x="6555317" y="278460"/>
                  <a:pt x="7175500" y="276343"/>
                </a:cubicBezTo>
                <a:cubicBezTo>
                  <a:pt x="7552267" y="272110"/>
                  <a:pt x="8373533" y="136389"/>
                  <a:pt x="8750300" y="132156"/>
                </a:cubicBezTo>
                <a:cubicBezTo>
                  <a:pt x="9321800" y="171196"/>
                  <a:pt x="9886950" y="303652"/>
                  <a:pt x="10198100" y="301535"/>
                </a:cubicBezTo>
                <a:cubicBezTo>
                  <a:pt x="10509250" y="299418"/>
                  <a:pt x="10847917" y="33182"/>
                  <a:pt x="11125200" y="0"/>
                </a:cubicBezTo>
                <a:cubicBezTo>
                  <a:pt x="11370733" y="34147"/>
                  <a:pt x="11603567" y="267387"/>
                  <a:pt x="11849100" y="301534"/>
                </a:cubicBezTo>
                <a:lnTo>
                  <a:pt x="12191999" y="152423"/>
                </a:lnTo>
                <a:lnTo>
                  <a:pt x="12191999" y="3467123"/>
                </a:lnTo>
                <a:lnTo>
                  <a:pt x="0" y="3467123"/>
                </a:lnTo>
                <a:lnTo>
                  <a:pt x="0" y="152423"/>
                </a:lnTo>
                <a:close/>
              </a:path>
            </a:pathLst>
          </a:custGeom>
          <a:solidFill>
            <a:srgbClr val="FFEEA6"/>
          </a:solidFill>
          <a:ln>
            <a:solidFill>
              <a:srgbClr val="FFEE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Tieng-song-bien-nhe-nhang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5E82A2CC-288C-598B-6120-AB854F0D98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82183" y="-881348"/>
            <a:ext cx="731045" cy="731045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20AE71EA-CB1F-08EF-8C17-999003364EBD}"/>
              </a:ext>
            </a:extLst>
          </p:cNvPr>
          <p:cNvGrpSpPr/>
          <p:nvPr/>
        </p:nvGrpSpPr>
        <p:grpSpPr>
          <a:xfrm flipH="1">
            <a:off x="18859518" y="249637"/>
            <a:ext cx="9627989" cy="2910107"/>
            <a:chOff x="11265112" y="208348"/>
            <a:chExt cx="6418659" cy="1940071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2E06263-E085-7812-D402-175515A11E1F}"/>
                </a:ext>
              </a:extLst>
            </p:cNvPr>
            <p:cNvGrpSpPr/>
            <p:nvPr/>
          </p:nvGrpSpPr>
          <p:grpSpPr>
            <a:xfrm>
              <a:off x="13181693" y="208348"/>
              <a:ext cx="4502078" cy="1940071"/>
              <a:chOff x="2844902" y="822114"/>
              <a:chExt cx="4502078" cy="1940071"/>
            </a:xfrm>
          </p:grpSpPr>
          <p:pic>
            <p:nvPicPr>
              <p:cNvPr id="55" name="Picture 22">
                <a:extLst>
                  <a:ext uri="{FF2B5EF4-FFF2-40B4-BE49-F238E27FC236}">
                    <a16:creationId xmlns:a16="http://schemas.microsoft.com/office/drawing/2014/main" id="{F300F0C1-5B07-A232-C161-AC3C342C72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797314" y="1652060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56" name="Picture 22">
                <a:extLst>
                  <a:ext uri="{FF2B5EF4-FFF2-40B4-BE49-F238E27FC236}">
                    <a16:creationId xmlns:a16="http://schemas.microsoft.com/office/drawing/2014/main" id="{73355E02-477E-4D94-50DD-A9259DA812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54" name="Picture 22">
              <a:extLst>
                <a:ext uri="{FF2B5EF4-FFF2-40B4-BE49-F238E27FC236}">
                  <a16:creationId xmlns:a16="http://schemas.microsoft.com/office/drawing/2014/main" id="{D7CF5151-5D60-9BDA-AF7D-98F145387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353B625-6247-C32F-7D03-7DA9134EB4AC}"/>
              </a:ext>
            </a:extLst>
          </p:cNvPr>
          <p:cNvGrpSpPr/>
          <p:nvPr/>
        </p:nvGrpSpPr>
        <p:grpSpPr>
          <a:xfrm>
            <a:off x="-6413257" y="809093"/>
            <a:ext cx="6277235" cy="2030552"/>
            <a:chOff x="1132596" y="240919"/>
            <a:chExt cx="4184823" cy="1353701"/>
          </a:xfrm>
        </p:grpSpPr>
        <p:pic>
          <p:nvPicPr>
            <p:cNvPr id="58" name="Picture 22">
              <a:extLst>
                <a:ext uri="{FF2B5EF4-FFF2-40B4-BE49-F238E27FC236}">
                  <a16:creationId xmlns:a16="http://schemas.microsoft.com/office/drawing/2014/main" id="{FABA9242-DA35-264E-087F-C156816E8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32596" y="484495"/>
              <a:ext cx="1549666" cy="1110125"/>
            </a:xfrm>
            <a:prstGeom prst="rect">
              <a:avLst/>
            </a:prstGeom>
          </p:spPr>
        </p:pic>
        <p:pic>
          <p:nvPicPr>
            <p:cNvPr id="59" name="Picture 22">
              <a:extLst>
                <a:ext uri="{FF2B5EF4-FFF2-40B4-BE49-F238E27FC236}">
                  <a16:creationId xmlns:a16="http://schemas.microsoft.com/office/drawing/2014/main" id="{821AA6BD-B7B9-8D6B-A2B5-6C0E4810D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  <p:sp>
        <p:nvSpPr>
          <p:cNvPr id="133" name="Multiplication Sign 132">
            <a:hlinkClick r:id="rId11" action="ppaction://hlinksldjump"/>
            <a:extLst>
              <a:ext uri="{FF2B5EF4-FFF2-40B4-BE49-F238E27FC236}">
                <a16:creationId xmlns:a16="http://schemas.microsoft.com/office/drawing/2014/main" id="{1B62F2F8-2EA4-CFB6-A4C1-E8535C359EA8}"/>
              </a:ext>
            </a:extLst>
          </p:cNvPr>
          <p:cNvSpPr/>
          <p:nvPr/>
        </p:nvSpPr>
        <p:spPr>
          <a:xfrm>
            <a:off x="16793901" y="68501"/>
            <a:ext cx="1371600" cy="1371600"/>
          </a:xfrm>
          <a:prstGeom prst="mathMultiply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hlinkClick r:id="rId12" action="ppaction://hlinksldjump"/>
            <a:extLst>
              <a:ext uri="{FF2B5EF4-FFF2-40B4-BE49-F238E27FC236}">
                <a16:creationId xmlns:a16="http://schemas.microsoft.com/office/drawing/2014/main" id="{384466F6-CC44-112F-50AA-2CB4F307D1E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7014" y="4677624"/>
            <a:ext cx="3634320" cy="3498276"/>
          </a:xfrm>
          <a:prstGeom prst="rect">
            <a:avLst/>
          </a:prstGeom>
        </p:spPr>
      </p:pic>
      <p:pic>
        <p:nvPicPr>
          <p:cNvPr id="4" name="Picture 3">
            <a:hlinkClick r:id="rId14" action="ppaction://hlinksldjump"/>
            <a:extLst>
              <a:ext uri="{FF2B5EF4-FFF2-40B4-BE49-F238E27FC236}">
                <a16:creationId xmlns:a16="http://schemas.microsoft.com/office/drawing/2014/main" id="{40F0BEF4-F213-9476-C78F-9D42303875B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72403" y="6717578"/>
            <a:ext cx="3447263" cy="3313389"/>
          </a:xfrm>
          <a:prstGeom prst="rect">
            <a:avLst/>
          </a:prstGeom>
        </p:spPr>
      </p:pic>
      <p:pic>
        <p:nvPicPr>
          <p:cNvPr id="6" name="Picture 5">
            <a:hlinkClick r:id="rId16" action="ppaction://hlinksldjump"/>
            <a:extLst>
              <a:ext uri="{FF2B5EF4-FFF2-40B4-BE49-F238E27FC236}">
                <a16:creationId xmlns:a16="http://schemas.microsoft.com/office/drawing/2014/main" id="{026EF07C-60E5-4E67-151B-CF558C89DAE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044390" y="4842708"/>
            <a:ext cx="3646598" cy="3058869"/>
          </a:xfrm>
          <a:prstGeom prst="rect">
            <a:avLst/>
          </a:prstGeom>
        </p:spPr>
      </p:pic>
      <p:pic>
        <p:nvPicPr>
          <p:cNvPr id="7" name="Picture 6">
            <a:hlinkClick r:id="rId18" action="ppaction://hlinksldjump"/>
            <a:extLst>
              <a:ext uri="{FF2B5EF4-FFF2-40B4-BE49-F238E27FC236}">
                <a16:creationId xmlns:a16="http://schemas.microsoft.com/office/drawing/2014/main" id="{D4E5C0F1-57CA-E4C4-0F88-C36CEBB5816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84610" y="6600088"/>
            <a:ext cx="3329409" cy="3151625"/>
          </a:xfrm>
          <a:prstGeom prst="rect">
            <a:avLst/>
          </a:prstGeom>
        </p:spPr>
      </p:pic>
      <p:pic>
        <p:nvPicPr>
          <p:cNvPr id="8" name="Picture 7">
            <a:hlinkClick r:id="rId20" action="ppaction://hlinksldjump"/>
            <a:extLst>
              <a:ext uri="{FF2B5EF4-FFF2-40B4-BE49-F238E27FC236}">
                <a16:creationId xmlns:a16="http://schemas.microsoft.com/office/drawing/2014/main" id="{9BA6F683-490B-4CEB-673F-965E3F6811F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458888" y="4317668"/>
            <a:ext cx="4174448" cy="262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577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9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9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6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8">
            <a:extLst>
              <a:ext uri="{FF2B5EF4-FFF2-40B4-BE49-F238E27FC236}">
                <a16:creationId xmlns:a16="http://schemas.microsoft.com/office/drawing/2014/main" id="{F18A7A19-E8CD-630B-2956-66FB3D7457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" y="575412"/>
            <a:ext cx="18287999" cy="41575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6E24A6-6B41-9002-EE56-0C671E10D9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" y="3652064"/>
            <a:ext cx="18287999" cy="6634937"/>
          </a:xfrm>
          <a:custGeom>
            <a:avLst/>
            <a:gdLst>
              <a:gd name="connsiteX0" fmla="*/ 0 w 12191999"/>
              <a:gd name="connsiteY0" fmla="*/ 0 h 3314700"/>
              <a:gd name="connsiteX1" fmla="*/ 12191999 w 12191999"/>
              <a:gd name="connsiteY1" fmla="*/ 0 h 3314700"/>
              <a:gd name="connsiteX2" fmla="*/ 12191999 w 12191999"/>
              <a:gd name="connsiteY2" fmla="*/ 3314700 h 3314700"/>
              <a:gd name="connsiteX3" fmla="*/ 0 w 12191999"/>
              <a:gd name="connsiteY3" fmla="*/ 3314700 h 3314700"/>
              <a:gd name="connsiteX4" fmla="*/ 0 w 12191999"/>
              <a:gd name="connsiteY4" fmla="*/ 0 h 33147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12191999 w 12191999"/>
              <a:gd name="connsiteY2" fmla="*/ 558800 h 3873500"/>
              <a:gd name="connsiteX3" fmla="*/ 12191999 w 12191999"/>
              <a:gd name="connsiteY3" fmla="*/ 3873500 h 3873500"/>
              <a:gd name="connsiteX4" fmla="*/ 0 w 12191999"/>
              <a:gd name="connsiteY4" fmla="*/ 3873500 h 3873500"/>
              <a:gd name="connsiteX5" fmla="*/ 0 w 12191999"/>
              <a:gd name="connsiteY5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12191999 w 12191999"/>
              <a:gd name="connsiteY3" fmla="*/ 558800 h 3873500"/>
              <a:gd name="connsiteX4" fmla="*/ 12191999 w 12191999"/>
              <a:gd name="connsiteY4" fmla="*/ 3873500 h 3873500"/>
              <a:gd name="connsiteX5" fmla="*/ 0 w 12191999"/>
              <a:gd name="connsiteY5" fmla="*/ 3873500 h 3873500"/>
              <a:gd name="connsiteX6" fmla="*/ 0 w 12191999"/>
              <a:gd name="connsiteY6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12191999 w 12191999"/>
              <a:gd name="connsiteY4" fmla="*/ 558800 h 3873500"/>
              <a:gd name="connsiteX5" fmla="*/ 12191999 w 12191999"/>
              <a:gd name="connsiteY5" fmla="*/ 3873500 h 3873500"/>
              <a:gd name="connsiteX6" fmla="*/ 0 w 12191999"/>
              <a:gd name="connsiteY6" fmla="*/ 3873500 h 3873500"/>
              <a:gd name="connsiteX7" fmla="*/ 0 w 12191999"/>
              <a:gd name="connsiteY7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12191999 w 12191999"/>
              <a:gd name="connsiteY5" fmla="*/ 558800 h 3873500"/>
              <a:gd name="connsiteX6" fmla="*/ 12191999 w 12191999"/>
              <a:gd name="connsiteY6" fmla="*/ 3873500 h 3873500"/>
              <a:gd name="connsiteX7" fmla="*/ 0 w 12191999"/>
              <a:gd name="connsiteY7" fmla="*/ 3873500 h 3873500"/>
              <a:gd name="connsiteX8" fmla="*/ 0 w 12191999"/>
              <a:gd name="connsiteY8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12191999 w 12191999"/>
              <a:gd name="connsiteY6" fmla="*/ 558800 h 3873500"/>
              <a:gd name="connsiteX7" fmla="*/ 12191999 w 12191999"/>
              <a:gd name="connsiteY7" fmla="*/ 3873500 h 3873500"/>
              <a:gd name="connsiteX8" fmla="*/ 0 w 12191999"/>
              <a:gd name="connsiteY8" fmla="*/ 3873500 h 3873500"/>
              <a:gd name="connsiteX9" fmla="*/ 0 w 12191999"/>
              <a:gd name="connsiteY9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2191999 w 12191999"/>
              <a:gd name="connsiteY7" fmla="*/ 558800 h 3873500"/>
              <a:gd name="connsiteX8" fmla="*/ 12191999 w 12191999"/>
              <a:gd name="connsiteY8" fmla="*/ 3873500 h 3873500"/>
              <a:gd name="connsiteX9" fmla="*/ 0 w 12191999"/>
              <a:gd name="connsiteY9" fmla="*/ 3873500 h 3873500"/>
              <a:gd name="connsiteX10" fmla="*/ 0 w 12191999"/>
              <a:gd name="connsiteY10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1557000 w 12191999"/>
              <a:gd name="connsiteY7" fmla="*/ 774700 h 3873500"/>
              <a:gd name="connsiteX8" fmla="*/ 12191999 w 12191999"/>
              <a:gd name="connsiteY8" fmla="*/ 558800 h 3873500"/>
              <a:gd name="connsiteX9" fmla="*/ 12191999 w 12191999"/>
              <a:gd name="connsiteY9" fmla="*/ 3873500 h 3873500"/>
              <a:gd name="connsiteX10" fmla="*/ 0 w 12191999"/>
              <a:gd name="connsiteY10" fmla="*/ 3873500 h 3873500"/>
              <a:gd name="connsiteX11" fmla="*/ 0 w 12191999"/>
              <a:gd name="connsiteY11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143500 w 12191999"/>
              <a:gd name="connsiteY4" fmla="*/ 647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88900 h 3403600"/>
              <a:gd name="connsiteX1" fmla="*/ 1117600 w 12191999"/>
              <a:gd name="connsiteY1" fmla="*/ 87562 h 3403600"/>
              <a:gd name="connsiteX2" fmla="*/ 2755900 w 12191999"/>
              <a:gd name="connsiteY2" fmla="*/ 381000 h 3403600"/>
              <a:gd name="connsiteX3" fmla="*/ 4165600 w 12191999"/>
              <a:gd name="connsiteY3" fmla="*/ 0 h 3403600"/>
              <a:gd name="connsiteX4" fmla="*/ 5143500 w 12191999"/>
              <a:gd name="connsiteY4" fmla="*/ 177800 h 3403600"/>
              <a:gd name="connsiteX5" fmla="*/ 5969000 w 12191999"/>
              <a:gd name="connsiteY5" fmla="*/ 25400 h 3403600"/>
              <a:gd name="connsiteX6" fmla="*/ 7137400 w 12191999"/>
              <a:gd name="connsiteY6" fmla="*/ 63500 h 3403600"/>
              <a:gd name="connsiteX7" fmla="*/ 9690100 w 12191999"/>
              <a:gd name="connsiteY7" fmla="*/ 317500 h 3403600"/>
              <a:gd name="connsiteX8" fmla="*/ 11557000 w 12191999"/>
              <a:gd name="connsiteY8" fmla="*/ 304800 h 3403600"/>
              <a:gd name="connsiteX9" fmla="*/ 12191999 w 12191999"/>
              <a:gd name="connsiteY9" fmla="*/ 88900 h 3403600"/>
              <a:gd name="connsiteX10" fmla="*/ 12191999 w 12191999"/>
              <a:gd name="connsiteY10" fmla="*/ 3403600 h 3403600"/>
              <a:gd name="connsiteX11" fmla="*/ 0 w 12191999"/>
              <a:gd name="connsiteY11" fmla="*/ 3403600 h 3403600"/>
              <a:gd name="connsiteX12" fmla="*/ 0 w 12191999"/>
              <a:gd name="connsiteY12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1557000 w 12191999"/>
              <a:gd name="connsiteY9" fmla="*/ 304800 h 3403600"/>
              <a:gd name="connsiteX10" fmla="*/ 12191999 w 12191999"/>
              <a:gd name="connsiteY10" fmla="*/ 88900 h 3403600"/>
              <a:gd name="connsiteX11" fmla="*/ 12191999 w 12191999"/>
              <a:gd name="connsiteY11" fmla="*/ 3403600 h 3403600"/>
              <a:gd name="connsiteX12" fmla="*/ 0 w 12191999"/>
              <a:gd name="connsiteY12" fmla="*/ 3403600 h 3403600"/>
              <a:gd name="connsiteX13" fmla="*/ 0 w 12191999"/>
              <a:gd name="connsiteY13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198100 w 12191999"/>
              <a:gd name="connsiteY9" fmla="*/ 238012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2191999 w 12191999"/>
              <a:gd name="connsiteY11" fmla="*/ 152423 h 3467123"/>
              <a:gd name="connsiteX12" fmla="*/ 12191999 w 12191999"/>
              <a:gd name="connsiteY12" fmla="*/ 3467123 h 3467123"/>
              <a:gd name="connsiteX13" fmla="*/ 0 w 12191999"/>
              <a:gd name="connsiteY13" fmla="*/ 3467123 h 3467123"/>
              <a:gd name="connsiteX14" fmla="*/ 0 w 12191999"/>
              <a:gd name="connsiteY14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371600 w 12191999"/>
              <a:gd name="connsiteY2" fmla="*/ 121221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999" h="3467123">
                <a:moveTo>
                  <a:pt x="0" y="152423"/>
                </a:moveTo>
                <a:cubicBezTo>
                  <a:pt x="93133" y="152353"/>
                  <a:pt x="237067" y="351377"/>
                  <a:pt x="330200" y="351307"/>
                </a:cubicBezTo>
                <a:lnTo>
                  <a:pt x="1371600" y="121221"/>
                </a:lnTo>
                <a:cubicBezTo>
                  <a:pt x="1905000" y="155088"/>
                  <a:pt x="2222500" y="410656"/>
                  <a:pt x="2755900" y="444523"/>
                </a:cubicBezTo>
                <a:cubicBezTo>
                  <a:pt x="3213100" y="427590"/>
                  <a:pt x="3708400" y="80456"/>
                  <a:pt x="4165600" y="63523"/>
                </a:cubicBezTo>
                <a:cubicBezTo>
                  <a:pt x="4470400" y="67756"/>
                  <a:pt x="4838700" y="237090"/>
                  <a:pt x="5143500" y="241323"/>
                </a:cubicBezTo>
                <a:cubicBezTo>
                  <a:pt x="5444067" y="296356"/>
                  <a:pt x="5693833" y="150306"/>
                  <a:pt x="5969000" y="88923"/>
                </a:cubicBezTo>
                <a:cubicBezTo>
                  <a:pt x="6244167" y="27540"/>
                  <a:pt x="6555317" y="278460"/>
                  <a:pt x="7175500" y="276343"/>
                </a:cubicBezTo>
                <a:cubicBezTo>
                  <a:pt x="7552267" y="272110"/>
                  <a:pt x="8373533" y="136389"/>
                  <a:pt x="8750300" y="132156"/>
                </a:cubicBezTo>
                <a:cubicBezTo>
                  <a:pt x="9321800" y="171196"/>
                  <a:pt x="9886950" y="303652"/>
                  <a:pt x="10198100" y="301535"/>
                </a:cubicBezTo>
                <a:cubicBezTo>
                  <a:pt x="10509250" y="299418"/>
                  <a:pt x="10847917" y="33182"/>
                  <a:pt x="11125200" y="0"/>
                </a:cubicBezTo>
                <a:cubicBezTo>
                  <a:pt x="11370733" y="34147"/>
                  <a:pt x="11603567" y="267387"/>
                  <a:pt x="11849100" y="301534"/>
                </a:cubicBezTo>
                <a:lnTo>
                  <a:pt x="12191999" y="152423"/>
                </a:lnTo>
                <a:lnTo>
                  <a:pt x="12191999" y="3467123"/>
                </a:lnTo>
                <a:lnTo>
                  <a:pt x="0" y="3467123"/>
                </a:lnTo>
                <a:lnTo>
                  <a:pt x="0" y="152423"/>
                </a:lnTo>
                <a:close/>
              </a:path>
            </a:pathLst>
          </a:custGeom>
          <a:solidFill>
            <a:srgbClr val="FFEEA6"/>
          </a:solidFill>
          <a:ln>
            <a:solidFill>
              <a:srgbClr val="FFEE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DF90C372-A858-AA21-3A9F-93AD2BB7CB50}"/>
                  </a:ext>
                </a:extLst>
              </p:cNvPr>
              <p:cNvSpPr/>
              <p:nvPr/>
            </p:nvSpPr>
            <p:spPr>
              <a:xfrm>
                <a:off x="1001923" y="899017"/>
                <a:ext cx="16279586" cy="275304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6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Câu hỏi</a:t>
                </a: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1:</a:t>
                </a:r>
              </a:p>
              <a:p>
                <a:pPr lvl="0" algn="ctr" defTabSz="1371669">
                  <a:lnSpc>
                    <a:spcPct val="150000"/>
                  </a:lnSpc>
                </a:pPr>
                <a:r>
                  <a:rPr lang="fr-FR" sz="48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 </a:t>
                </a:r>
                <a:r>
                  <a:rPr lang="fr-FR" sz="4800" dirty="0" err="1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đổi</a:t>
                </a:r>
                <a:r>
                  <a:rPr lang="fr-FR" sz="48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𝑠𝑖𝑛𝑥</m:t>
                    </m:r>
                    <m:r>
                      <a:rPr lang="fr-FR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</m:t>
                    </m:r>
                    <m:r>
                      <a:rPr lang="fr-FR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</m:t>
                    </m:r>
                    <m:r>
                      <a:rPr lang="fr-FR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48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r>
                  <a:rPr lang="fr-FR" sz="4800" dirty="0" err="1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thành</a:t>
                </a:r>
                <a:r>
                  <a:rPr lang="fr-FR" sz="48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800" dirty="0" err="1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DF90C372-A858-AA21-3A9F-93AD2BB7CB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923" y="899017"/>
                <a:ext cx="16279586" cy="2753047"/>
              </a:xfrm>
              <a:prstGeom prst="roundRect">
                <a:avLst/>
              </a:prstGeom>
              <a:blipFill>
                <a:blip r:embed="rId4"/>
                <a:stretch>
                  <a:fillRect b="-6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4">
            <a:extLst>
              <a:ext uri="{FF2B5EF4-FFF2-40B4-BE49-F238E27FC236}">
                <a16:creationId xmlns:a16="http://schemas.microsoft.com/office/drawing/2014/main" id="{3B6B7FD7-2E9E-E9F0-1FAF-BE73FA4D22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4575" y="7030572"/>
            <a:ext cx="4628442" cy="3286194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D22FC818-3E29-27E4-90FD-28C396F284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78200" y="8249215"/>
            <a:ext cx="2518890" cy="20526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id="{72583F86-878E-52BF-028E-9A713E7BC1F6}"/>
                  </a:ext>
                </a:extLst>
              </p:cNvPr>
              <p:cNvSpPr/>
              <p:nvPr/>
            </p:nvSpPr>
            <p:spPr>
              <a:xfrm>
                <a:off x="1828798" y="4562853"/>
                <a:ext cx="6802583" cy="165399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69">
                  <a:defRPr/>
                </a:pPr>
                <a:r>
                  <a:rPr kumimoji="0" lang="en-US" sz="380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</m:t>
                    </m:r>
                    <m:r>
                      <a:rPr lang="fr-FR" sz="3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</m:t>
                    </m:r>
                    <m:r>
                      <a:rPr lang="fr-FR" sz="3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3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</m:t>
                    </m:r>
                    <m:r>
                      <a:rPr lang="fr-FR" sz="3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3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kumimoji="0" lang="vi-VN" sz="3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id="{72583F86-878E-52BF-028E-9A713E7BC1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798" y="4562853"/>
                <a:ext cx="6802583" cy="1653994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Đáp án sai 1">
                <a:extLst>
                  <a:ext uri="{FF2B5EF4-FFF2-40B4-BE49-F238E27FC236}">
                    <a16:creationId xmlns:a16="http://schemas.microsoft.com/office/drawing/2014/main" id="{9B468983-7E2A-6C5C-84E1-E5ECF03B7B26}"/>
                  </a:ext>
                </a:extLst>
              </p:cNvPr>
              <p:cNvSpPr/>
              <p:nvPr/>
            </p:nvSpPr>
            <p:spPr>
              <a:xfrm>
                <a:off x="1828800" y="6716121"/>
                <a:ext cx="6802583" cy="165399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69">
                  <a:defRPr/>
                </a:pPr>
                <a:r>
                  <a:rPr kumimoji="0" lang="en-US" sz="380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</m:t>
                    </m:r>
                    <m:r>
                      <a:rPr lang="fr-FR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</m:t>
                    </m:r>
                    <m:r>
                      <a:rPr lang="fr-FR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</m:t>
                    </m:r>
                    <m:r>
                      <a:rPr lang="fr-FR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kumimoji="0" lang="vi-VN" sz="3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Đáp án sai 1">
                <a:extLst>
                  <a:ext uri="{FF2B5EF4-FFF2-40B4-BE49-F238E27FC236}">
                    <a16:creationId xmlns:a16="http://schemas.microsoft.com/office/drawing/2014/main" id="{9B468983-7E2A-6C5C-84E1-E5ECF03B7B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6716121"/>
                <a:ext cx="6802583" cy="1653994"/>
              </a:xfrm>
              <a:prstGeom prst="roundRect">
                <a:avLst/>
              </a:prstGeom>
              <a:blipFill>
                <a:blip r:embed="rId10"/>
                <a:stretch>
                  <a:fillRect l="-17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Đáp án sai 2">
                <a:extLst>
                  <a:ext uri="{FF2B5EF4-FFF2-40B4-BE49-F238E27FC236}">
                    <a16:creationId xmlns:a16="http://schemas.microsoft.com/office/drawing/2014/main" id="{90F5F18A-7FDF-A40B-93D0-B0F4D7EB9A20}"/>
                  </a:ext>
                </a:extLst>
              </p:cNvPr>
              <p:cNvSpPr/>
              <p:nvPr/>
            </p:nvSpPr>
            <p:spPr>
              <a:xfrm>
                <a:off x="9670471" y="4562853"/>
                <a:ext cx="6802583" cy="1653994"/>
              </a:xfrm>
              <a:prstGeom prst="roundRect">
                <a:avLst>
                  <a:gd name="adj" fmla="val 699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69">
                  <a:defRPr/>
                </a:pPr>
                <a:r>
                  <a:rPr kumimoji="0" lang="en-US" sz="380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</m:t>
                    </m:r>
                    <m:r>
                      <a:rPr lang="fr-FR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</m:t>
                    </m:r>
                    <m:r>
                      <a:rPr lang="fr-FR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</m:t>
                    </m:r>
                    <m:r>
                      <a:rPr lang="fr-FR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kumimoji="0" lang="vi-VN" sz="3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Đáp án sai 2">
                <a:extLst>
                  <a:ext uri="{FF2B5EF4-FFF2-40B4-BE49-F238E27FC236}">
                    <a16:creationId xmlns:a16="http://schemas.microsoft.com/office/drawing/2014/main" id="{90F5F18A-7FDF-A40B-93D0-B0F4D7EB9A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0471" y="4562853"/>
                <a:ext cx="6802583" cy="1653994"/>
              </a:xfrm>
              <a:prstGeom prst="roundRect">
                <a:avLst>
                  <a:gd name="adj" fmla="val 6992"/>
                </a:avLst>
              </a:prstGeom>
              <a:blipFill>
                <a:blip r:embed="rId11"/>
                <a:stretch>
                  <a:fillRect l="-19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Đáp án sai 3">
                <a:extLst>
                  <a:ext uri="{FF2B5EF4-FFF2-40B4-BE49-F238E27FC236}">
                    <a16:creationId xmlns:a16="http://schemas.microsoft.com/office/drawing/2014/main" id="{739FA465-0C19-6BB8-9502-D3940D1E9904}"/>
                  </a:ext>
                </a:extLst>
              </p:cNvPr>
              <p:cNvSpPr/>
              <p:nvPr/>
            </p:nvSpPr>
            <p:spPr>
              <a:xfrm>
                <a:off x="9670471" y="6716121"/>
                <a:ext cx="6802583" cy="1653994"/>
              </a:xfrm>
              <a:prstGeom prst="roundRect">
                <a:avLst>
                  <a:gd name="adj" fmla="val 1113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kumimoji="0" lang="en-US" sz="380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</m:t>
                    </m:r>
                    <m:r>
                      <a:rPr lang="fr-FR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</m:t>
                    </m:r>
                    <m:r>
                      <a:rPr lang="fr-FR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</m:t>
                    </m:r>
                    <m:r>
                      <a:rPr lang="fr-FR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3800" dirty="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Đáp án sai 3">
                <a:extLst>
                  <a:ext uri="{FF2B5EF4-FFF2-40B4-BE49-F238E27FC236}">
                    <a16:creationId xmlns:a16="http://schemas.microsoft.com/office/drawing/2014/main" id="{739FA465-0C19-6BB8-9502-D3940D1E99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0471" y="6716121"/>
                <a:ext cx="6802583" cy="1653994"/>
              </a:xfrm>
              <a:prstGeom prst="roundRect">
                <a:avLst>
                  <a:gd name="adj" fmla="val 11139"/>
                </a:avLst>
              </a:prstGeom>
              <a:blipFill>
                <a:blip r:embed="rId12"/>
                <a:stretch>
                  <a:fillRect l="-19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Đáp án đúng">
                <a:extLst>
                  <a:ext uri="{FF2B5EF4-FFF2-40B4-BE49-F238E27FC236}">
                    <a16:creationId xmlns:a16="http://schemas.microsoft.com/office/drawing/2014/main" id="{CD6770E3-8E6B-28A4-64DD-C13E63901226}"/>
                  </a:ext>
                </a:extLst>
              </p:cNvPr>
              <p:cNvSpPr/>
              <p:nvPr/>
            </p:nvSpPr>
            <p:spPr>
              <a:xfrm>
                <a:off x="1828798" y="6634461"/>
                <a:ext cx="6816435" cy="1751058"/>
              </a:xfrm>
              <a:prstGeom prst="roundRect">
                <a:avLst>
                  <a:gd name="adj" fmla="val 16667"/>
                </a:avLst>
              </a:prstGeom>
              <a:solidFill>
                <a:srgbClr val="A6FD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69">
                  <a:defRPr/>
                </a:pPr>
                <a:r>
                  <a:rPr lang="en-US" sz="36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</m:t>
                    </m:r>
                    <m:r>
                      <a:rPr lang="fr-FR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</m:t>
                    </m:r>
                    <m:r>
                      <a:rPr lang="fr-FR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</m:t>
                    </m:r>
                    <m:r>
                      <a:rPr lang="fr-FR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vi-VN" sz="3600" noProof="1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Đáp án đúng">
                <a:extLst>
                  <a:ext uri="{FF2B5EF4-FFF2-40B4-BE49-F238E27FC236}">
                    <a16:creationId xmlns:a16="http://schemas.microsoft.com/office/drawing/2014/main" id="{CD6770E3-8E6B-28A4-64DD-C13E639012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798" y="6634461"/>
                <a:ext cx="6816435" cy="1751058"/>
              </a:xfrm>
              <a:prstGeom prst="roundRect">
                <a:avLst>
                  <a:gd name="adj" fmla="val 16667"/>
                </a:avLst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77609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8">
            <a:extLst>
              <a:ext uri="{FF2B5EF4-FFF2-40B4-BE49-F238E27FC236}">
                <a16:creationId xmlns:a16="http://schemas.microsoft.com/office/drawing/2014/main" id="{F18A7A19-E8CD-630B-2956-66FB3D7457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" y="575412"/>
            <a:ext cx="18287999" cy="41575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6E24A6-6B41-9002-EE56-0C671E10D9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" y="3652064"/>
            <a:ext cx="18287999" cy="6634937"/>
          </a:xfrm>
          <a:custGeom>
            <a:avLst/>
            <a:gdLst>
              <a:gd name="connsiteX0" fmla="*/ 0 w 12191999"/>
              <a:gd name="connsiteY0" fmla="*/ 0 h 3314700"/>
              <a:gd name="connsiteX1" fmla="*/ 12191999 w 12191999"/>
              <a:gd name="connsiteY1" fmla="*/ 0 h 3314700"/>
              <a:gd name="connsiteX2" fmla="*/ 12191999 w 12191999"/>
              <a:gd name="connsiteY2" fmla="*/ 3314700 h 3314700"/>
              <a:gd name="connsiteX3" fmla="*/ 0 w 12191999"/>
              <a:gd name="connsiteY3" fmla="*/ 3314700 h 3314700"/>
              <a:gd name="connsiteX4" fmla="*/ 0 w 12191999"/>
              <a:gd name="connsiteY4" fmla="*/ 0 h 33147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12191999 w 12191999"/>
              <a:gd name="connsiteY2" fmla="*/ 558800 h 3873500"/>
              <a:gd name="connsiteX3" fmla="*/ 12191999 w 12191999"/>
              <a:gd name="connsiteY3" fmla="*/ 3873500 h 3873500"/>
              <a:gd name="connsiteX4" fmla="*/ 0 w 12191999"/>
              <a:gd name="connsiteY4" fmla="*/ 3873500 h 3873500"/>
              <a:gd name="connsiteX5" fmla="*/ 0 w 12191999"/>
              <a:gd name="connsiteY5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12191999 w 12191999"/>
              <a:gd name="connsiteY3" fmla="*/ 558800 h 3873500"/>
              <a:gd name="connsiteX4" fmla="*/ 12191999 w 12191999"/>
              <a:gd name="connsiteY4" fmla="*/ 3873500 h 3873500"/>
              <a:gd name="connsiteX5" fmla="*/ 0 w 12191999"/>
              <a:gd name="connsiteY5" fmla="*/ 3873500 h 3873500"/>
              <a:gd name="connsiteX6" fmla="*/ 0 w 12191999"/>
              <a:gd name="connsiteY6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12191999 w 12191999"/>
              <a:gd name="connsiteY4" fmla="*/ 558800 h 3873500"/>
              <a:gd name="connsiteX5" fmla="*/ 12191999 w 12191999"/>
              <a:gd name="connsiteY5" fmla="*/ 3873500 h 3873500"/>
              <a:gd name="connsiteX6" fmla="*/ 0 w 12191999"/>
              <a:gd name="connsiteY6" fmla="*/ 3873500 h 3873500"/>
              <a:gd name="connsiteX7" fmla="*/ 0 w 12191999"/>
              <a:gd name="connsiteY7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12191999 w 12191999"/>
              <a:gd name="connsiteY5" fmla="*/ 558800 h 3873500"/>
              <a:gd name="connsiteX6" fmla="*/ 12191999 w 12191999"/>
              <a:gd name="connsiteY6" fmla="*/ 3873500 h 3873500"/>
              <a:gd name="connsiteX7" fmla="*/ 0 w 12191999"/>
              <a:gd name="connsiteY7" fmla="*/ 3873500 h 3873500"/>
              <a:gd name="connsiteX8" fmla="*/ 0 w 12191999"/>
              <a:gd name="connsiteY8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12191999 w 12191999"/>
              <a:gd name="connsiteY6" fmla="*/ 558800 h 3873500"/>
              <a:gd name="connsiteX7" fmla="*/ 12191999 w 12191999"/>
              <a:gd name="connsiteY7" fmla="*/ 3873500 h 3873500"/>
              <a:gd name="connsiteX8" fmla="*/ 0 w 12191999"/>
              <a:gd name="connsiteY8" fmla="*/ 3873500 h 3873500"/>
              <a:gd name="connsiteX9" fmla="*/ 0 w 12191999"/>
              <a:gd name="connsiteY9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2191999 w 12191999"/>
              <a:gd name="connsiteY7" fmla="*/ 558800 h 3873500"/>
              <a:gd name="connsiteX8" fmla="*/ 12191999 w 12191999"/>
              <a:gd name="connsiteY8" fmla="*/ 3873500 h 3873500"/>
              <a:gd name="connsiteX9" fmla="*/ 0 w 12191999"/>
              <a:gd name="connsiteY9" fmla="*/ 3873500 h 3873500"/>
              <a:gd name="connsiteX10" fmla="*/ 0 w 12191999"/>
              <a:gd name="connsiteY10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1557000 w 12191999"/>
              <a:gd name="connsiteY7" fmla="*/ 774700 h 3873500"/>
              <a:gd name="connsiteX8" fmla="*/ 12191999 w 12191999"/>
              <a:gd name="connsiteY8" fmla="*/ 558800 h 3873500"/>
              <a:gd name="connsiteX9" fmla="*/ 12191999 w 12191999"/>
              <a:gd name="connsiteY9" fmla="*/ 3873500 h 3873500"/>
              <a:gd name="connsiteX10" fmla="*/ 0 w 12191999"/>
              <a:gd name="connsiteY10" fmla="*/ 3873500 h 3873500"/>
              <a:gd name="connsiteX11" fmla="*/ 0 w 12191999"/>
              <a:gd name="connsiteY11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143500 w 12191999"/>
              <a:gd name="connsiteY4" fmla="*/ 647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88900 h 3403600"/>
              <a:gd name="connsiteX1" fmla="*/ 1117600 w 12191999"/>
              <a:gd name="connsiteY1" fmla="*/ 87562 h 3403600"/>
              <a:gd name="connsiteX2" fmla="*/ 2755900 w 12191999"/>
              <a:gd name="connsiteY2" fmla="*/ 381000 h 3403600"/>
              <a:gd name="connsiteX3" fmla="*/ 4165600 w 12191999"/>
              <a:gd name="connsiteY3" fmla="*/ 0 h 3403600"/>
              <a:gd name="connsiteX4" fmla="*/ 5143500 w 12191999"/>
              <a:gd name="connsiteY4" fmla="*/ 177800 h 3403600"/>
              <a:gd name="connsiteX5" fmla="*/ 5969000 w 12191999"/>
              <a:gd name="connsiteY5" fmla="*/ 25400 h 3403600"/>
              <a:gd name="connsiteX6" fmla="*/ 7137400 w 12191999"/>
              <a:gd name="connsiteY6" fmla="*/ 63500 h 3403600"/>
              <a:gd name="connsiteX7" fmla="*/ 9690100 w 12191999"/>
              <a:gd name="connsiteY7" fmla="*/ 317500 h 3403600"/>
              <a:gd name="connsiteX8" fmla="*/ 11557000 w 12191999"/>
              <a:gd name="connsiteY8" fmla="*/ 304800 h 3403600"/>
              <a:gd name="connsiteX9" fmla="*/ 12191999 w 12191999"/>
              <a:gd name="connsiteY9" fmla="*/ 88900 h 3403600"/>
              <a:gd name="connsiteX10" fmla="*/ 12191999 w 12191999"/>
              <a:gd name="connsiteY10" fmla="*/ 3403600 h 3403600"/>
              <a:gd name="connsiteX11" fmla="*/ 0 w 12191999"/>
              <a:gd name="connsiteY11" fmla="*/ 3403600 h 3403600"/>
              <a:gd name="connsiteX12" fmla="*/ 0 w 12191999"/>
              <a:gd name="connsiteY12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1557000 w 12191999"/>
              <a:gd name="connsiteY9" fmla="*/ 304800 h 3403600"/>
              <a:gd name="connsiteX10" fmla="*/ 12191999 w 12191999"/>
              <a:gd name="connsiteY10" fmla="*/ 88900 h 3403600"/>
              <a:gd name="connsiteX11" fmla="*/ 12191999 w 12191999"/>
              <a:gd name="connsiteY11" fmla="*/ 3403600 h 3403600"/>
              <a:gd name="connsiteX12" fmla="*/ 0 w 12191999"/>
              <a:gd name="connsiteY12" fmla="*/ 3403600 h 3403600"/>
              <a:gd name="connsiteX13" fmla="*/ 0 w 12191999"/>
              <a:gd name="connsiteY13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198100 w 12191999"/>
              <a:gd name="connsiteY9" fmla="*/ 238012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2191999 w 12191999"/>
              <a:gd name="connsiteY11" fmla="*/ 152423 h 3467123"/>
              <a:gd name="connsiteX12" fmla="*/ 12191999 w 12191999"/>
              <a:gd name="connsiteY12" fmla="*/ 3467123 h 3467123"/>
              <a:gd name="connsiteX13" fmla="*/ 0 w 12191999"/>
              <a:gd name="connsiteY13" fmla="*/ 3467123 h 3467123"/>
              <a:gd name="connsiteX14" fmla="*/ 0 w 12191999"/>
              <a:gd name="connsiteY14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371600 w 12191999"/>
              <a:gd name="connsiteY2" fmla="*/ 121221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999" h="3467123">
                <a:moveTo>
                  <a:pt x="0" y="152423"/>
                </a:moveTo>
                <a:cubicBezTo>
                  <a:pt x="93133" y="152353"/>
                  <a:pt x="237067" y="351377"/>
                  <a:pt x="330200" y="351307"/>
                </a:cubicBezTo>
                <a:lnTo>
                  <a:pt x="1371600" y="121221"/>
                </a:lnTo>
                <a:cubicBezTo>
                  <a:pt x="1905000" y="155088"/>
                  <a:pt x="2222500" y="410656"/>
                  <a:pt x="2755900" y="444523"/>
                </a:cubicBezTo>
                <a:cubicBezTo>
                  <a:pt x="3213100" y="427590"/>
                  <a:pt x="3708400" y="80456"/>
                  <a:pt x="4165600" y="63523"/>
                </a:cubicBezTo>
                <a:cubicBezTo>
                  <a:pt x="4470400" y="67756"/>
                  <a:pt x="4838700" y="237090"/>
                  <a:pt x="5143500" y="241323"/>
                </a:cubicBezTo>
                <a:cubicBezTo>
                  <a:pt x="5444067" y="296356"/>
                  <a:pt x="5693833" y="150306"/>
                  <a:pt x="5969000" y="88923"/>
                </a:cubicBezTo>
                <a:cubicBezTo>
                  <a:pt x="6244167" y="27540"/>
                  <a:pt x="6555317" y="278460"/>
                  <a:pt x="7175500" y="276343"/>
                </a:cubicBezTo>
                <a:cubicBezTo>
                  <a:pt x="7552267" y="272110"/>
                  <a:pt x="8373533" y="136389"/>
                  <a:pt x="8750300" y="132156"/>
                </a:cubicBezTo>
                <a:cubicBezTo>
                  <a:pt x="9321800" y="171196"/>
                  <a:pt x="9886950" y="303652"/>
                  <a:pt x="10198100" y="301535"/>
                </a:cubicBezTo>
                <a:cubicBezTo>
                  <a:pt x="10509250" y="299418"/>
                  <a:pt x="10847917" y="33182"/>
                  <a:pt x="11125200" y="0"/>
                </a:cubicBezTo>
                <a:cubicBezTo>
                  <a:pt x="11370733" y="34147"/>
                  <a:pt x="11603567" y="267387"/>
                  <a:pt x="11849100" y="301534"/>
                </a:cubicBezTo>
                <a:lnTo>
                  <a:pt x="12191999" y="152423"/>
                </a:lnTo>
                <a:lnTo>
                  <a:pt x="12191999" y="3467123"/>
                </a:lnTo>
                <a:lnTo>
                  <a:pt x="0" y="3467123"/>
                </a:lnTo>
                <a:lnTo>
                  <a:pt x="0" y="152423"/>
                </a:lnTo>
                <a:close/>
              </a:path>
            </a:pathLst>
          </a:custGeom>
          <a:solidFill>
            <a:srgbClr val="FFEEA6"/>
          </a:solidFill>
          <a:ln>
            <a:solidFill>
              <a:srgbClr val="FFEE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4">
            <a:extLst>
              <a:ext uri="{FF2B5EF4-FFF2-40B4-BE49-F238E27FC236}">
                <a16:creationId xmlns:a16="http://schemas.microsoft.com/office/drawing/2014/main" id="{3B6B7FD7-2E9E-E9F0-1FAF-BE73FA4D2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575" y="7030572"/>
            <a:ext cx="4628442" cy="32861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Đáp án đúng">
                <a:extLst>
                  <a:ext uri="{FF2B5EF4-FFF2-40B4-BE49-F238E27FC236}">
                    <a16:creationId xmlns:a16="http://schemas.microsoft.com/office/drawing/2014/main" id="{F1CCB88D-330E-9357-FC67-CE0F8569CA40}"/>
                  </a:ext>
                </a:extLst>
              </p:cNvPr>
              <p:cNvSpPr/>
              <p:nvPr/>
            </p:nvSpPr>
            <p:spPr>
              <a:xfrm>
                <a:off x="1828798" y="4562853"/>
                <a:ext cx="6802583" cy="165399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69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kumimoji="0" lang="en-US" sz="4800" b="0" i="1" u="none" strike="noStrike" kern="1200" cap="none" spc="0" normalizeH="0" baseline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4800" b="0" i="1" u="none" strike="noStrike" kern="1200" cap="none" spc="0" normalizeH="0" baseline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Đáp án đúng">
                <a:extLst>
                  <a:ext uri="{FF2B5EF4-FFF2-40B4-BE49-F238E27FC236}">
                    <a16:creationId xmlns:a16="http://schemas.microsoft.com/office/drawing/2014/main" id="{F1CCB88D-330E-9357-FC67-CE0F8569CA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798" y="4562853"/>
                <a:ext cx="6802583" cy="1653994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Đáp án sai 1">
                <a:extLst>
                  <a:ext uri="{FF2B5EF4-FFF2-40B4-BE49-F238E27FC236}">
                    <a16:creationId xmlns:a16="http://schemas.microsoft.com/office/drawing/2014/main" id="{AC021E7C-DE10-A5AE-8906-3ACD28F9B06E}"/>
                  </a:ext>
                </a:extLst>
              </p:cNvPr>
              <p:cNvSpPr/>
              <p:nvPr/>
            </p:nvSpPr>
            <p:spPr>
              <a:xfrm>
                <a:off x="1828800" y="6716121"/>
                <a:ext cx="6802583" cy="165399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69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800" b="0" i="0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kumimoji="0" lang="en-US" sz="4800" b="0" i="1" u="none" strike="noStrike" kern="1200" cap="none" spc="0" normalizeH="0" baseline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4800" b="0" i="1" u="none" strike="noStrike" kern="1200" cap="none" spc="0" normalizeH="0" baseline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Đáp án sai 1">
                <a:extLst>
                  <a:ext uri="{FF2B5EF4-FFF2-40B4-BE49-F238E27FC236}">
                    <a16:creationId xmlns:a16="http://schemas.microsoft.com/office/drawing/2014/main" id="{AC021E7C-DE10-A5AE-8906-3ACD28F9B0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6716121"/>
                <a:ext cx="6802583" cy="1653994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Đáp án sai 2">
                <a:extLst>
                  <a:ext uri="{FF2B5EF4-FFF2-40B4-BE49-F238E27FC236}">
                    <a16:creationId xmlns:a16="http://schemas.microsoft.com/office/drawing/2014/main" id="{16AEA46C-EE9D-0531-8515-E1C00CE450EF}"/>
                  </a:ext>
                </a:extLst>
              </p:cNvPr>
              <p:cNvSpPr/>
              <p:nvPr/>
            </p:nvSpPr>
            <p:spPr>
              <a:xfrm>
                <a:off x="9670471" y="4562853"/>
                <a:ext cx="6802583" cy="165399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69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kumimoji="0" lang="en-US" sz="4800" b="0" i="1" u="none" strike="noStrike" kern="1200" cap="none" spc="0" normalizeH="0" baseline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4800" b="0" i="1" u="none" strike="noStrike" kern="1200" cap="none" spc="0" normalizeH="0" baseline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kumimoji="0" lang="en-US" sz="4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kumimoji="0" lang="en-US" sz="4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Đáp án sai 2">
                <a:extLst>
                  <a:ext uri="{FF2B5EF4-FFF2-40B4-BE49-F238E27FC236}">
                    <a16:creationId xmlns:a16="http://schemas.microsoft.com/office/drawing/2014/main" id="{16AEA46C-EE9D-0531-8515-E1C00CE450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0471" y="4562853"/>
                <a:ext cx="6802583" cy="1653994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Đáp án sai 3">
                <a:extLst>
                  <a:ext uri="{FF2B5EF4-FFF2-40B4-BE49-F238E27FC236}">
                    <a16:creationId xmlns:a16="http://schemas.microsoft.com/office/drawing/2014/main" id="{3E686EAD-4B57-BAF0-F69F-70232861D618}"/>
                  </a:ext>
                </a:extLst>
              </p:cNvPr>
              <p:cNvSpPr/>
              <p:nvPr/>
            </p:nvSpPr>
            <p:spPr>
              <a:xfrm>
                <a:off x="9670471" y="6716121"/>
                <a:ext cx="6802583" cy="165399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69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4800" b="0" i="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48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4800" i="1" noProof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i="1" noProof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48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4800" i="1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48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Đáp án sai 3">
                <a:extLst>
                  <a:ext uri="{FF2B5EF4-FFF2-40B4-BE49-F238E27FC236}">
                    <a16:creationId xmlns:a16="http://schemas.microsoft.com/office/drawing/2014/main" id="{3E686EAD-4B57-BAF0-F69F-70232861D6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0471" y="6716121"/>
                <a:ext cx="6802583" cy="1653994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Đáp án đúng">
                <a:extLst>
                  <a:ext uri="{FF2B5EF4-FFF2-40B4-BE49-F238E27FC236}">
                    <a16:creationId xmlns:a16="http://schemas.microsoft.com/office/drawing/2014/main" id="{EB878F17-D87F-F7DE-4236-E0D9CFCBBBC8}"/>
                  </a:ext>
                </a:extLst>
              </p:cNvPr>
              <p:cNvSpPr/>
              <p:nvPr/>
            </p:nvSpPr>
            <p:spPr>
              <a:xfrm>
                <a:off x="1828798" y="6731004"/>
                <a:ext cx="6802583" cy="1653994"/>
              </a:xfrm>
              <a:prstGeom prst="roundRect">
                <a:avLst/>
              </a:prstGeom>
              <a:solidFill>
                <a:srgbClr val="A6FD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69">
                  <a:defRPr/>
                </a:pPr>
                <a:r>
                  <a:rPr lang="en-US" sz="44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4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4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400" i="1" noProof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400" i="1" noProof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4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fr-FR" sz="44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vi-VN" sz="44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Đáp án đúng">
                <a:extLst>
                  <a:ext uri="{FF2B5EF4-FFF2-40B4-BE49-F238E27FC236}">
                    <a16:creationId xmlns:a16="http://schemas.microsoft.com/office/drawing/2014/main" id="{EB878F17-D87F-F7DE-4236-E0D9CFCBBB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798" y="6731004"/>
                <a:ext cx="6802583" cy="1653994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74B7F846-0F89-B31E-A5C2-4CBD63E51289}"/>
                  </a:ext>
                </a:extLst>
              </p:cNvPr>
              <p:cNvSpPr/>
              <p:nvPr/>
            </p:nvSpPr>
            <p:spPr>
              <a:xfrm>
                <a:off x="1001923" y="575412"/>
                <a:ext cx="16279586" cy="317371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ctr" defTabSz="137166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Câu hỏi</a:t>
                </a: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2:</a:t>
                </a:r>
                <a:r>
                  <a:rPr kumimoji="0" lang="en-US" sz="4800" b="0" i="0" u="none" strike="noStrike" kern="1200" cap="none" spc="0" normalizeH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8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Cho 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4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fr-FR" sz="48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fr-FR" sz="4800" dirty="0" err="1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fr-FR" sz="48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800" dirty="0" err="1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fr-FR" sz="48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800" dirty="0" err="1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48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800" dirty="0" err="1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fr-FR" sz="48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800" dirty="0" err="1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fr-FR" sz="48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  <a:p>
                <a:pPr marL="0" marR="0" lvl="0" indent="0" algn="ctr" defTabSz="137166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lang="en-US" sz="4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 sz="4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</m:t>
                    </m:r>
                    <m:d>
                      <m:dPr>
                        <m:ctrlPr>
                          <a:rPr lang="fr-FR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fr-FR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i="1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fr-FR" sz="4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𝑐𝑜𝑠</m:t>
                    </m:r>
                    <m:d>
                      <m:dPr>
                        <m:ctrlPr>
                          <a:rPr lang="fr-FR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fr-FR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i="1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fr-FR" sz="48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 là</a:t>
                </a:r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74B7F846-0F89-B31E-A5C2-4CBD63E512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923" y="575412"/>
                <a:ext cx="16279586" cy="3173715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2" action="ppaction://hlinksldjump"/>
            <a:extLst>
              <a:ext uri="{FF2B5EF4-FFF2-40B4-BE49-F238E27FC236}">
                <a16:creationId xmlns:a16="http://schemas.microsoft.com/office/drawing/2014/main" id="{41A9838F-A459-7697-69C5-2F4BE16A76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078200" y="8249215"/>
            <a:ext cx="2518890" cy="205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924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1092066" flipH="1">
            <a:off x="12776547" y="9136383"/>
            <a:ext cx="1863734" cy="1881765"/>
          </a:xfrm>
          <a:custGeom>
            <a:avLst/>
            <a:gdLst/>
            <a:ahLst/>
            <a:cxnLst/>
            <a:rect l="l" t="t" r="r" b="b"/>
            <a:pathLst>
              <a:path w="1863734" h="1881765">
                <a:moveTo>
                  <a:pt x="1863733" y="0"/>
                </a:moveTo>
                <a:lnTo>
                  <a:pt x="0" y="0"/>
                </a:lnTo>
                <a:lnTo>
                  <a:pt x="0" y="1881766"/>
                </a:lnTo>
                <a:lnTo>
                  <a:pt x="1863733" y="1881766"/>
                </a:lnTo>
                <a:lnTo>
                  <a:pt x="1863733" y="0"/>
                </a:lnTo>
                <a:close/>
              </a:path>
            </a:pathLst>
          </a:custGeom>
          <a:blipFill>
            <a:blip r:embed="rId2"/>
            <a:stretch>
              <a:fillRect l="-262329" t="-283702" r="-65837" b="-6326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498393" flipH="1">
            <a:off x="14912475" y="51275"/>
            <a:ext cx="779055" cy="953132"/>
          </a:xfrm>
          <a:custGeom>
            <a:avLst/>
            <a:gdLst/>
            <a:ahLst/>
            <a:cxnLst/>
            <a:rect l="l" t="t" r="r" b="b"/>
            <a:pathLst>
              <a:path w="779055" h="953132">
                <a:moveTo>
                  <a:pt x="779055" y="0"/>
                </a:moveTo>
                <a:lnTo>
                  <a:pt x="0" y="0"/>
                </a:lnTo>
                <a:lnTo>
                  <a:pt x="0" y="953132"/>
                </a:lnTo>
                <a:lnTo>
                  <a:pt x="779055" y="953132"/>
                </a:lnTo>
                <a:lnTo>
                  <a:pt x="779055" y="0"/>
                </a:lnTo>
                <a:close/>
              </a:path>
            </a:pathLst>
          </a:custGeom>
          <a:blipFill>
            <a:blip r:embed="rId2"/>
            <a:stretch>
              <a:fillRect l="-483338" t="-402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422743" y="1715219"/>
            <a:ext cx="747411" cy="653051"/>
          </a:xfrm>
          <a:custGeom>
            <a:avLst/>
            <a:gdLst/>
            <a:ahLst/>
            <a:cxnLst/>
            <a:rect l="l" t="t" r="r" b="b"/>
            <a:pathLst>
              <a:path w="747411" h="653051">
                <a:moveTo>
                  <a:pt x="0" y="0"/>
                </a:moveTo>
                <a:lnTo>
                  <a:pt x="747411" y="0"/>
                </a:lnTo>
                <a:lnTo>
                  <a:pt x="747411" y="653050"/>
                </a:lnTo>
                <a:lnTo>
                  <a:pt x="0" y="65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716020">
            <a:off x="16358776" y="9319643"/>
            <a:ext cx="2214264" cy="1934714"/>
          </a:xfrm>
          <a:custGeom>
            <a:avLst/>
            <a:gdLst/>
            <a:ahLst/>
            <a:cxnLst/>
            <a:rect l="l" t="t" r="r" b="b"/>
            <a:pathLst>
              <a:path w="2214264" h="1934714">
                <a:moveTo>
                  <a:pt x="0" y="0"/>
                </a:moveTo>
                <a:lnTo>
                  <a:pt x="2214264" y="0"/>
                </a:lnTo>
                <a:lnTo>
                  <a:pt x="2214264" y="1934714"/>
                </a:lnTo>
                <a:lnTo>
                  <a:pt x="0" y="1934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74A0A47-DD45-5D39-CAFC-DD5CF5BDF463}"/>
              </a:ext>
            </a:extLst>
          </p:cNvPr>
          <p:cNvGrpSpPr/>
          <p:nvPr/>
        </p:nvGrpSpPr>
        <p:grpSpPr>
          <a:xfrm>
            <a:off x="10041777" y="782929"/>
            <a:ext cx="7253642" cy="1553496"/>
            <a:chOff x="-1211466" y="974922"/>
            <a:chExt cx="9510845" cy="2050655"/>
          </a:xfrm>
        </p:grpSpPr>
        <p:grpSp>
          <p:nvGrpSpPr>
            <p:cNvPr id="2" name="Group 2"/>
            <p:cNvGrpSpPr/>
            <p:nvPr/>
          </p:nvGrpSpPr>
          <p:grpSpPr>
            <a:xfrm>
              <a:off x="-1211466" y="974922"/>
              <a:ext cx="9510845" cy="2050655"/>
              <a:chOff x="0" y="0"/>
              <a:chExt cx="11546552" cy="191389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15465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1546552" h="1913890">
                    <a:moveTo>
                      <a:pt x="11546552" y="956945"/>
                    </a:moveTo>
                    <a:lnTo>
                      <a:pt x="11546552" y="956945"/>
                    </a:lnTo>
                    <a:cubicBezTo>
                      <a:pt x="11546552" y="1485392"/>
                      <a:pt x="11118181" y="1913890"/>
                      <a:pt x="105896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0589607" y="0"/>
                    </a:lnTo>
                    <a:cubicBezTo>
                      <a:pt x="11118054" y="0"/>
                      <a:pt x="11546552" y="428371"/>
                      <a:pt x="11546552" y="956945"/>
                    </a:cubicBezTo>
                    <a:close/>
                  </a:path>
                </a:pathLst>
              </a:custGeom>
              <a:solidFill>
                <a:srgbClr val="75C4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-230906" y="1562100"/>
              <a:ext cx="7241306" cy="11849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6999"/>
                </a:lnSpc>
                <a:spcBef>
                  <a:spcPct val="0"/>
                </a:spcBef>
              </a:pPr>
              <a:r>
                <a:rPr lang="en-US" sz="6999" b="1" dirty="0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72F377E-4258-8202-9498-24FCB76EA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7369" y="4022293"/>
            <a:ext cx="6702089" cy="48396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B350DC43-C7C8-55D1-D3B8-3DF44EAC9A5F}"/>
                  </a:ext>
                </a:extLst>
              </p:cNvPr>
              <p:cNvSpPr txBox="1"/>
              <p:nvPr/>
            </p:nvSpPr>
            <p:spPr>
              <a:xfrm>
                <a:off x="838200" y="2902318"/>
                <a:ext cx="16497034" cy="768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38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nl-NL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nl-NL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nl-NL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nhọn</a:t>
                </a:r>
                <a:r>
                  <a:rPr lang="nl-NL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nl-NL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</a:t>
                </a:r>
                <a:r>
                  <a:rPr lang="nl-NL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</a:t>
                </a:r>
                <a:r>
                  <a:rPr lang="nl-NL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nl-NL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nl-NL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tất</a:t>
                </a:r>
                <a:r>
                  <a:rPr lang="nl-NL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cả</a:t>
                </a:r>
                <a:r>
                  <a:rPr lang="nl-NL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nl-NL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nl-NL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tri </a:t>
                </a:r>
                <a:r>
                  <a:rPr lang="nl-NL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lượg</a:t>
                </a:r>
                <a:r>
                  <a:rPr lang="nl-NL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nl-NL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nl-NL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nl-NL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nl-NL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3800" kern="1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B350DC43-C7C8-55D1-D3B8-3DF44EAC9A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902318"/>
                <a:ext cx="16497034" cy="768800"/>
              </a:xfrm>
              <a:prstGeom prst="rect">
                <a:avLst/>
              </a:prstGeom>
              <a:blipFill>
                <a:blip r:embed="rId5"/>
                <a:stretch>
                  <a:fillRect l="-1774" r="-2476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0">
            <a:extLst>
              <a:ext uri="{FF2B5EF4-FFF2-40B4-BE49-F238E27FC236}">
                <a16:creationId xmlns:a16="http://schemas.microsoft.com/office/drawing/2014/main" id="{7CC25112-6C24-8302-45E6-D2F004F42F62}"/>
              </a:ext>
            </a:extLst>
          </p:cNvPr>
          <p:cNvSpPr txBox="1"/>
          <p:nvPr/>
        </p:nvSpPr>
        <p:spPr>
          <a:xfrm>
            <a:off x="3733800" y="1147842"/>
            <a:ext cx="2362200" cy="910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5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500" b="1" u="sng" dirty="0"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FA9EB56-CA87-5780-2565-259898A96437}"/>
                  </a:ext>
                </a:extLst>
              </p:cNvPr>
              <p:cNvSpPr txBox="1"/>
              <p:nvPr/>
            </p:nvSpPr>
            <p:spPr>
              <a:xfrm>
                <a:off x="837901" y="3915248"/>
                <a:ext cx="9452610" cy="26448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Mặt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khác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cung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3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sz="3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𝐴𝑂𝐶</m:t>
                        </m:r>
                      </m:e>
                    </m:acc>
                    <m: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acc>
                      <m:accPr>
                        <m:chr m:val="̂"/>
                        <m:ctrlPr>
                          <a:rPr kumimoji="0" lang="en-US" sz="3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sz="3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𝐴𝑂𝐵</m:t>
                        </m:r>
                      </m:e>
                    </m:acc>
                    <m: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khoảng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cách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𝐴𝐻</m:t>
                    </m:r>
                  </m:oMath>
                </a14:m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</m:t>
                    </m:r>
                    <m:r>
                      <m:rPr>
                        <m:sty m:val="p"/>
                      </m:rP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kumimoji="0" lang="en-US" sz="3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FA9EB56-CA87-5780-2565-259898A964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01" y="3915248"/>
                <a:ext cx="9452610" cy="2644827"/>
              </a:xfrm>
              <a:prstGeom prst="rect">
                <a:avLst/>
              </a:prstGeom>
              <a:blipFill>
                <a:blip r:embed="rId6"/>
                <a:stretch>
                  <a:fillRect l="-2128" r="-1096" b="-8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AF6DAC2-5539-1AB1-83CE-E580D2BF22EB}"/>
                  </a:ext>
                </a:extLst>
              </p:cNvPr>
              <p:cNvSpPr txBox="1"/>
              <p:nvPr/>
            </p:nvSpPr>
            <p:spPr>
              <a:xfrm>
                <a:off x="837901" y="6529595"/>
                <a:ext cx="9452610" cy="26154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khoảng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cách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𝐴𝐻</m:t>
                    </m:r>
                  </m:oMath>
                </a14:m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kumimoji="0" lang="en-US" sz="3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AF6DAC2-5539-1AB1-83CE-E580D2BF22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01" y="6529595"/>
                <a:ext cx="9452610" cy="2615460"/>
              </a:xfrm>
              <a:prstGeom prst="rect">
                <a:avLst/>
              </a:prstGeom>
              <a:blipFill>
                <a:blip r:embed="rId7"/>
                <a:stretch>
                  <a:fillRect l="-2128" r="-1354" b="-8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91116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8">
            <a:extLst>
              <a:ext uri="{FF2B5EF4-FFF2-40B4-BE49-F238E27FC236}">
                <a16:creationId xmlns:a16="http://schemas.microsoft.com/office/drawing/2014/main" id="{F18A7A19-E8CD-630B-2956-66FB3D7457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" y="575412"/>
            <a:ext cx="18287999" cy="41575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6E24A6-6B41-9002-EE56-0C671E10D9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" y="3652064"/>
            <a:ext cx="18287999" cy="6634937"/>
          </a:xfrm>
          <a:custGeom>
            <a:avLst/>
            <a:gdLst>
              <a:gd name="connsiteX0" fmla="*/ 0 w 12191999"/>
              <a:gd name="connsiteY0" fmla="*/ 0 h 3314700"/>
              <a:gd name="connsiteX1" fmla="*/ 12191999 w 12191999"/>
              <a:gd name="connsiteY1" fmla="*/ 0 h 3314700"/>
              <a:gd name="connsiteX2" fmla="*/ 12191999 w 12191999"/>
              <a:gd name="connsiteY2" fmla="*/ 3314700 h 3314700"/>
              <a:gd name="connsiteX3" fmla="*/ 0 w 12191999"/>
              <a:gd name="connsiteY3" fmla="*/ 3314700 h 3314700"/>
              <a:gd name="connsiteX4" fmla="*/ 0 w 12191999"/>
              <a:gd name="connsiteY4" fmla="*/ 0 h 33147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12191999 w 12191999"/>
              <a:gd name="connsiteY2" fmla="*/ 558800 h 3873500"/>
              <a:gd name="connsiteX3" fmla="*/ 12191999 w 12191999"/>
              <a:gd name="connsiteY3" fmla="*/ 3873500 h 3873500"/>
              <a:gd name="connsiteX4" fmla="*/ 0 w 12191999"/>
              <a:gd name="connsiteY4" fmla="*/ 3873500 h 3873500"/>
              <a:gd name="connsiteX5" fmla="*/ 0 w 12191999"/>
              <a:gd name="connsiteY5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12191999 w 12191999"/>
              <a:gd name="connsiteY3" fmla="*/ 558800 h 3873500"/>
              <a:gd name="connsiteX4" fmla="*/ 12191999 w 12191999"/>
              <a:gd name="connsiteY4" fmla="*/ 3873500 h 3873500"/>
              <a:gd name="connsiteX5" fmla="*/ 0 w 12191999"/>
              <a:gd name="connsiteY5" fmla="*/ 3873500 h 3873500"/>
              <a:gd name="connsiteX6" fmla="*/ 0 w 12191999"/>
              <a:gd name="connsiteY6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12191999 w 12191999"/>
              <a:gd name="connsiteY4" fmla="*/ 558800 h 3873500"/>
              <a:gd name="connsiteX5" fmla="*/ 12191999 w 12191999"/>
              <a:gd name="connsiteY5" fmla="*/ 3873500 h 3873500"/>
              <a:gd name="connsiteX6" fmla="*/ 0 w 12191999"/>
              <a:gd name="connsiteY6" fmla="*/ 3873500 h 3873500"/>
              <a:gd name="connsiteX7" fmla="*/ 0 w 12191999"/>
              <a:gd name="connsiteY7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12191999 w 12191999"/>
              <a:gd name="connsiteY5" fmla="*/ 558800 h 3873500"/>
              <a:gd name="connsiteX6" fmla="*/ 12191999 w 12191999"/>
              <a:gd name="connsiteY6" fmla="*/ 3873500 h 3873500"/>
              <a:gd name="connsiteX7" fmla="*/ 0 w 12191999"/>
              <a:gd name="connsiteY7" fmla="*/ 3873500 h 3873500"/>
              <a:gd name="connsiteX8" fmla="*/ 0 w 12191999"/>
              <a:gd name="connsiteY8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12191999 w 12191999"/>
              <a:gd name="connsiteY6" fmla="*/ 558800 h 3873500"/>
              <a:gd name="connsiteX7" fmla="*/ 12191999 w 12191999"/>
              <a:gd name="connsiteY7" fmla="*/ 3873500 h 3873500"/>
              <a:gd name="connsiteX8" fmla="*/ 0 w 12191999"/>
              <a:gd name="connsiteY8" fmla="*/ 3873500 h 3873500"/>
              <a:gd name="connsiteX9" fmla="*/ 0 w 12191999"/>
              <a:gd name="connsiteY9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2191999 w 12191999"/>
              <a:gd name="connsiteY7" fmla="*/ 558800 h 3873500"/>
              <a:gd name="connsiteX8" fmla="*/ 12191999 w 12191999"/>
              <a:gd name="connsiteY8" fmla="*/ 3873500 h 3873500"/>
              <a:gd name="connsiteX9" fmla="*/ 0 w 12191999"/>
              <a:gd name="connsiteY9" fmla="*/ 3873500 h 3873500"/>
              <a:gd name="connsiteX10" fmla="*/ 0 w 12191999"/>
              <a:gd name="connsiteY10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1557000 w 12191999"/>
              <a:gd name="connsiteY7" fmla="*/ 774700 h 3873500"/>
              <a:gd name="connsiteX8" fmla="*/ 12191999 w 12191999"/>
              <a:gd name="connsiteY8" fmla="*/ 558800 h 3873500"/>
              <a:gd name="connsiteX9" fmla="*/ 12191999 w 12191999"/>
              <a:gd name="connsiteY9" fmla="*/ 3873500 h 3873500"/>
              <a:gd name="connsiteX10" fmla="*/ 0 w 12191999"/>
              <a:gd name="connsiteY10" fmla="*/ 3873500 h 3873500"/>
              <a:gd name="connsiteX11" fmla="*/ 0 w 12191999"/>
              <a:gd name="connsiteY11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143500 w 12191999"/>
              <a:gd name="connsiteY4" fmla="*/ 647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88900 h 3403600"/>
              <a:gd name="connsiteX1" fmla="*/ 1117600 w 12191999"/>
              <a:gd name="connsiteY1" fmla="*/ 87562 h 3403600"/>
              <a:gd name="connsiteX2" fmla="*/ 2755900 w 12191999"/>
              <a:gd name="connsiteY2" fmla="*/ 381000 h 3403600"/>
              <a:gd name="connsiteX3" fmla="*/ 4165600 w 12191999"/>
              <a:gd name="connsiteY3" fmla="*/ 0 h 3403600"/>
              <a:gd name="connsiteX4" fmla="*/ 5143500 w 12191999"/>
              <a:gd name="connsiteY4" fmla="*/ 177800 h 3403600"/>
              <a:gd name="connsiteX5" fmla="*/ 5969000 w 12191999"/>
              <a:gd name="connsiteY5" fmla="*/ 25400 h 3403600"/>
              <a:gd name="connsiteX6" fmla="*/ 7137400 w 12191999"/>
              <a:gd name="connsiteY6" fmla="*/ 63500 h 3403600"/>
              <a:gd name="connsiteX7" fmla="*/ 9690100 w 12191999"/>
              <a:gd name="connsiteY7" fmla="*/ 317500 h 3403600"/>
              <a:gd name="connsiteX8" fmla="*/ 11557000 w 12191999"/>
              <a:gd name="connsiteY8" fmla="*/ 304800 h 3403600"/>
              <a:gd name="connsiteX9" fmla="*/ 12191999 w 12191999"/>
              <a:gd name="connsiteY9" fmla="*/ 88900 h 3403600"/>
              <a:gd name="connsiteX10" fmla="*/ 12191999 w 12191999"/>
              <a:gd name="connsiteY10" fmla="*/ 3403600 h 3403600"/>
              <a:gd name="connsiteX11" fmla="*/ 0 w 12191999"/>
              <a:gd name="connsiteY11" fmla="*/ 3403600 h 3403600"/>
              <a:gd name="connsiteX12" fmla="*/ 0 w 12191999"/>
              <a:gd name="connsiteY12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1557000 w 12191999"/>
              <a:gd name="connsiteY9" fmla="*/ 304800 h 3403600"/>
              <a:gd name="connsiteX10" fmla="*/ 12191999 w 12191999"/>
              <a:gd name="connsiteY10" fmla="*/ 88900 h 3403600"/>
              <a:gd name="connsiteX11" fmla="*/ 12191999 w 12191999"/>
              <a:gd name="connsiteY11" fmla="*/ 3403600 h 3403600"/>
              <a:gd name="connsiteX12" fmla="*/ 0 w 12191999"/>
              <a:gd name="connsiteY12" fmla="*/ 3403600 h 3403600"/>
              <a:gd name="connsiteX13" fmla="*/ 0 w 12191999"/>
              <a:gd name="connsiteY13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198100 w 12191999"/>
              <a:gd name="connsiteY9" fmla="*/ 238012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2191999 w 12191999"/>
              <a:gd name="connsiteY11" fmla="*/ 152423 h 3467123"/>
              <a:gd name="connsiteX12" fmla="*/ 12191999 w 12191999"/>
              <a:gd name="connsiteY12" fmla="*/ 3467123 h 3467123"/>
              <a:gd name="connsiteX13" fmla="*/ 0 w 12191999"/>
              <a:gd name="connsiteY13" fmla="*/ 3467123 h 3467123"/>
              <a:gd name="connsiteX14" fmla="*/ 0 w 12191999"/>
              <a:gd name="connsiteY14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371600 w 12191999"/>
              <a:gd name="connsiteY2" fmla="*/ 121221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999" h="3467123">
                <a:moveTo>
                  <a:pt x="0" y="152423"/>
                </a:moveTo>
                <a:cubicBezTo>
                  <a:pt x="93133" y="152353"/>
                  <a:pt x="237067" y="351377"/>
                  <a:pt x="330200" y="351307"/>
                </a:cubicBezTo>
                <a:lnTo>
                  <a:pt x="1371600" y="121221"/>
                </a:lnTo>
                <a:cubicBezTo>
                  <a:pt x="1905000" y="155088"/>
                  <a:pt x="2222500" y="410656"/>
                  <a:pt x="2755900" y="444523"/>
                </a:cubicBezTo>
                <a:cubicBezTo>
                  <a:pt x="3213100" y="427590"/>
                  <a:pt x="3708400" y="80456"/>
                  <a:pt x="4165600" y="63523"/>
                </a:cubicBezTo>
                <a:cubicBezTo>
                  <a:pt x="4470400" y="67756"/>
                  <a:pt x="4838700" y="237090"/>
                  <a:pt x="5143500" y="241323"/>
                </a:cubicBezTo>
                <a:cubicBezTo>
                  <a:pt x="5444067" y="296356"/>
                  <a:pt x="5693833" y="150306"/>
                  <a:pt x="5969000" y="88923"/>
                </a:cubicBezTo>
                <a:cubicBezTo>
                  <a:pt x="6244167" y="27540"/>
                  <a:pt x="6555317" y="278460"/>
                  <a:pt x="7175500" y="276343"/>
                </a:cubicBezTo>
                <a:cubicBezTo>
                  <a:pt x="7552267" y="272110"/>
                  <a:pt x="8373533" y="136389"/>
                  <a:pt x="8750300" y="132156"/>
                </a:cubicBezTo>
                <a:cubicBezTo>
                  <a:pt x="9321800" y="171196"/>
                  <a:pt x="9886950" y="303652"/>
                  <a:pt x="10198100" y="301535"/>
                </a:cubicBezTo>
                <a:cubicBezTo>
                  <a:pt x="10509250" y="299418"/>
                  <a:pt x="10847917" y="33182"/>
                  <a:pt x="11125200" y="0"/>
                </a:cubicBezTo>
                <a:cubicBezTo>
                  <a:pt x="11370733" y="34147"/>
                  <a:pt x="11603567" y="267387"/>
                  <a:pt x="11849100" y="301534"/>
                </a:cubicBezTo>
                <a:lnTo>
                  <a:pt x="12191999" y="152423"/>
                </a:lnTo>
                <a:lnTo>
                  <a:pt x="12191999" y="3467123"/>
                </a:lnTo>
                <a:lnTo>
                  <a:pt x="0" y="3467123"/>
                </a:lnTo>
                <a:lnTo>
                  <a:pt x="0" y="152423"/>
                </a:lnTo>
                <a:close/>
              </a:path>
            </a:pathLst>
          </a:custGeom>
          <a:solidFill>
            <a:srgbClr val="FFEEA6"/>
          </a:solidFill>
          <a:ln>
            <a:solidFill>
              <a:srgbClr val="FFEE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4">
            <a:extLst>
              <a:ext uri="{FF2B5EF4-FFF2-40B4-BE49-F238E27FC236}">
                <a16:creationId xmlns:a16="http://schemas.microsoft.com/office/drawing/2014/main" id="{3B6B7FD7-2E9E-E9F0-1FAF-BE73FA4D2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575" y="7030572"/>
            <a:ext cx="4628442" cy="32861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Đáp án đúng">
                <a:extLst>
                  <a:ext uri="{FF2B5EF4-FFF2-40B4-BE49-F238E27FC236}">
                    <a16:creationId xmlns:a16="http://schemas.microsoft.com/office/drawing/2014/main" id="{AF2C286A-127F-7F5F-A656-4F1A803CA22C}"/>
                  </a:ext>
                </a:extLst>
              </p:cNvPr>
              <p:cNvSpPr/>
              <p:nvPr/>
            </p:nvSpPr>
            <p:spPr>
              <a:xfrm>
                <a:off x="1828798" y="4562853"/>
                <a:ext cx="6802583" cy="165399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69">
                  <a:defRPr/>
                </a:pPr>
                <a:r>
                  <a:rPr kumimoji="0" lang="en-US" sz="45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5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500" b="0" i="0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kumimoji="0" lang="en-US" sz="45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kumimoji="0" lang="en-US" sz="45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</m:oMath>
                </a14:m>
                <a:endParaRPr kumimoji="0" lang="vi-VN" sz="45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Đáp án đúng">
                <a:extLst>
                  <a:ext uri="{FF2B5EF4-FFF2-40B4-BE49-F238E27FC236}">
                    <a16:creationId xmlns:a16="http://schemas.microsoft.com/office/drawing/2014/main" id="{AF2C286A-127F-7F5F-A656-4F1A803CA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798" y="4562853"/>
                <a:ext cx="6802583" cy="1653994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Đáp án sai 1">
                <a:extLst>
                  <a:ext uri="{FF2B5EF4-FFF2-40B4-BE49-F238E27FC236}">
                    <a16:creationId xmlns:a16="http://schemas.microsoft.com/office/drawing/2014/main" id="{5056B9E5-3364-0C1E-8DFA-A02B97B5E6BD}"/>
                  </a:ext>
                </a:extLst>
              </p:cNvPr>
              <p:cNvSpPr/>
              <p:nvPr/>
            </p:nvSpPr>
            <p:spPr>
              <a:xfrm>
                <a:off x="1828800" y="6716121"/>
                <a:ext cx="6802583" cy="165399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69">
                  <a:defRPr/>
                </a:pPr>
                <a:r>
                  <a:rPr kumimoji="0" lang="en-US" sz="45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5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5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  <m:r>
                          <a:rPr lang="en-US" sz="45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𝑜𝑠</m:t>
                        </m:r>
                      </m:fName>
                      <m:e>
                        <m:r>
                          <a:rPr lang="en-US" sz="45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5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</m:oMath>
                </a14:m>
                <a:endParaRPr kumimoji="0" lang="vi-VN" sz="45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Đáp án sai 1">
                <a:extLst>
                  <a:ext uri="{FF2B5EF4-FFF2-40B4-BE49-F238E27FC236}">
                    <a16:creationId xmlns:a16="http://schemas.microsoft.com/office/drawing/2014/main" id="{5056B9E5-3364-0C1E-8DFA-A02B97B5E6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6716121"/>
                <a:ext cx="6802583" cy="1653994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Đáp án sai 2">
                <a:extLst>
                  <a:ext uri="{FF2B5EF4-FFF2-40B4-BE49-F238E27FC236}">
                    <a16:creationId xmlns:a16="http://schemas.microsoft.com/office/drawing/2014/main" id="{120E2359-B3C1-CC3F-4BA5-189384F89E2B}"/>
                  </a:ext>
                </a:extLst>
              </p:cNvPr>
              <p:cNvSpPr/>
              <p:nvPr/>
            </p:nvSpPr>
            <p:spPr>
              <a:xfrm>
                <a:off x="9670471" y="4562853"/>
                <a:ext cx="6802583" cy="165399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69">
                  <a:defRPr/>
                </a:pPr>
                <a:r>
                  <a:rPr kumimoji="0" lang="en-US" sz="45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5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5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r>
                          <a:rPr lang="en-US" sz="45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5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</m:oMath>
                </a14:m>
                <a:endParaRPr kumimoji="0" lang="vi-VN" sz="45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Đáp án sai 2">
                <a:extLst>
                  <a:ext uri="{FF2B5EF4-FFF2-40B4-BE49-F238E27FC236}">
                    <a16:creationId xmlns:a16="http://schemas.microsoft.com/office/drawing/2014/main" id="{120E2359-B3C1-CC3F-4BA5-189384F89E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0471" y="4562853"/>
                <a:ext cx="6802583" cy="1653994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Đáp án sai 3">
                <a:extLst>
                  <a:ext uri="{FF2B5EF4-FFF2-40B4-BE49-F238E27FC236}">
                    <a16:creationId xmlns:a16="http://schemas.microsoft.com/office/drawing/2014/main" id="{C6C22141-2209-8E3E-2181-B3E300C3E403}"/>
                  </a:ext>
                </a:extLst>
              </p:cNvPr>
              <p:cNvSpPr/>
              <p:nvPr/>
            </p:nvSpPr>
            <p:spPr>
              <a:xfrm>
                <a:off x="9670471" y="6716121"/>
                <a:ext cx="6802583" cy="165399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69">
                  <a:defRPr/>
                </a:pPr>
                <a:r>
                  <a:rPr kumimoji="0" lang="en-US" sz="45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5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5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cot</m:t>
                        </m:r>
                      </m:fName>
                      <m:e>
                        <m:r>
                          <a:rPr lang="en-US" sz="45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5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</m:oMath>
                </a14:m>
                <a:endParaRPr kumimoji="0" lang="vi-VN" sz="45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Đáp án sai 3">
                <a:extLst>
                  <a:ext uri="{FF2B5EF4-FFF2-40B4-BE49-F238E27FC236}">
                    <a16:creationId xmlns:a16="http://schemas.microsoft.com/office/drawing/2014/main" id="{C6C22141-2209-8E3E-2181-B3E300C3E4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0471" y="6716121"/>
                <a:ext cx="6802583" cy="1653994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Đáp án đúng">
                <a:extLst>
                  <a:ext uri="{FF2B5EF4-FFF2-40B4-BE49-F238E27FC236}">
                    <a16:creationId xmlns:a16="http://schemas.microsoft.com/office/drawing/2014/main" id="{8F9D87F5-617E-157D-2D67-2C6B76C9444A}"/>
                  </a:ext>
                </a:extLst>
              </p:cNvPr>
              <p:cNvSpPr/>
              <p:nvPr/>
            </p:nvSpPr>
            <p:spPr>
              <a:xfrm>
                <a:off x="9670471" y="4577736"/>
                <a:ext cx="6824055" cy="1653994"/>
              </a:xfrm>
              <a:prstGeom prst="roundRect">
                <a:avLst>
                  <a:gd name="adj" fmla="val 15285"/>
                </a:avLst>
              </a:prstGeom>
              <a:solidFill>
                <a:srgbClr val="A6FD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69">
                  <a:defRPr/>
                </a:pPr>
                <a:r>
                  <a:rPr lang="en-US" sz="45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5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5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r>
                          <a:rPr lang="en-US" sz="45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5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</m:oMath>
                </a14:m>
                <a:endParaRPr lang="vi-VN" sz="4500" noProof="1">
                  <a:solidFill>
                    <a:prstClr val="black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Đáp án đúng">
                <a:extLst>
                  <a:ext uri="{FF2B5EF4-FFF2-40B4-BE49-F238E27FC236}">
                    <a16:creationId xmlns:a16="http://schemas.microsoft.com/office/drawing/2014/main" id="{8F9D87F5-617E-157D-2D67-2C6B76C944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0471" y="4577736"/>
                <a:ext cx="6824055" cy="1653994"/>
              </a:xfrm>
              <a:prstGeom prst="roundRect">
                <a:avLst>
                  <a:gd name="adj" fmla="val 15285"/>
                </a:avLst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B291424D-C76C-2239-4873-A8B482BD7DD6}"/>
                  </a:ext>
                </a:extLst>
              </p:cNvPr>
              <p:cNvSpPr/>
              <p:nvPr/>
            </p:nvSpPr>
            <p:spPr>
              <a:xfrm>
                <a:off x="1001923" y="899017"/>
                <a:ext cx="16279586" cy="2753047"/>
              </a:xfrm>
              <a:prstGeom prst="roundRect">
                <a:avLst>
                  <a:gd name="adj" fmla="val 1998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6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5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Câu hỏi</a:t>
                </a:r>
                <a:r>
                  <a:rPr kumimoji="0" lang="en-US" sz="45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 3:</a:t>
                </a:r>
                <a:r>
                  <a:rPr kumimoji="0" lang="en-US" sz="4500" b="0" i="0" u="none" strike="noStrike" kern="1200" cap="none" spc="0" normalizeH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 </a:t>
                </a:r>
                <a:r>
                  <a:rPr lang="fr-FR" sz="4500" dirty="0" err="1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Biểu</a:t>
                </a:r>
                <a:r>
                  <a:rPr lang="fr-FR" sz="45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 </a:t>
                </a:r>
                <a:r>
                  <a:rPr lang="fr-FR" sz="4500" dirty="0" err="1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thức</a:t>
                </a:r>
                <a:r>
                  <a:rPr lang="fr-FR" sz="45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 </a:t>
                </a:r>
                <a:r>
                  <a:rPr lang="fr-FR" sz="4500" dirty="0" err="1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thu</a:t>
                </a:r>
                <a:r>
                  <a:rPr lang="fr-FR" sz="45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 </a:t>
                </a:r>
                <a:r>
                  <a:rPr lang="fr-FR" sz="4500" dirty="0" err="1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gọn</a:t>
                </a:r>
                <a:r>
                  <a:rPr lang="fr-FR" sz="45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 </a:t>
                </a:r>
                <a:r>
                  <a:rPr lang="fr-FR" sz="4500" dirty="0" err="1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của</a:t>
                </a:r>
                <a:r>
                  <a:rPr lang="fr-FR" sz="45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 </a:t>
                </a:r>
                <a:r>
                  <a:rPr lang="fr-FR" sz="4500" dirty="0" err="1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biểu</a:t>
                </a:r>
                <a:r>
                  <a:rPr lang="fr-FR" sz="45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 </a:t>
                </a:r>
                <a:r>
                  <a:rPr lang="fr-FR" sz="4500" dirty="0" err="1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thức</a:t>
                </a:r>
                <a:r>
                  <a:rPr lang="fr-FR" sz="45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 </a:t>
                </a:r>
              </a:p>
              <a:p>
                <a:pPr marL="0" marR="0" lvl="0" indent="0" algn="ctr" defTabSz="137166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lang="en-US" sz="45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 sz="45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5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4500" i="1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4500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4500" i="1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fr-FR" sz="4500" i="1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unc>
                              <m:funcPr>
                                <m:ctrlPr>
                                  <a:rPr lang="en-US" sz="4500" i="1">
                                    <a:solidFill>
                                      <a:srgbClr val="333333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FR" sz="4500">
                                    <a:solidFill>
                                      <a:srgbClr val="333333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fr-FR" sz="4500" i="1">
                                    <a:solidFill>
                                      <a:srgbClr val="333333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  <m:r>
                                  <a:rPr lang="en-US" sz="4500" i="1">
                                    <a:solidFill>
                                      <a:srgbClr val="333333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  <m:r>
                                  <a:rPr lang="fr-FR" sz="4500" i="1">
                                    <a:solidFill>
                                      <a:srgbClr val="333333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func>
                                  <m:funcPr>
                                    <m:ctrlPr>
                                      <a:rPr lang="en-US" sz="4500" i="1">
                                        <a:solidFill>
                                          <a:srgbClr val="333333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FR" sz="4500">
                                        <a:solidFill>
                                          <a:srgbClr val="333333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fr-FR" sz="4500" i="1">
                                        <a:solidFill>
                                          <a:srgbClr val="333333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5</m:t>
                                    </m:r>
                                    <m:r>
                                      <a:rPr lang="en-US" sz="4500" i="1">
                                        <a:solidFill>
                                          <a:srgbClr val="333333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𝑎</m:t>
                                    </m:r>
                                  </m:e>
                                </m:func>
                              </m:e>
                            </m:func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sz="4500" i="1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4500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4500" i="1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fr-FR" sz="4500" i="1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unc>
                              <m:funcPr>
                                <m:ctrlPr>
                                  <a:rPr lang="en-US" sz="4500" i="1">
                                    <a:solidFill>
                                      <a:srgbClr val="333333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FR" sz="4500">
                                    <a:solidFill>
                                      <a:srgbClr val="333333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fr-FR" sz="4500" i="1">
                                    <a:solidFill>
                                      <a:srgbClr val="333333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  <m:r>
                                  <a:rPr lang="en-US" sz="4500" i="1">
                                    <a:solidFill>
                                      <a:srgbClr val="333333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  <m:r>
                                  <a:rPr lang="fr-FR" sz="4500" i="1">
                                    <a:solidFill>
                                      <a:srgbClr val="333333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func>
                                  <m:funcPr>
                                    <m:ctrlPr>
                                      <a:rPr lang="en-US" sz="4500" i="1">
                                        <a:solidFill>
                                          <a:srgbClr val="333333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FR" sz="4500">
                                        <a:solidFill>
                                          <a:srgbClr val="333333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fr-FR" sz="4500" i="1">
                                        <a:solidFill>
                                          <a:srgbClr val="333333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5</m:t>
                                    </m:r>
                                    <m:r>
                                      <a:rPr lang="en-US" sz="4500" i="1">
                                        <a:solidFill>
                                          <a:srgbClr val="333333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𝑎</m:t>
                                    </m:r>
                                  </m:e>
                                </m:func>
                              </m:e>
                            </m:func>
                          </m:e>
                        </m:func>
                      </m:den>
                    </m:f>
                    <m:r>
                      <a:rPr lang="fr-FR" sz="45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45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là</a:t>
                </a:r>
                <a:endParaRPr kumimoji="0" lang="vi-VN" sz="45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B291424D-C76C-2239-4873-A8B482BD7D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923" y="899017"/>
                <a:ext cx="16279586" cy="2753047"/>
              </a:xfrm>
              <a:prstGeom prst="roundRect">
                <a:avLst>
                  <a:gd name="adj" fmla="val 19988"/>
                </a:avLst>
              </a:prstGeom>
              <a:blipFill>
                <a:blip r:embed="rId11"/>
                <a:stretch>
                  <a:fillRect b="-4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2" action="ppaction://hlinksldjump"/>
            <a:extLst>
              <a:ext uri="{FF2B5EF4-FFF2-40B4-BE49-F238E27FC236}">
                <a16:creationId xmlns:a16="http://schemas.microsoft.com/office/drawing/2014/main" id="{E949445E-B437-67C3-FD5F-010E69A649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078200" y="8249215"/>
            <a:ext cx="2518890" cy="205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630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8">
            <a:extLst>
              <a:ext uri="{FF2B5EF4-FFF2-40B4-BE49-F238E27FC236}">
                <a16:creationId xmlns:a16="http://schemas.microsoft.com/office/drawing/2014/main" id="{F18A7A19-E8CD-630B-2956-66FB3D7457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" y="575412"/>
            <a:ext cx="18287999" cy="41575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6E24A6-6B41-9002-EE56-0C671E10D9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" y="3652064"/>
            <a:ext cx="18287999" cy="6634937"/>
          </a:xfrm>
          <a:custGeom>
            <a:avLst/>
            <a:gdLst>
              <a:gd name="connsiteX0" fmla="*/ 0 w 12191999"/>
              <a:gd name="connsiteY0" fmla="*/ 0 h 3314700"/>
              <a:gd name="connsiteX1" fmla="*/ 12191999 w 12191999"/>
              <a:gd name="connsiteY1" fmla="*/ 0 h 3314700"/>
              <a:gd name="connsiteX2" fmla="*/ 12191999 w 12191999"/>
              <a:gd name="connsiteY2" fmla="*/ 3314700 h 3314700"/>
              <a:gd name="connsiteX3" fmla="*/ 0 w 12191999"/>
              <a:gd name="connsiteY3" fmla="*/ 3314700 h 3314700"/>
              <a:gd name="connsiteX4" fmla="*/ 0 w 12191999"/>
              <a:gd name="connsiteY4" fmla="*/ 0 h 33147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12191999 w 12191999"/>
              <a:gd name="connsiteY2" fmla="*/ 558800 h 3873500"/>
              <a:gd name="connsiteX3" fmla="*/ 12191999 w 12191999"/>
              <a:gd name="connsiteY3" fmla="*/ 3873500 h 3873500"/>
              <a:gd name="connsiteX4" fmla="*/ 0 w 12191999"/>
              <a:gd name="connsiteY4" fmla="*/ 3873500 h 3873500"/>
              <a:gd name="connsiteX5" fmla="*/ 0 w 12191999"/>
              <a:gd name="connsiteY5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12191999 w 12191999"/>
              <a:gd name="connsiteY3" fmla="*/ 558800 h 3873500"/>
              <a:gd name="connsiteX4" fmla="*/ 12191999 w 12191999"/>
              <a:gd name="connsiteY4" fmla="*/ 3873500 h 3873500"/>
              <a:gd name="connsiteX5" fmla="*/ 0 w 12191999"/>
              <a:gd name="connsiteY5" fmla="*/ 3873500 h 3873500"/>
              <a:gd name="connsiteX6" fmla="*/ 0 w 12191999"/>
              <a:gd name="connsiteY6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12191999 w 12191999"/>
              <a:gd name="connsiteY4" fmla="*/ 558800 h 3873500"/>
              <a:gd name="connsiteX5" fmla="*/ 12191999 w 12191999"/>
              <a:gd name="connsiteY5" fmla="*/ 3873500 h 3873500"/>
              <a:gd name="connsiteX6" fmla="*/ 0 w 12191999"/>
              <a:gd name="connsiteY6" fmla="*/ 3873500 h 3873500"/>
              <a:gd name="connsiteX7" fmla="*/ 0 w 12191999"/>
              <a:gd name="connsiteY7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12191999 w 12191999"/>
              <a:gd name="connsiteY5" fmla="*/ 558800 h 3873500"/>
              <a:gd name="connsiteX6" fmla="*/ 12191999 w 12191999"/>
              <a:gd name="connsiteY6" fmla="*/ 3873500 h 3873500"/>
              <a:gd name="connsiteX7" fmla="*/ 0 w 12191999"/>
              <a:gd name="connsiteY7" fmla="*/ 3873500 h 3873500"/>
              <a:gd name="connsiteX8" fmla="*/ 0 w 12191999"/>
              <a:gd name="connsiteY8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12191999 w 12191999"/>
              <a:gd name="connsiteY6" fmla="*/ 558800 h 3873500"/>
              <a:gd name="connsiteX7" fmla="*/ 12191999 w 12191999"/>
              <a:gd name="connsiteY7" fmla="*/ 3873500 h 3873500"/>
              <a:gd name="connsiteX8" fmla="*/ 0 w 12191999"/>
              <a:gd name="connsiteY8" fmla="*/ 3873500 h 3873500"/>
              <a:gd name="connsiteX9" fmla="*/ 0 w 12191999"/>
              <a:gd name="connsiteY9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2191999 w 12191999"/>
              <a:gd name="connsiteY7" fmla="*/ 558800 h 3873500"/>
              <a:gd name="connsiteX8" fmla="*/ 12191999 w 12191999"/>
              <a:gd name="connsiteY8" fmla="*/ 3873500 h 3873500"/>
              <a:gd name="connsiteX9" fmla="*/ 0 w 12191999"/>
              <a:gd name="connsiteY9" fmla="*/ 3873500 h 3873500"/>
              <a:gd name="connsiteX10" fmla="*/ 0 w 12191999"/>
              <a:gd name="connsiteY10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1557000 w 12191999"/>
              <a:gd name="connsiteY7" fmla="*/ 774700 h 3873500"/>
              <a:gd name="connsiteX8" fmla="*/ 12191999 w 12191999"/>
              <a:gd name="connsiteY8" fmla="*/ 558800 h 3873500"/>
              <a:gd name="connsiteX9" fmla="*/ 12191999 w 12191999"/>
              <a:gd name="connsiteY9" fmla="*/ 3873500 h 3873500"/>
              <a:gd name="connsiteX10" fmla="*/ 0 w 12191999"/>
              <a:gd name="connsiteY10" fmla="*/ 3873500 h 3873500"/>
              <a:gd name="connsiteX11" fmla="*/ 0 w 12191999"/>
              <a:gd name="connsiteY11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143500 w 12191999"/>
              <a:gd name="connsiteY4" fmla="*/ 647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88900 h 3403600"/>
              <a:gd name="connsiteX1" fmla="*/ 1117600 w 12191999"/>
              <a:gd name="connsiteY1" fmla="*/ 87562 h 3403600"/>
              <a:gd name="connsiteX2" fmla="*/ 2755900 w 12191999"/>
              <a:gd name="connsiteY2" fmla="*/ 381000 h 3403600"/>
              <a:gd name="connsiteX3" fmla="*/ 4165600 w 12191999"/>
              <a:gd name="connsiteY3" fmla="*/ 0 h 3403600"/>
              <a:gd name="connsiteX4" fmla="*/ 5143500 w 12191999"/>
              <a:gd name="connsiteY4" fmla="*/ 177800 h 3403600"/>
              <a:gd name="connsiteX5" fmla="*/ 5969000 w 12191999"/>
              <a:gd name="connsiteY5" fmla="*/ 25400 h 3403600"/>
              <a:gd name="connsiteX6" fmla="*/ 7137400 w 12191999"/>
              <a:gd name="connsiteY6" fmla="*/ 63500 h 3403600"/>
              <a:gd name="connsiteX7" fmla="*/ 9690100 w 12191999"/>
              <a:gd name="connsiteY7" fmla="*/ 317500 h 3403600"/>
              <a:gd name="connsiteX8" fmla="*/ 11557000 w 12191999"/>
              <a:gd name="connsiteY8" fmla="*/ 304800 h 3403600"/>
              <a:gd name="connsiteX9" fmla="*/ 12191999 w 12191999"/>
              <a:gd name="connsiteY9" fmla="*/ 88900 h 3403600"/>
              <a:gd name="connsiteX10" fmla="*/ 12191999 w 12191999"/>
              <a:gd name="connsiteY10" fmla="*/ 3403600 h 3403600"/>
              <a:gd name="connsiteX11" fmla="*/ 0 w 12191999"/>
              <a:gd name="connsiteY11" fmla="*/ 3403600 h 3403600"/>
              <a:gd name="connsiteX12" fmla="*/ 0 w 12191999"/>
              <a:gd name="connsiteY12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1557000 w 12191999"/>
              <a:gd name="connsiteY9" fmla="*/ 304800 h 3403600"/>
              <a:gd name="connsiteX10" fmla="*/ 12191999 w 12191999"/>
              <a:gd name="connsiteY10" fmla="*/ 88900 h 3403600"/>
              <a:gd name="connsiteX11" fmla="*/ 12191999 w 12191999"/>
              <a:gd name="connsiteY11" fmla="*/ 3403600 h 3403600"/>
              <a:gd name="connsiteX12" fmla="*/ 0 w 12191999"/>
              <a:gd name="connsiteY12" fmla="*/ 3403600 h 3403600"/>
              <a:gd name="connsiteX13" fmla="*/ 0 w 12191999"/>
              <a:gd name="connsiteY13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198100 w 12191999"/>
              <a:gd name="connsiteY9" fmla="*/ 238012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2191999 w 12191999"/>
              <a:gd name="connsiteY11" fmla="*/ 152423 h 3467123"/>
              <a:gd name="connsiteX12" fmla="*/ 12191999 w 12191999"/>
              <a:gd name="connsiteY12" fmla="*/ 3467123 h 3467123"/>
              <a:gd name="connsiteX13" fmla="*/ 0 w 12191999"/>
              <a:gd name="connsiteY13" fmla="*/ 3467123 h 3467123"/>
              <a:gd name="connsiteX14" fmla="*/ 0 w 12191999"/>
              <a:gd name="connsiteY14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371600 w 12191999"/>
              <a:gd name="connsiteY2" fmla="*/ 121221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999" h="3467123">
                <a:moveTo>
                  <a:pt x="0" y="152423"/>
                </a:moveTo>
                <a:cubicBezTo>
                  <a:pt x="93133" y="152353"/>
                  <a:pt x="237067" y="351377"/>
                  <a:pt x="330200" y="351307"/>
                </a:cubicBezTo>
                <a:lnTo>
                  <a:pt x="1371600" y="121221"/>
                </a:lnTo>
                <a:cubicBezTo>
                  <a:pt x="1905000" y="155088"/>
                  <a:pt x="2222500" y="410656"/>
                  <a:pt x="2755900" y="444523"/>
                </a:cubicBezTo>
                <a:cubicBezTo>
                  <a:pt x="3213100" y="427590"/>
                  <a:pt x="3708400" y="80456"/>
                  <a:pt x="4165600" y="63523"/>
                </a:cubicBezTo>
                <a:cubicBezTo>
                  <a:pt x="4470400" y="67756"/>
                  <a:pt x="4838700" y="237090"/>
                  <a:pt x="5143500" y="241323"/>
                </a:cubicBezTo>
                <a:cubicBezTo>
                  <a:pt x="5444067" y="296356"/>
                  <a:pt x="5693833" y="150306"/>
                  <a:pt x="5969000" y="88923"/>
                </a:cubicBezTo>
                <a:cubicBezTo>
                  <a:pt x="6244167" y="27540"/>
                  <a:pt x="6555317" y="278460"/>
                  <a:pt x="7175500" y="276343"/>
                </a:cubicBezTo>
                <a:cubicBezTo>
                  <a:pt x="7552267" y="272110"/>
                  <a:pt x="8373533" y="136389"/>
                  <a:pt x="8750300" y="132156"/>
                </a:cubicBezTo>
                <a:cubicBezTo>
                  <a:pt x="9321800" y="171196"/>
                  <a:pt x="9886950" y="303652"/>
                  <a:pt x="10198100" y="301535"/>
                </a:cubicBezTo>
                <a:cubicBezTo>
                  <a:pt x="10509250" y="299418"/>
                  <a:pt x="10847917" y="33182"/>
                  <a:pt x="11125200" y="0"/>
                </a:cubicBezTo>
                <a:cubicBezTo>
                  <a:pt x="11370733" y="34147"/>
                  <a:pt x="11603567" y="267387"/>
                  <a:pt x="11849100" y="301534"/>
                </a:cubicBezTo>
                <a:lnTo>
                  <a:pt x="12191999" y="152423"/>
                </a:lnTo>
                <a:lnTo>
                  <a:pt x="12191999" y="3467123"/>
                </a:lnTo>
                <a:lnTo>
                  <a:pt x="0" y="3467123"/>
                </a:lnTo>
                <a:lnTo>
                  <a:pt x="0" y="152423"/>
                </a:lnTo>
                <a:close/>
              </a:path>
            </a:pathLst>
          </a:custGeom>
          <a:solidFill>
            <a:srgbClr val="FFEEA6"/>
          </a:solidFill>
          <a:ln>
            <a:solidFill>
              <a:srgbClr val="FFEE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4">
            <a:extLst>
              <a:ext uri="{FF2B5EF4-FFF2-40B4-BE49-F238E27FC236}">
                <a16:creationId xmlns:a16="http://schemas.microsoft.com/office/drawing/2014/main" id="{3B6B7FD7-2E9E-E9F0-1FAF-BE73FA4D2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575" y="7030572"/>
            <a:ext cx="4628442" cy="32861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Đáp án đúng">
                <a:extLst>
                  <a:ext uri="{FF2B5EF4-FFF2-40B4-BE49-F238E27FC236}">
                    <a16:creationId xmlns:a16="http://schemas.microsoft.com/office/drawing/2014/main" id="{60F62086-0E41-EBA7-FF95-EEBA4A4938A8}"/>
                  </a:ext>
                </a:extLst>
              </p:cNvPr>
              <p:cNvSpPr/>
              <p:nvPr/>
            </p:nvSpPr>
            <p:spPr>
              <a:xfrm>
                <a:off x="1828798" y="4562853"/>
                <a:ext cx="6802583" cy="165399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6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5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5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kumimoji="0" lang="en-US" sz="45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endParaRPr kumimoji="0" lang="vi-VN" sz="45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Đáp án đúng">
                <a:extLst>
                  <a:ext uri="{FF2B5EF4-FFF2-40B4-BE49-F238E27FC236}">
                    <a16:creationId xmlns:a16="http://schemas.microsoft.com/office/drawing/2014/main" id="{60F62086-0E41-EBA7-FF95-EEBA4A4938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798" y="4562853"/>
                <a:ext cx="6802583" cy="1653994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Đáp án sai 1">
                <a:extLst>
                  <a:ext uri="{FF2B5EF4-FFF2-40B4-BE49-F238E27FC236}">
                    <a16:creationId xmlns:a16="http://schemas.microsoft.com/office/drawing/2014/main" id="{754D97DD-1281-4430-A5F4-D71F00776125}"/>
                  </a:ext>
                </a:extLst>
              </p:cNvPr>
              <p:cNvSpPr/>
              <p:nvPr/>
            </p:nvSpPr>
            <p:spPr>
              <a:xfrm>
                <a:off x="1828800" y="6716121"/>
                <a:ext cx="6802583" cy="165399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6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5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5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kumimoji="0" lang="en-US" sz="45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endParaRPr kumimoji="0" lang="vi-VN" sz="45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Đáp án sai 1">
                <a:extLst>
                  <a:ext uri="{FF2B5EF4-FFF2-40B4-BE49-F238E27FC236}">
                    <a16:creationId xmlns:a16="http://schemas.microsoft.com/office/drawing/2014/main" id="{754D97DD-1281-4430-A5F4-D71F007761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6716121"/>
                <a:ext cx="6802583" cy="1653994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Đáp án sai 2">
                <a:extLst>
                  <a:ext uri="{FF2B5EF4-FFF2-40B4-BE49-F238E27FC236}">
                    <a16:creationId xmlns:a16="http://schemas.microsoft.com/office/drawing/2014/main" id="{422104B6-D0A2-D3A2-E68C-693CA5DD4F19}"/>
                  </a:ext>
                </a:extLst>
              </p:cNvPr>
              <p:cNvSpPr/>
              <p:nvPr/>
            </p:nvSpPr>
            <p:spPr>
              <a:xfrm>
                <a:off x="9670471" y="4562853"/>
                <a:ext cx="6802583" cy="165399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6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5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5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sz="45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endParaRPr kumimoji="0" lang="vi-VN" sz="45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Đáp án sai 2">
                <a:extLst>
                  <a:ext uri="{FF2B5EF4-FFF2-40B4-BE49-F238E27FC236}">
                    <a16:creationId xmlns:a16="http://schemas.microsoft.com/office/drawing/2014/main" id="{422104B6-D0A2-D3A2-E68C-693CA5DD4F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0471" y="4562853"/>
                <a:ext cx="6802583" cy="1653994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Đáp án sai 3">
                <a:extLst>
                  <a:ext uri="{FF2B5EF4-FFF2-40B4-BE49-F238E27FC236}">
                    <a16:creationId xmlns:a16="http://schemas.microsoft.com/office/drawing/2014/main" id="{91960023-BF08-89D1-ECB4-22860B371095}"/>
                  </a:ext>
                </a:extLst>
              </p:cNvPr>
              <p:cNvSpPr/>
              <p:nvPr/>
            </p:nvSpPr>
            <p:spPr>
              <a:xfrm>
                <a:off x="9670471" y="6716121"/>
                <a:ext cx="6802583" cy="165399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6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5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5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kumimoji="0" lang="en-US" sz="45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endParaRPr kumimoji="0" lang="vi-VN" sz="45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Đáp án sai 3">
                <a:extLst>
                  <a:ext uri="{FF2B5EF4-FFF2-40B4-BE49-F238E27FC236}">
                    <a16:creationId xmlns:a16="http://schemas.microsoft.com/office/drawing/2014/main" id="{91960023-BF08-89D1-ECB4-22860B3710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0471" y="6716121"/>
                <a:ext cx="6802583" cy="1653994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Đáp án đúng">
                <a:extLst>
                  <a:ext uri="{FF2B5EF4-FFF2-40B4-BE49-F238E27FC236}">
                    <a16:creationId xmlns:a16="http://schemas.microsoft.com/office/drawing/2014/main" id="{3FA73170-A273-61F1-7154-982DEF69DEA9}"/>
                  </a:ext>
                </a:extLst>
              </p:cNvPr>
              <p:cNvSpPr/>
              <p:nvPr/>
            </p:nvSpPr>
            <p:spPr>
              <a:xfrm>
                <a:off x="1832809" y="6731002"/>
                <a:ext cx="6798572" cy="1653995"/>
              </a:xfrm>
              <a:prstGeom prst="roundRect">
                <a:avLst/>
              </a:prstGeom>
              <a:solidFill>
                <a:srgbClr val="A6FD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69">
                  <a:defRPr/>
                </a:pPr>
                <a:r>
                  <a:rPr lang="en-US" sz="45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5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45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endParaRPr kumimoji="0" lang="vi-VN" sz="45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Đáp án đúng">
                <a:extLst>
                  <a:ext uri="{FF2B5EF4-FFF2-40B4-BE49-F238E27FC236}">
                    <a16:creationId xmlns:a16="http://schemas.microsoft.com/office/drawing/2014/main" id="{3FA73170-A273-61F1-7154-982DEF69DE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2809" y="6731002"/>
                <a:ext cx="6798572" cy="1653995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0E177D64-5801-A8C3-17C1-4919A9CE991D}"/>
                  </a:ext>
                </a:extLst>
              </p:cNvPr>
              <p:cNvSpPr/>
              <p:nvPr/>
            </p:nvSpPr>
            <p:spPr>
              <a:xfrm>
                <a:off x="1001923" y="899017"/>
                <a:ext cx="16279586" cy="275304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6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5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Câu hỏi</a:t>
                </a:r>
                <a:r>
                  <a:rPr kumimoji="0" lang="en-US" sz="45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 4: </a:t>
                </a:r>
                <a:r>
                  <a:rPr lang="fr-FR" sz="4500" dirty="0" err="1">
                    <a:solidFill>
                      <a:srgbClr val="000000"/>
                    </a:solidFill>
                    <a:latin typeface="Arial (Body)"/>
                    <a:ea typeface="Calibri" panose="020F0502020204030204" pitchFamily="34" charset="0"/>
                  </a:rPr>
                  <a:t>Tính</a:t>
                </a:r>
                <a:r>
                  <a:rPr lang="fr-FR" sz="4500" dirty="0">
                    <a:solidFill>
                      <a:srgbClr val="000000"/>
                    </a:solidFill>
                    <a:latin typeface="Arial (Body)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</m:t>
                    </m:r>
                    <m:sSup>
                      <m:sSupPr>
                        <m:ctrlPr>
                          <a:rPr lang="en-US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p>
                        <m:r>
                          <a:rPr lang="fr-FR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2</m:t>
                    </m:r>
                    <m:r>
                      <a:rPr lang="nl-NL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4500" dirty="0" err="1">
                    <a:solidFill>
                      <a:srgbClr val="000000"/>
                    </a:solidFill>
                    <a:latin typeface="Arial (Body)"/>
                    <a:ea typeface="Calibri" panose="020F0502020204030204" pitchFamily="34" charset="0"/>
                  </a:rPr>
                  <a:t>biết</a:t>
                </a:r>
                <a:r>
                  <a:rPr lang="fr-FR" sz="4500" dirty="0">
                    <a:solidFill>
                      <a:srgbClr val="000000"/>
                    </a:solidFill>
                    <a:latin typeface="Arial (Body)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</m:t>
                        </m:r>
                        <m:sSup>
                          <m:sSupPr>
                            <m:ctrlPr>
                              <a:rPr lang="en-US" sz="4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4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fr-FR" sz="4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fr-FR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</m:t>
                        </m:r>
                        <m:sSup>
                          <m:sSupPr>
                            <m:ctrlPr>
                              <a:rPr lang="en-US" sz="4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4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FR" sz="4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fr-FR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</m:t>
                        </m:r>
                        <m:sSup>
                          <m:sSupPr>
                            <m:ctrlPr>
                              <a:rPr lang="en-US" sz="4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4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fr-FR" sz="4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fr-FR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</m:t>
                        </m:r>
                        <m:sSup>
                          <m:sSupPr>
                            <m:ctrlPr>
                              <a:rPr lang="en-US" sz="4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4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fr-FR" sz="4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fr-FR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</m:t>
                    </m:r>
                  </m:oMath>
                </a14:m>
                <a:endParaRPr kumimoji="0" lang="vi-VN" sz="45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0E177D64-5801-A8C3-17C1-4919A9CE99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923" y="899017"/>
                <a:ext cx="16279586" cy="275304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2" action="ppaction://hlinksldjump"/>
            <a:extLst>
              <a:ext uri="{FF2B5EF4-FFF2-40B4-BE49-F238E27FC236}">
                <a16:creationId xmlns:a16="http://schemas.microsoft.com/office/drawing/2014/main" id="{D16CD3D6-21C7-59BF-4317-FF63366A89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078200" y="8249215"/>
            <a:ext cx="2518890" cy="205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36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8">
            <a:extLst>
              <a:ext uri="{FF2B5EF4-FFF2-40B4-BE49-F238E27FC236}">
                <a16:creationId xmlns:a16="http://schemas.microsoft.com/office/drawing/2014/main" id="{F18A7A19-E8CD-630B-2956-66FB3D7457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" y="575412"/>
            <a:ext cx="18287999" cy="41575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6E24A6-6B41-9002-EE56-0C671E10D9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" y="3652064"/>
            <a:ext cx="18287999" cy="6634937"/>
          </a:xfrm>
          <a:custGeom>
            <a:avLst/>
            <a:gdLst>
              <a:gd name="connsiteX0" fmla="*/ 0 w 12191999"/>
              <a:gd name="connsiteY0" fmla="*/ 0 h 3314700"/>
              <a:gd name="connsiteX1" fmla="*/ 12191999 w 12191999"/>
              <a:gd name="connsiteY1" fmla="*/ 0 h 3314700"/>
              <a:gd name="connsiteX2" fmla="*/ 12191999 w 12191999"/>
              <a:gd name="connsiteY2" fmla="*/ 3314700 h 3314700"/>
              <a:gd name="connsiteX3" fmla="*/ 0 w 12191999"/>
              <a:gd name="connsiteY3" fmla="*/ 3314700 h 3314700"/>
              <a:gd name="connsiteX4" fmla="*/ 0 w 12191999"/>
              <a:gd name="connsiteY4" fmla="*/ 0 h 33147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12191999 w 12191999"/>
              <a:gd name="connsiteY2" fmla="*/ 558800 h 3873500"/>
              <a:gd name="connsiteX3" fmla="*/ 12191999 w 12191999"/>
              <a:gd name="connsiteY3" fmla="*/ 3873500 h 3873500"/>
              <a:gd name="connsiteX4" fmla="*/ 0 w 12191999"/>
              <a:gd name="connsiteY4" fmla="*/ 3873500 h 3873500"/>
              <a:gd name="connsiteX5" fmla="*/ 0 w 12191999"/>
              <a:gd name="connsiteY5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12191999 w 12191999"/>
              <a:gd name="connsiteY3" fmla="*/ 558800 h 3873500"/>
              <a:gd name="connsiteX4" fmla="*/ 12191999 w 12191999"/>
              <a:gd name="connsiteY4" fmla="*/ 3873500 h 3873500"/>
              <a:gd name="connsiteX5" fmla="*/ 0 w 12191999"/>
              <a:gd name="connsiteY5" fmla="*/ 3873500 h 3873500"/>
              <a:gd name="connsiteX6" fmla="*/ 0 w 12191999"/>
              <a:gd name="connsiteY6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12191999 w 12191999"/>
              <a:gd name="connsiteY4" fmla="*/ 558800 h 3873500"/>
              <a:gd name="connsiteX5" fmla="*/ 12191999 w 12191999"/>
              <a:gd name="connsiteY5" fmla="*/ 3873500 h 3873500"/>
              <a:gd name="connsiteX6" fmla="*/ 0 w 12191999"/>
              <a:gd name="connsiteY6" fmla="*/ 3873500 h 3873500"/>
              <a:gd name="connsiteX7" fmla="*/ 0 w 12191999"/>
              <a:gd name="connsiteY7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12191999 w 12191999"/>
              <a:gd name="connsiteY5" fmla="*/ 558800 h 3873500"/>
              <a:gd name="connsiteX6" fmla="*/ 12191999 w 12191999"/>
              <a:gd name="connsiteY6" fmla="*/ 3873500 h 3873500"/>
              <a:gd name="connsiteX7" fmla="*/ 0 w 12191999"/>
              <a:gd name="connsiteY7" fmla="*/ 3873500 h 3873500"/>
              <a:gd name="connsiteX8" fmla="*/ 0 w 12191999"/>
              <a:gd name="connsiteY8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12191999 w 12191999"/>
              <a:gd name="connsiteY6" fmla="*/ 558800 h 3873500"/>
              <a:gd name="connsiteX7" fmla="*/ 12191999 w 12191999"/>
              <a:gd name="connsiteY7" fmla="*/ 3873500 h 3873500"/>
              <a:gd name="connsiteX8" fmla="*/ 0 w 12191999"/>
              <a:gd name="connsiteY8" fmla="*/ 3873500 h 3873500"/>
              <a:gd name="connsiteX9" fmla="*/ 0 w 12191999"/>
              <a:gd name="connsiteY9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2191999 w 12191999"/>
              <a:gd name="connsiteY7" fmla="*/ 558800 h 3873500"/>
              <a:gd name="connsiteX8" fmla="*/ 12191999 w 12191999"/>
              <a:gd name="connsiteY8" fmla="*/ 3873500 h 3873500"/>
              <a:gd name="connsiteX9" fmla="*/ 0 w 12191999"/>
              <a:gd name="connsiteY9" fmla="*/ 3873500 h 3873500"/>
              <a:gd name="connsiteX10" fmla="*/ 0 w 12191999"/>
              <a:gd name="connsiteY10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1557000 w 12191999"/>
              <a:gd name="connsiteY7" fmla="*/ 774700 h 3873500"/>
              <a:gd name="connsiteX8" fmla="*/ 12191999 w 12191999"/>
              <a:gd name="connsiteY8" fmla="*/ 558800 h 3873500"/>
              <a:gd name="connsiteX9" fmla="*/ 12191999 w 12191999"/>
              <a:gd name="connsiteY9" fmla="*/ 3873500 h 3873500"/>
              <a:gd name="connsiteX10" fmla="*/ 0 w 12191999"/>
              <a:gd name="connsiteY10" fmla="*/ 3873500 h 3873500"/>
              <a:gd name="connsiteX11" fmla="*/ 0 w 12191999"/>
              <a:gd name="connsiteY11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143500 w 12191999"/>
              <a:gd name="connsiteY4" fmla="*/ 647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88900 h 3403600"/>
              <a:gd name="connsiteX1" fmla="*/ 1117600 w 12191999"/>
              <a:gd name="connsiteY1" fmla="*/ 87562 h 3403600"/>
              <a:gd name="connsiteX2" fmla="*/ 2755900 w 12191999"/>
              <a:gd name="connsiteY2" fmla="*/ 381000 h 3403600"/>
              <a:gd name="connsiteX3" fmla="*/ 4165600 w 12191999"/>
              <a:gd name="connsiteY3" fmla="*/ 0 h 3403600"/>
              <a:gd name="connsiteX4" fmla="*/ 5143500 w 12191999"/>
              <a:gd name="connsiteY4" fmla="*/ 177800 h 3403600"/>
              <a:gd name="connsiteX5" fmla="*/ 5969000 w 12191999"/>
              <a:gd name="connsiteY5" fmla="*/ 25400 h 3403600"/>
              <a:gd name="connsiteX6" fmla="*/ 7137400 w 12191999"/>
              <a:gd name="connsiteY6" fmla="*/ 63500 h 3403600"/>
              <a:gd name="connsiteX7" fmla="*/ 9690100 w 12191999"/>
              <a:gd name="connsiteY7" fmla="*/ 317500 h 3403600"/>
              <a:gd name="connsiteX8" fmla="*/ 11557000 w 12191999"/>
              <a:gd name="connsiteY8" fmla="*/ 304800 h 3403600"/>
              <a:gd name="connsiteX9" fmla="*/ 12191999 w 12191999"/>
              <a:gd name="connsiteY9" fmla="*/ 88900 h 3403600"/>
              <a:gd name="connsiteX10" fmla="*/ 12191999 w 12191999"/>
              <a:gd name="connsiteY10" fmla="*/ 3403600 h 3403600"/>
              <a:gd name="connsiteX11" fmla="*/ 0 w 12191999"/>
              <a:gd name="connsiteY11" fmla="*/ 3403600 h 3403600"/>
              <a:gd name="connsiteX12" fmla="*/ 0 w 12191999"/>
              <a:gd name="connsiteY12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1557000 w 12191999"/>
              <a:gd name="connsiteY9" fmla="*/ 304800 h 3403600"/>
              <a:gd name="connsiteX10" fmla="*/ 12191999 w 12191999"/>
              <a:gd name="connsiteY10" fmla="*/ 88900 h 3403600"/>
              <a:gd name="connsiteX11" fmla="*/ 12191999 w 12191999"/>
              <a:gd name="connsiteY11" fmla="*/ 3403600 h 3403600"/>
              <a:gd name="connsiteX12" fmla="*/ 0 w 12191999"/>
              <a:gd name="connsiteY12" fmla="*/ 3403600 h 3403600"/>
              <a:gd name="connsiteX13" fmla="*/ 0 w 12191999"/>
              <a:gd name="connsiteY13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198100 w 12191999"/>
              <a:gd name="connsiteY9" fmla="*/ 238012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2191999 w 12191999"/>
              <a:gd name="connsiteY11" fmla="*/ 152423 h 3467123"/>
              <a:gd name="connsiteX12" fmla="*/ 12191999 w 12191999"/>
              <a:gd name="connsiteY12" fmla="*/ 3467123 h 3467123"/>
              <a:gd name="connsiteX13" fmla="*/ 0 w 12191999"/>
              <a:gd name="connsiteY13" fmla="*/ 3467123 h 3467123"/>
              <a:gd name="connsiteX14" fmla="*/ 0 w 12191999"/>
              <a:gd name="connsiteY14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371600 w 12191999"/>
              <a:gd name="connsiteY2" fmla="*/ 121221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999" h="3467123">
                <a:moveTo>
                  <a:pt x="0" y="152423"/>
                </a:moveTo>
                <a:cubicBezTo>
                  <a:pt x="93133" y="152353"/>
                  <a:pt x="237067" y="351377"/>
                  <a:pt x="330200" y="351307"/>
                </a:cubicBezTo>
                <a:lnTo>
                  <a:pt x="1371600" y="121221"/>
                </a:lnTo>
                <a:cubicBezTo>
                  <a:pt x="1905000" y="155088"/>
                  <a:pt x="2222500" y="410656"/>
                  <a:pt x="2755900" y="444523"/>
                </a:cubicBezTo>
                <a:cubicBezTo>
                  <a:pt x="3213100" y="427590"/>
                  <a:pt x="3708400" y="80456"/>
                  <a:pt x="4165600" y="63523"/>
                </a:cubicBezTo>
                <a:cubicBezTo>
                  <a:pt x="4470400" y="67756"/>
                  <a:pt x="4838700" y="237090"/>
                  <a:pt x="5143500" y="241323"/>
                </a:cubicBezTo>
                <a:cubicBezTo>
                  <a:pt x="5444067" y="296356"/>
                  <a:pt x="5693833" y="150306"/>
                  <a:pt x="5969000" y="88923"/>
                </a:cubicBezTo>
                <a:cubicBezTo>
                  <a:pt x="6244167" y="27540"/>
                  <a:pt x="6555317" y="278460"/>
                  <a:pt x="7175500" y="276343"/>
                </a:cubicBezTo>
                <a:cubicBezTo>
                  <a:pt x="7552267" y="272110"/>
                  <a:pt x="8373533" y="136389"/>
                  <a:pt x="8750300" y="132156"/>
                </a:cubicBezTo>
                <a:cubicBezTo>
                  <a:pt x="9321800" y="171196"/>
                  <a:pt x="9886950" y="303652"/>
                  <a:pt x="10198100" y="301535"/>
                </a:cubicBezTo>
                <a:cubicBezTo>
                  <a:pt x="10509250" y="299418"/>
                  <a:pt x="10847917" y="33182"/>
                  <a:pt x="11125200" y="0"/>
                </a:cubicBezTo>
                <a:cubicBezTo>
                  <a:pt x="11370733" y="34147"/>
                  <a:pt x="11603567" y="267387"/>
                  <a:pt x="11849100" y="301534"/>
                </a:cubicBezTo>
                <a:lnTo>
                  <a:pt x="12191999" y="152423"/>
                </a:lnTo>
                <a:lnTo>
                  <a:pt x="12191999" y="3467123"/>
                </a:lnTo>
                <a:lnTo>
                  <a:pt x="0" y="3467123"/>
                </a:lnTo>
                <a:lnTo>
                  <a:pt x="0" y="152423"/>
                </a:lnTo>
                <a:close/>
              </a:path>
            </a:pathLst>
          </a:custGeom>
          <a:solidFill>
            <a:srgbClr val="FFEEA6"/>
          </a:solidFill>
          <a:ln>
            <a:solidFill>
              <a:srgbClr val="FFEE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4">
            <a:extLst>
              <a:ext uri="{FF2B5EF4-FFF2-40B4-BE49-F238E27FC236}">
                <a16:creationId xmlns:a16="http://schemas.microsoft.com/office/drawing/2014/main" id="{3B6B7FD7-2E9E-E9F0-1FAF-BE73FA4D2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575" y="7030572"/>
            <a:ext cx="4628442" cy="32861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Đáp án đúng">
                <a:extLst>
                  <a:ext uri="{FF2B5EF4-FFF2-40B4-BE49-F238E27FC236}">
                    <a16:creationId xmlns:a16="http://schemas.microsoft.com/office/drawing/2014/main" id="{A4FFC7F1-1A24-BA46-DBA2-0CD9CA7A7888}"/>
                  </a:ext>
                </a:extLst>
              </p:cNvPr>
              <p:cNvSpPr/>
              <p:nvPr/>
            </p:nvSpPr>
            <p:spPr>
              <a:xfrm>
                <a:off x="1828798" y="4562853"/>
                <a:ext cx="6802583" cy="165399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69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Đáp án đúng">
                <a:extLst>
                  <a:ext uri="{FF2B5EF4-FFF2-40B4-BE49-F238E27FC236}">
                    <a16:creationId xmlns:a16="http://schemas.microsoft.com/office/drawing/2014/main" id="{A4FFC7F1-1A24-BA46-DBA2-0CD9CA7A78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798" y="4562853"/>
                <a:ext cx="6802583" cy="1653994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Đáp án sai 1">
                <a:extLst>
                  <a:ext uri="{FF2B5EF4-FFF2-40B4-BE49-F238E27FC236}">
                    <a16:creationId xmlns:a16="http://schemas.microsoft.com/office/drawing/2014/main" id="{C23B0DDF-18F3-C4DA-E106-5C54FD8AEB34}"/>
                  </a:ext>
                </a:extLst>
              </p:cNvPr>
              <p:cNvSpPr/>
              <p:nvPr/>
            </p:nvSpPr>
            <p:spPr>
              <a:xfrm>
                <a:off x="1828800" y="6716121"/>
                <a:ext cx="6802583" cy="165399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69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Đáp án sai 1">
                <a:extLst>
                  <a:ext uri="{FF2B5EF4-FFF2-40B4-BE49-F238E27FC236}">
                    <a16:creationId xmlns:a16="http://schemas.microsoft.com/office/drawing/2014/main" id="{C23B0DDF-18F3-C4DA-E106-5C54FD8AEB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6716121"/>
                <a:ext cx="6802583" cy="1653994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Đáp án sai 2">
                <a:extLst>
                  <a:ext uri="{FF2B5EF4-FFF2-40B4-BE49-F238E27FC236}">
                    <a16:creationId xmlns:a16="http://schemas.microsoft.com/office/drawing/2014/main" id="{574917DF-9513-B3B1-0814-998BB5B017D1}"/>
                  </a:ext>
                </a:extLst>
              </p:cNvPr>
              <p:cNvSpPr/>
              <p:nvPr/>
            </p:nvSpPr>
            <p:spPr>
              <a:xfrm>
                <a:off x="9670471" y="4562853"/>
                <a:ext cx="6802583" cy="165399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69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kumimoji="0" lang="en-US" sz="4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Đáp án sai 2">
                <a:extLst>
                  <a:ext uri="{FF2B5EF4-FFF2-40B4-BE49-F238E27FC236}">
                    <a16:creationId xmlns:a16="http://schemas.microsoft.com/office/drawing/2014/main" id="{574917DF-9513-B3B1-0814-998BB5B01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0471" y="4562853"/>
                <a:ext cx="6802583" cy="1653994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Đáp án sai 3">
                <a:extLst>
                  <a:ext uri="{FF2B5EF4-FFF2-40B4-BE49-F238E27FC236}">
                    <a16:creationId xmlns:a16="http://schemas.microsoft.com/office/drawing/2014/main" id="{FEE1D38D-3DDB-FD3B-60EF-A1A97CFCB2E8}"/>
                  </a:ext>
                </a:extLst>
              </p:cNvPr>
              <p:cNvSpPr/>
              <p:nvPr/>
            </p:nvSpPr>
            <p:spPr>
              <a:xfrm>
                <a:off x="9670471" y="6716121"/>
                <a:ext cx="6802583" cy="165399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69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pt-BR" sz="4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 </m:t>
                    </m:r>
                    <m:r>
                      <a:rPr lang="pt-BR" sz="4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</m:t>
                    </m:r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Đáp án sai 3">
                <a:extLst>
                  <a:ext uri="{FF2B5EF4-FFF2-40B4-BE49-F238E27FC236}">
                    <a16:creationId xmlns:a16="http://schemas.microsoft.com/office/drawing/2014/main" id="{FEE1D38D-3DDB-FD3B-60EF-A1A97CFCB2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0471" y="6716121"/>
                <a:ext cx="6802583" cy="1653994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Đáp án đúng">
                <a:extLst>
                  <a:ext uri="{FF2B5EF4-FFF2-40B4-BE49-F238E27FC236}">
                    <a16:creationId xmlns:a16="http://schemas.microsoft.com/office/drawing/2014/main" id="{03CECB44-2582-028B-4FB3-D2CB5385536F}"/>
                  </a:ext>
                </a:extLst>
              </p:cNvPr>
              <p:cNvSpPr/>
              <p:nvPr/>
            </p:nvSpPr>
            <p:spPr>
              <a:xfrm>
                <a:off x="9642765" y="4547970"/>
                <a:ext cx="6816437" cy="1687122"/>
              </a:xfrm>
              <a:prstGeom prst="roundRect">
                <a:avLst>
                  <a:gd name="adj" fmla="val 13876"/>
                </a:avLst>
              </a:prstGeom>
              <a:solidFill>
                <a:srgbClr val="A6FD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69">
                  <a:defRPr/>
                </a:pPr>
                <a:r>
                  <a:rPr lang="en-US" sz="44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400" i="1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400" i="1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endParaRPr lang="vi-VN" sz="4400" noProof="1">
                  <a:solidFill>
                    <a:prstClr val="black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Đáp án đúng">
                <a:extLst>
                  <a:ext uri="{FF2B5EF4-FFF2-40B4-BE49-F238E27FC236}">
                    <a16:creationId xmlns:a16="http://schemas.microsoft.com/office/drawing/2014/main" id="{03CECB44-2582-028B-4FB3-D2CB538553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2765" y="4547970"/>
                <a:ext cx="6816437" cy="1687122"/>
              </a:xfrm>
              <a:prstGeom prst="roundRect">
                <a:avLst>
                  <a:gd name="adj" fmla="val 13876"/>
                </a:avLst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1E8BE878-1A35-8080-8E47-B37423610705}"/>
                  </a:ext>
                </a:extLst>
              </p:cNvPr>
              <p:cNvSpPr/>
              <p:nvPr/>
            </p:nvSpPr>
            <p:spPr>
              <a:xfrm>
                <a:off x="1001923" y="899017"/>
                <a:ext cx="16279586" cy="275304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6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20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Câu hỏi</a:t>
                </a:r>
                <a:r>
                  <a:rPr kumimoji="0" lang="en-US" sz="420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 5:</a:t>
                </a:r>
                <a:r>
                  <a:rPr kumimoji="0" lang="en-US" sz="4200" b="0" i="0" u="none" strike="noStrike" kern="1200" cap="none" spc="0" normalizeH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 </a:t>
                </a:r>
                <a:r>
                  <a:rPr lang="fr-FR" sz="42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Cho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fr-FR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fr-FR" sz="42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 </a:t>
                </a:r>
                <a:r>
                  <a:rPr lang="fr-FR" sz="4200" dirty="0" err="1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và</a:t>
                </a:r>
                <a:r>
                  <a:rPr lang="fr-FR" sz="42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𝑐𝑜𝑠</m:t>
                    </m:r>
                    <m:r>
                      <a:rPr lang="en-US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fr-FR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fr-FR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fr-FR" sz="42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 </a:t>
                </a:r>
                <a:r>
                  <a:rPr lang="fr-FR" sz="4200" dirty="0" err="1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Biết</a:t>
                </a:r>
                <a:r>
                  <a:rPr lang="fr-FR" sz="42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</m:t>
                    </m:r>
                    <m:r>
                      <a:rPr lang="fr-FR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𝑐𝑜𝑠</m:t>
                    </m:r>
                    <m:r>
                      <a:rPr lang="fr-FR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ad>
                      <m:radPr>
                        <m:degHide m:val="on"/>
                        <m:ctrlP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  <m:r>
                      <a:rPr lang="fr-FR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fr-FR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fr-FR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42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 </a:t>
                </a:r>
                <a:r>
                  <a:rPr lang="fr-FR" sz="4200" dirty="0" err="1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và</a:t>
                </a:r>
                <a:r>
                  <a:rPr lang="fr-FR" sz="42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fr-FR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</m:t>
                        </m:r>
                      </m:den>
                    </m:f>
                  </m:oMath>
                </a14:m>
                <a:r>
                  <a:rPr lang="fr-FR" sz="42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 là </a:t>
                </a:r>
                <a:r>
                  <a:rPr lang="fr-FR" sz="4200" dirty="0" err="1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phân</a:t>
                </a:r>
                <a:r>
                  <a:rPr lang="fr-FR" sz="42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 </a:t>
                </a:r>
                <a:r>
                  <a:rPr lang="fr-FR" sz="4200" dirty="0" err="1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số</a:t>
                </a:r>
                <a:r>
                  <a:rPr lang="fr-FR" sz="42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 </a:t>
                </a:r>
                <a:r>
                  <a:rPr lang="fr-FR" sz="4200" dirty="0" err="1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tối</a:t>
                </a:r>
                <a:r>
                  <a:rPr lang="fr-FR" sz="42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 </a:t>
                </a:r>
                <a:r>
                  <a:rPr lang="fr-FR" sz="4200" dirty="0" err="1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giản</a:t>
                </a:r>
                <a:r>
                  <a:rPr lang="fr-FR" sz="42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. </a:t>
                </a:r>
                <a:r>
                  <a:rPr lang="fr-FR" sz="4200" dirty="0" err="1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Tính</a:t>
                </a:r>
                <a:r>
                  <a:rPr lang="fr-FR" sz="42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fr-FR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a:rPr lang="en-US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𝑞</m:t>
                    </m:r>
                  </m:oMath>
                </a14:m>
                <a:r>
                  <a:rPr lang="fr-FR" sz="42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?</a:t>
                </a:r>
                <a:endParaRPr kumimoji="0" lang="vi-VN" sz="42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1E8BE878-1A35-8080-8E47-B374236107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923" y="899017"/>
                <a:ext cx="16279586" cy="2753047"/>
              </a:xfrm>
              <a:prstGeom prst="roundRect">
                <a:avLst/>
              </a:prstGeom>
              <a:blipFill>
                <a:blip r:embed="rId11"/>
                <a:stretch>
                  <a:fillRect l="-524" b="-17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2" action="ppaction://hlinksldjump"/>
            <a:extLst>
              <a:ext uri="{FF2B5EF4-FFF2-40B4-BE49-F238E27FC236}">
                <a16:creationId xmlns:a16="http://schemas.microsoft.com/office/drawing/2014/main" id="{865E76FE-017C-33A8-5D08-8269E5FF68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078200" y="8249215"/>
            <a:ext cx="2518890" cy="205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389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745113"/>
            <a:ext cx="18288000" cy="5541887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24590">
            <a:off x="15576187" y="-765053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2FA16D-D57D-A3DC-0334-FAC8B5E15B44}"/>
              </a:ext>
            </a:extLst>
          </p:cNvPr>
          <p:cNvSpPr/>
          <p:nvPr/>
        </p:nvSpPr>
        <p:spPr>
          <a:xfrm>
            <a:off x="1536486" y="1715187"/>
            <a:ext cx="15205674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Oval Callout 29">
            <a:extLst>
              <a:ext uri="{FF2B5EF4-FFF2-40B4-BE49-F238E27FC236}">
                <a16:creationId xmlns:a16="http://schemas.microsoft.com/office/drawing/2014/main" id="{AD1E0E38-D7FE-D2A0-3E5A-C5AF20010DE3}"/>
              </a:ext>
            </a:extLst>
          </p:cNvPr>
          <p:cNvSpPr/>
          <p:nvPr/>
        </p:nvSpPr>
        <p:spPr>
          <a:xfrm>
            <a:off x="8001000" y="4159429"/>
            <a:ext cx="1671964" cy="901593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B1FB96-8377-DB81-04EC-E620143E03B5}"/>
              </a:ext>
            </a:extLst>
          </p:cNvPr>
          <p:cNvGrpSpPr/>
          <p:nvPr/>
        </p:nvGrpSpPr>
        <p:grpSpPr>
          <a:xfrm>
            <a:off x="6515100" y="342900"/>
            <a:ext cx="5257800" cy="1066800"/>
            <a:chOff x="214647" y="190500"/>
            <a:chExt cx="11478326" cy="10668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0435D52-E5ED-FE35-FEE7-74B1FB47904C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0A91CB9-41AF-D86D-CC53-8C4067A13323}"/>
                </a:ext>
              </a:extLst>
            </p:cNvPr>
            <p:cNvSpPr/>
            <p:nvPr/>
          </p:nvSpPr>
          <p:spPr>
            <a:xfrm>
              <a:off x="728331" y="220912"/>
              <a:ext cx="104305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1. (SGK – tr.</a:t>
              </a: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23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164A147-2187-9F7A-0642-1F3D8ACBAFC0}"/>
                  </a:ext>
                </a:extLst>
              </p:cNvPr>
              <p:cNvSpPr/>
              <p:nvPr/>
            </p:nvSpPr>
            <p:spPr>
              <a:xfrm>
                <a:off x="3153426" y="2468173"/>
                <a:ext cx="11971794" cy="18398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;                            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 −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555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164A147-2187-9F7A-0642-1F3D8ACBAF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426" y="2468173"/>
                <a:ext cx="11971794" cy="18398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B99FEBF-3DF0-6FA3-C627-26E96E2960D8}"/>
                  </a:ext>
                </a:extLst>
              </p:cNvPr>
              <p:cNvSpPr txBox="1"/>
              <p:nvPr/>
            </p:nvSpPr>
            <p:spPr>
              <a:xfrm>
                <a:off x="-186421" y="5277186"/>
                <a:ext cx="18651487" cy="42791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40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pt-BR" sz="40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m:rPr>
                          <m:sty m:val="p"/>
                        </m:rP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pt-B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pt-B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  <m: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m:rPr>
                          <m:sty m:val="p"/>
                        </m:rP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m:rPr>
                          <m:sty m:val="p"/>
                        </m:rP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e>
                          </m:rad>
                          <m: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400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f>
                        <m:fPr>
                          <m:ctrlPr>
                            <a:rPr lang="en-US" sz="40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fr-F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a:rPr lang="fr-FR" sz="400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fr-FR" sz="400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d>
                        <m:dPr>
                          <m:ctrlPr>
                            <a:rPr lang="en-US" sz="40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fr-F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fr-F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fr-F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  <m:r>
                        <a:rPr lang="fr-FR" sz="400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fr-FR" sz="400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f>
                        <m:fPr>
                          <m:ctrlPr>
                            <a:rPr lang="en-US" sz="40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fr-F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m:rPr>
                          <m:sty m:val="p"/>
                        </m:rPr>
                        <a:rPr lang="fr-FR" sz="400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f>
                        <m:fPr>
                          <m:ctrlPr>
                            <a:rPr lang="en-US" sz="40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fr-F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fr-FR" sz="400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FR" sz="400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f>
                        <m:fPr>
                          <m:ctrlPr>
                            <a:rPr lang="en-US" sz="40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fr-F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m:rPr>
                          <m:sty m:val="p"/>
                        </m:rPr>
                        <a:rPr lang="fr-FR" sz="400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f>
                        <m:fPr>
                          <m:ctrlPr>
                            <a:rPr lang="en-US" sz="40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fr-F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fr-FR" sz="400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fr-F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fr-FR" sz="400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0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fr-F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fr-FR" sz="400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fr-F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fr-FR" sz="400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0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fr-FR" sz="400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e>
                          </m:rad>
                          <m:r>
                            <a:rPr lang="fr-FR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fr-F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B99FEBF-3DF0-6FA3-C627-26E96E296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6421" y="5277186"/>
                <a:ext cx="18651487" cy="42791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576270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745113"/>
            <a:ext cx="18288000" cy="5541887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24590">
            <a:off x="15576187" y="-765053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2FA16D-D57D-A3DC-0334-FAC8B5E15B44}"/>
              </a:ext>
            </a:extLst>
          </p:cNvPr>
          <p:cNvSpPr/>
          <p:nvPr/>
        </p:nvSpPr>
        <p:spPr>
          <a:xfrm>
            <a:off x="1536486" y="1715187"/>
            <a:ext cx="15205674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Oval Callout 29">
            <a:extLst>
              <a:ext uri="{FF2B5EF4-FFF2-40B4-BE49-F238E27FC236}">
                <a16:creationId xmlns:a16="http://schemas.microsoft.com/office/drawing/2014/main" id="{AD1E0E38-D7FE-D2A0-3E5A-C5AF20010DE3}"/>
              </a:ext>
            </a:extLst>
          </p:cNvPr>
          <p:cNvSpPr/>
          <p:nvPr/>
        </p:nvSpPr>
        <p:spPr>
          <a:xfrm>
            <a:off x="8001000" y="4159429"/>
            <a:ext cx="1671964" cy="901593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B1FB96-8377-DB81-04EC-E620143E03B5}"/>
              </a:ext>
            </a:extLst>
          </p:cNvPr>
          <p:cNvGrpSpPr/>
          <p:nvPr/>
        </p:nvGrpSpPr>
        <p:grpSpPr>
          <a:xfrm>
            <a:off x="6515100" y="342900"/>
            <a:ext cx="5257800" cy="1066800"/>
            <a:chOff x="214647" y="190500"/>
            <a:chExt cx="11478326" cy="10668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0435D52-E5ED-FE35-FEE7-74B1FB47904C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0A91CB9-41AF-D86D-CC53-8C4067A13323}"/>
                </a:ext>
              </a:extLst>
            </p:cNvPr>
            <p:cNvSpPr/>
            <p:nvPr/>
          </p:nvSpPr>
          <p:spPr>
            <a:xfrm>
              <a:off x="728331" y="220912"/>
              <a:ext cx="104305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1. (SGK – tr.</a:t>
              </a: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23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164A147-2187-9F7A-0642-1F3D8ACBAFC0}"/>
                  </a:ext>
                </a:extLst>
              </p:cNvPr>
              <p:cNvSpPr/>
              <p:nvPr/>
            </p:nvSpPr>
            <p:spPr>
              <a:xfrm>
                <a:off x="3153426" y="2468173"/>
                <a:ext cx="11971794" cy="18398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;                            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 −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555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164A147-2187-9F7A-0642-1F3D8ACBAF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426" y="2468173"/>
                <a:ext cx="11971794" cy="18398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B99FEBF-3DF0-6FA3-C627-26E96E2960D8}"/>
                  </a:ext>
                </a:extLst>
              </p:cNvPr>
              <p:cNvSpPr txBox="1"/>
              <p:nvPr/>
            </p:nvSpPr>
            <p:spPr>
              <a:xfrm>
                <a:off x="1024023" y="5177632"/>
                <a:ext cx="16230600" cy="33553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40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pt-BR" sz="40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12</m:t>
                              </m:r>
                            </m:den>
                          </m:f>
                        </m:e>
                      </m:func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  <m: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12</m:t>
                                  </m:r>
                                </m:den>
                              </m:f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  <m: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12</m:t>
                                  </m:r>
                                </m:den>
                              </m:f>
                            </m:e>
                          </m:func>
                        </m:den>
                      </m:f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=2+</m:t>
                      </m:r>
                      <m:rad>
                        <m:radPr>
                          <m:degHide m:val="on"/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rad>
                      <m:r>
                        <a:rPr lang="en-US" sz="40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   </m:t>
                      </m:r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cot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12</m:t>
                              </m:r>
                            </m:den>
                          </m:f>
                        </m:den>
                      </m:f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2+</m:t>
                          </m:r>
                          <m:rad>
                            <m:radPr>
                              <m:degHide m:val="on"/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rad>
                      <m:r>
                        <m:rPr>
                          <m:nor/>
                        </m:rPr>
                        <a:rPr lang="en-US" sz="40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2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B99FEBF-3DF0-6FA3-C627-26E96E296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023" y="5177632"/>
                <a:ext cx="16230600" cy="33553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06107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745113"/>
            <a:ext cx="18288000" cy="5541887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24590">
            <a:off x="15576187" y="-765053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2FA16D-D57D-A3DC-0334-FAC8B5E15B44}"/>
              </a:ext>
            </a:extLst>
          </p:cNvPr>
          <p:cNvSpPr/>
          <p:nvPr/>
        </p:nvSpPr>
        <p:spPr>
          <a:xfrm>
            <a:off x="1536486" y="1715187"/>
            <a:ext cx="15205674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Oval Callout 29">
            <a:extLst>
              <a:ext uri="{FF2B5EF4-FFF2-40B4-BE49-F238E27FC236}">
                <a16:creationId xmlns:a16="http://schemas.microsoft.com/office/drawing/2014/main" id="{AD1E0E38-D7FE-D2A0-3E5A-C5AF20010DE3}"/>
              </a:ext>
            </a:extLst>
          </p:cNvPr>
          <p:cNvSpPr/>
          <p:nvPr/>
        </p:nvSpPr>
        <p:spPr>
          <a:xfrm>
            <a:off x="8001000" y="4159429"/>
            <a:ext cx="1671964" cy="901593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B1FB96-8377-DB81-04EC-E620143E03B5}"/>
              </a:ext>
            </a:extLst>
          </p:cNvPr>
          <p:cNvGrpSpPr/>
          <p:nvPr/>
        </p:nvGrpSpPr>
        <p:grpSpPr>
          <a:xfrm>
            <a:off x="6515100" y="342900"/>
            <a:ext cx="5257800" cy="1066800"/>
            <a:chOff x="214647" y="190500"/>
            <a:chExt cx="11478326" cy="10668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0435D52-E5ED-FE35-FEE7-74B1FB47904C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0A91CB9-41AF-D86D-CC53-8C4067A13323}"/>
                </a:ext>
              </a:extLst>
            </p:cNvPr>
            <p:cNvSpPr/>
            <p:nvPr/>
          </p:nvSpPr>
          <p:spPr>
            <a:xfrm>
              <a:off x="728331" y="220912"/>
              <a:ext cx="104305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1. (SGK – tr.</a:t>
              </a: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23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164A147-2187-9F7A-0642-1F3D8ACBAFC0}"/>
                  </a:ext>
                </a:extLst>
              </p:cNvPr>
              <p:cNvSpPr/>
              <p:nvPr/>
            </p:nvSpPr>
            <p:spPr>
              <a:xfrm>
                <a:off x="3153426" y="2468173"/>
                <a:ext cx="11971794" cy="18398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;                            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 −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555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164A147-2187-9F7A-0642-1F3D8ACBAF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426" y="2468173"/>
                <a:ext cx="11971794" cy="18398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B99FEBF-3DF0-6FA3-C627-26E96E2960D8}"/>
                  </a:ext>
                </a:extLst>
              </p:cNvPr>
              <p:cNvSpPr txBox="1"/>
              <p:nvPr/>
            </p:nvSpPr>
            <p:spPr>
              <a:xfrm>
                <a:off x="1143000" y="5357460"/>
                <a:ext cx="18651487" cy="45866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d>
                      <m:d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555</m:t>
                            </m:r>
                          </m:e>
                          <m:sup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∘</m:t>
                            </m:r>
                          </m:sup>
                        </m:sSup>
                      </m:e>
                    </m:d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d>
                      <m:d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165</m:t>
                            </m:r>
                          </m:e>
                          <m:sup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∘</m:t>
                            </m:r>
                          </m:sup>
                        </m:s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360</m:t>
                            </m:r>
                          </m:e>
                          <m:sup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∘</m:t>
                            </m:r>
                          </m:sup>
                        </m:sSup>
                      </m:e>
                    </m:d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165</m:t>
                        </m:r>
                      </m:e>
                      <m:sup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d>
                      <m:d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45</m:t>
                            </m:r>
                          </m:e>
                          <m:sup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∘</m:t>
                            </m:r>
                          </m:sup>
                        </m:sSup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120</m:t>
                            </m:r>
                          </m:e>
                          <m:sup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∘</m:t>
                            </m:r>
                          </m:sup>
                        </m:sSup>
                      </m:e>
                    </m:d>
                  </m:oMath>
                </a14:m>
                <a:endParaRPr lang="en-US" sz="40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45</m:t>
                              </m:r>
                            </m:e>
                            <m:sup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∘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120</m:t>
                                  </m:r>
                                </m:e>
                                <m:sup>
                                  <m:r>
                                    <a:rPr lang="en-US" sz="40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func>
                        </m:e>
                      </m:func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45</m:t>
                              </m:r>
                            </m:e>
                            <m:sup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∘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120</m:t>
                                  </m:r>
                                </m:e>
                                <m:sup>
                                  <m:r>
                                    <a:rPr lang="en-US" sz="40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func>
                        </m:e>
                      </m:func>
                      <m:r>
                        <a:rPr lang="en-US" sz="40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                         </m:t>
                      </m:r>
                    </m:oMath>
                  </m:oMathPara>
                </a14:m>
                <a:endParaRPr lang="en-US" sz="4000" i="1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e>
                          </m:rad>
                        </m:num>
                        <m:den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                         </m:t>
                      </m:r>
                    </m:oMath>
                  </m:oMathPara>
                </a14:m>
                <a:endParaRPr lang="en-US" sz="40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B99FEBF-3DF0-6FA3-C627-26E96E296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5357460"/>
                <a:ext cx="18651487" cy="4586640"/>
              </a:xfrm>
              <a:prstGeom prst="rect">
                <a:avLst/>
              </a:prstGeom>
              <a:blipFill>
                <a:blip r:embed="rId4"/>
                <a:stretch>
                  <a:fillRect l="-11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38690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745113"/>
            <a:ext cx="18288000" cy="5541887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24590">
            <a:off x="15576187" y="-765053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2FA16D-D57D-A3DC-0334-FAC8B5E15B44}"/>
              </a:ext>
            </a:extLst>
          </p:cNvPr>
          <p:cNvSpPr/>
          <p:nvPr/>
        </p:nvSpPr>
        <p:spPr>
          <a:xfrm>
            <a:off x="1536486" y="1715187"/>
            <a:ext cx="15205674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Oval Callout 29">
            <a:extLst>
              <a:ext uri="{FF2B5EF4-FFF2-40B4-BE49-F238E27FC236}">
                <a16:creationId xmlns:a16="http://schemas.microsoft.com/office/drawing/2014/main" id="{AD1E0E38-D7FE-D2A0-3E5A-C5AF20010DE3}"/>
              </a:ext>
            </a:extLst>
          </p:cNvPr>
          <p:cNvSpPr/>
          <p:nvPr/>
        </p:nvSpPr>
        <p:spPr>
          <a:xfrm>
            <a:off x="8001000" y="4159429"/>
            <a:ext cx="1671964" cy="901593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B1FB96-8377-DB81-04EC-E620143E03B5}"/>
              </a:ext>
            </a:extLst>
          </p:cNvPr>
          <p:cNvGrpSpPr/>
          <p:nvPr/>
        </p:nvGrpSpPr>
        <p:grpSpPr>
          <a:xfrm>
            <a:off x="6515100" y="342900"/>
            <a:ext cx="5257800" cy="1066800"/>
            <a:chOff x="214647" y="190500"/>
            <a:chExt cx="11478326" cy="10668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0435D52-E5ED-FE35-FEE7-74B1FB47904C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0A91CB9-41AF-D86D-CC53-8C4067A13323}"/>
                </a:ext>
              </a:extLst>
            </p:cNvPr>
            <p:cNvSpPr/>
            <p:nvPr/>
          </p:nvSpPr>
          <p:spPr>
            <a:xfrm>
              <a:off x="728331" y="220912"/>
              <a:ext cx="104305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1. (SGK – tr.</a:t>
              </a: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23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164A147-2187-9F7A-0642-1F3D8ACBAFC0}"/>
                  </a:ext>
                </a:extLst>
              </p:cNvPr>
              <p:cNvSpPr/>
              <p:nvPr/>
            </p:nvSpPr>
            <p:spPr>
              <a:xfrm>
                <a:off x="3153426" y="2468173"/>
                <a:ext cx="11971794" cy="18398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;                            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 −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555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164A147-2187-9F7A-0642-1F3D8ACBAF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426" y="2468173"/>
                <a:ext cx="11971794" cy="18398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B99FEBF-3DF0-6FA3-C627-26E96E2960D8}"/>
                  </a:ext>
                </a:extLst>
              </p:cNvPr>
              <p:cNvSpPr txBox="1"/>
              <p:nvPr/>
            </p:nvSpPr>
            <p:spPr>
              <a:xfrm>
                <a:off x="-4677" y="5194707"/>
                <a:ext cx="18287999" cy="42622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d>
                        <m:d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555</m:t>
                              </m:r>
                            </m:e>
                            <m:sup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∘</m:t>
                              </m:r>
                            </m:sup>
                          </m:sSup>
                        </m:e>
                      </m:d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d>
                        <m:d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45</m:t>
                              </m:r>
                            </m:e>
                            <m:sup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∘</m:t>
                              </m:r>
                            </m:sup>
                          </m:sSup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120</m:t>
                              </m:r>
                            </m:e>
                            <m:sup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∘</m:t>
                              </m:r>
                            </m:sup>
                          </m:sSup>
                        </m:e>
                      </m:d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sSup>
                        <m:sSup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45</m:t>
                          </m:r>
                        </m:e>
                        <m:sup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sSup>
                        <m:sSup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120</m:t>
                          </m:r>
                        </m:e>
                        <m:sup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sSup>
                        <m:sSup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45</m:t>
                          </m:r>
                        </m:e>
                        <m:sup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sSup>
                        <m:sSup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120</m:t>
                          </m:r>
                        </m:e>
                        <m:sup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e>
                          </m:rad>
                        </m:num>
                        <m:den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m:rPr>
                          <m:nor/>
                        </m:rPr>
                        <a:rPr lang="en-US" sz="40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en-US" sz="40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tan</m:t>
                      </m:r>
                      <m:d>
                        <m:d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555</m:t>
                              </m:r>
                            </m:e>
                            <m:sup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∘</m:t>
                              </m:r>
                            </m:sup>
                          </m:sSup>
                        </m:e>
                      </m:d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  <m:d>
                            <m:d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645</m:t>
                                  </m:r>
                                </m:e>
                                <m:sup>
                                  <m:r>
                                    <a:rPr lang="en-US" sz="40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d>
                            <m:d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645</m:t>
                                  </m:r>
                                </m:e>
                                <m:sup>
                                  <m:r>
                                    <a:rPr lang="en-US" sz="40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rad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cot</m:t>
                      </m:r>
                      <m:d>
                        <m:d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555</m:t>
                              </m:r>
                            </m:e>
                            <m:sup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∘</m:t>
                              </m:r>
                            </m:sup>
                          </m:sSup>
                        </m:e>
                      </m:d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  <m:d>
                            <m:d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555</m:t>
                                  </m:r>
                                </m:e>
                                <m:sup>
                                  <m:r>
                                    <a:rPr lang="en-US" sz="40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rad>
                      <m:r>
                        <m:rPr>
                          <m:nor/>
                        </m:rPr>
                        <a:rPr lang="en-US" sz="40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40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B99FEBF-3DF0-6FA3-C627-26E96E296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677" y="5194707"/>
                <a:ext cx="18287999" cy="42622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86932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0">
            <a:extLst>
              <a:ext uri="{FF2B5EF4-FFF2-40B4-BE49-F238E27FC236}">
                <a16:creationId xmlns:a16="http://schemas.microsoft.com/office/drawing/2014/main" id="{9E8E2613-E388-30D0-7B0D-00ACE4A28A3B}"/>
              </a:ext>
            </a:extLst>
          </p:cNvPr>
          <p:cNvSpPr/>
          <p:nvPr/>
        </p:nvSpPr>
        <p:spPr>
          <a:xfrm>
            <a:off x="16097751" y="-763738"/>
            <a:ext cx="1529387" cy="1527475"/>
          </a:xfrm>
          <a:custGeom>
            <a:avLst/>
            <a:gdLst/>
            <a:ahLst/>
            <a:cxnLst/>
            <a:rect l="l" t="t" r="r" b="b"/>
            <a:pathLst>
              <a:path w="1529387" h="1527475">
                <a:moveTo>
                  <a:pt x="0" y="0"/>
                </a:moveTo>
                <a:lnTo>
                  <a:pt x="1529387" y="0"/>
                </a:lnTo>
                <a:lnTo>
                  <a:pt x="1529387" y="1527476"/>
                </a:lnTo>
                <a:lnTo>
                  <a:pt x="0" y="1527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2EE4FCA7-5788-D9A0-48F1-14ACF9293111}"/>
              </a:ext>
            </a:extLst>
          </p:cNvPr>
          <p:cNvSpPr/>
          <p:nvPr/>
        </p:nvSpPr>
        <p:spPr>
          <a:xfrm flipH="1">
            <a:off x="-1751195" y="7505700"/>
            <a:ext cx="2548804" cy="2637831"/>
          </a:xfrm>
          <a:custGeom>
            <a:avLst/>
            <a:gdLst/>
            <a:ahLst/>
            <a:cxnLst/>
            <a:rect l="l" t="t" r="r" b="b"/>
            <a:pathLst>
              <a:path w="2548804" h="2637831">
                <a:moveTo>
                  <a:pt x="2548804" y="0"/>
                </a:moveTo>
                <a:lnTo>
                  <a:pt x="0" y="0"/>
                </a:lnTo>
                <a:lnTo>
                  <a:pt x="0" y="2637831"/>
                </a:lnTo>
                <a:lnTo>
                  <a:pt x="2548804" y="2637831"/>
                </a:lnTo>
                <a:lnTo>
                  <a:pt x="254880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21CD71F9-05CD-6497-9E9A-2B7CEDC15BD2}"/>
              </a:ext>
            </a:extLst>
          </p:cNvPr>
          <p:cNvSpPr/>
          <p:nvPr/>
        </p:nvSpPr>
        <p:spPr>
          <a:xfrm rot="755260">
            <a:off x="8408707" y="-1045280"/>
            <a:ext cx="2675978" cy="2441830"/>
          </a:xfrm>
          <a:custGeom>
            <a:avLst/>
            <a:gdLst/>
            <a:ahLst/>
            <a:cxnLst/>
            <a:rect l="l" t="t" r="r" b="b"/>
            <a:pathLst>
              <a:path w="2675978" h="2441830">
                <a:moveTo>
                  <a:pt x="0" y="0"/>
                </a:moveTo>
                <a:lnTo>
                  <a:pt x="2675978" y="0"/>
                </a:lnTo>
                <a:lnTo>
                  <a:pt x="2675978" y="2441829"/>
                </a:lnTo>
                <a:lnTo>
                  <a:pt x="0" y="24418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BF192DDD-2348-E51E-E978-80CF1273E8CE}"/>
              </a:ext>
            </a:extLst>
          </p:cNvPr>
          <p:cNvSpPr/>
          <p:nvPr/>
        </p:nvSpPr>
        <p:spPr>
          <a:xfrm>
            <a:off x="17307244" y="6104606"/>
            <a:ext cx="1961512" cy="1841369"/>
          </a:xfrm>
          <a:custGeom>
            <a:avLst/>
            <a:gdLst/>
            <a:ahLst/>
            <a:cxnLst/>
            <a:rect l="l" t="t" r="r" b="b"/>
            <a:pathLst>
              <a:path w="1961512" h="1841369">
                <a:moveTo>
                  <a:pt x="0" y="0"/>
                </a:moveTo>
                <a:lnTo>
                  <a:pt x="1961512" y="0"/>
                </a:lnTo>
                <a:lnTo>
                  <a:pt x="1961512" y="1841369"/>
                </a:lnTo>
                <a:lnTo>
                  <a:pt x="0" y="18413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193823C-86CA-BBD2-8833-BBF74A7F3F27}"/>
                  </a:ext>
                </a:extLst>
              </p:cNvPr>
              <p:cNvSpPr/>
              <p:nvPr/>
            </p:nvSpPr>
            <p:spPr>
              <a:xfrm>
                <a:off x="1641211" y="2085467"/>
                <a:ext cx="17050241" cy="14223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𝛼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4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4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6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4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𝛼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biết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f>
                      <m:f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193823C-86CA-BBD2-8833-BBF74A7F3F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1211" y="2085467"/>
                <a:ext cx="17050241" cy="1422377"/>
              </a:xfrm>
              <a:prstGeom prst="rect">
                <a:avLst/>
              </a:prstGeom>
              <a:blipFill>
                <a:blip r:embed="rId6"/>
                <a:stretch>
                  <a:fillRect l="-1359" b="-7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Callout 29">
            <a:extLst>
              <a:ext uri="{FF2B5EF4-FFF2-40B4-BE49-F238E27FC236}">
                <a16:creationId xmlns:a16="http://schemas.microsoft.com/office/drawing/2014/main" id="{A5EC9475-20AE-036A-A5FF-B63F546630C0}"/>
              </a:ext>
            </a:extLst>
          </p:cNvPr>
          <p:cNvSpPr/>
          <p:nvPr/>
        </p:nvSpPr>
        <p:spPr>
          <a:xfrm>
            <a:off x="805229" y="4022839"/>
            <a:ext cx="1671964" cy="679680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68C7EB-1EC9-ACE2-CC01-7BF5D61027C0}"/>
              </a:ext>
            </a:extLst>
          </p:cNvPr>
          <p:cNvGrpSpPr/>
          <p:nvPr/>
        </p:nvGrpSpPr>
        <p:grpSpPr>
          <a:xfrm>
            <a:off x="856759" y="794178"/>
            <a:ext cx="5257800" cy="1066800"/>
            <a:chOff x="214647" y="190500"/>
            <a:chExt cx="11478326" cy="10668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98F9EC8-D7DA-1490-90F0-AB62CD15F638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878AFFA-FA93-E3BD-F2CE-AB34377FA783}"/>
                </a:ext>
              </a:extLst>
            </p:cNvPr>
            <p:cNvSpPr/>
            <p:nvPr/>
          </p:nvSpPr>
          <p:spPr>
            <a:xfrm>
              <a:off x="483154" y="220912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2. (SGK – tr.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23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285EB77-6E91-B465-F842-8BDCA26B13BD}"/>
                  </a:ext>
                </a:extLst>
              </p:cNvPr>
              <p:cNvSpPr txBox="1"/>
              <p:nvPr/>
            </p:nvSpPr>
            <p:spPr>
              <a:xfrm>
                <a:off x="1115084" y="4548421"/>
                <a:ext cx="16057831" cy="51730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rad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4000" i="1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sz="4000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13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d>
                      <m:d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</m:e>
                    </m:d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13</m:t>
                            </m:r>
                          </m:den>
                        </m:f>
                      </m:e>
                    </m:d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13</m:t>
                            </m:r>
                          </m:den>
                        </m:f>
                      </m:e>
                    </m:d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ad>
                          <m:radPr>
                            <m:degHide m:val="on"/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+12</m:t>
                        </m:r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26</m:t>
                        </m:r>
                      </m:den>
                    </m:f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d>
                      <m:d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d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d>
                      <m:d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13</m:t>
                            </m:r>
                          </m:den>
                        </m:f>
                      </m:e>
                    </m:d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d>
                      <m:d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13</m:t>
                            </m:r>
                          </m:den>
                        </m:f>
                      </m:e>
                    </m:d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17</m:t>
                        </m:r>
                        <m:rad>
                          <m:radPr>
                            <m:degHide m:val="on"/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26</m:t>
                        </m:r>
                      </m:den>
                    </m:f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285EB77-6E91-B465-F842-8BDCA26B1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084" y="4548421"/>
                <a:ext cx="16057831" cy="5173019"/>
              </a:xfrm>
              <a:prstGeom prst="rect">
                <a:avLst/>
              </a:prstGeom>
              <a:blipFill>
                <a:blip r:embed="rId7"/>
                <a:stretch>
                  <a:fillRect l="-1367" r="-683" b="-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498393" flipH="1">
            <a:off x="14912475" y="-444024"/>
            <a:ext cx="779055" cy="953132"/>
          </a:xfrm>
          <a:custGeom>
            <a:avLst/>
            <a:gdLst/>
            <a:ahLst/>
            <a:cxnLst/>
            <a:rect l="l" t="t" r="r" b="b"/>
            <a:pathLst>
              <a:path w="779055" h="953132">
                <a:moveTo>
                  <a:pt x="779055" y="0"/>
                </a:moveTo>
                <a:lnTo>
                  <a:pt x="0" y="0"/>
                </a:lnTo>
                <a:lnTo>
                  <a:pt x="0" y="953132"/>
                </a:lnTo>
                <a:lnTo>
                  <a:pt x="779055" y="953132"/>
                </a:lnTo>
                <a:lnTo>
                  <a:pt x="779055" y="0"/>
                </a:lnTo>
                <a:close/>
              </a:path>
            </a:pathLst>
          </a:custGeom>
          <a:blipFill>
            <a:blip r:embed="rId2"/>
            <a:stretch>
              <a:fillRect l="-483338" t="-402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458335" y="1558719"/>
            <a:ext cx="747411" cy="653051"/>
          </a:xfrm>
          <a:custGeom>
            <a:avLst/>
            <a:gdLst/>
            <a:ahLst/>
            <a:cxnLst/>
            <a:rect l="l" t="t" r="r" b="b"/>
            <a:pathLst>
              <a:path w="747411" h="653051">
                <a:moveTo>
                  <a:pt x="0" y="0"/>
                </a:moveTo>
                <a:lnTo>
                  <a:pt x="747411" y="0"/>
                </a:lnTo>
                <a:lnTo>
                  <a:pt x="747411" y="653050"/>
                </a:lnTo>
                <a:lnTo>
                  <a:pt x="0" y="65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716020">
            <a:off x="16358776" y="9319643"/>
            <a:ext cx="2214264" cy="1934714"/>
          </a:xfrm>
          <a:custGeom>
            <a:avLst/>
            <a:gdLst/>
            <a:ahLst/>
            <a:cxnLst/>
            <a:rect l="l" t="t" r="r" b="b"/>
            <a:pathLst>
              <a:path w="2214264" h="1934714">
                <a:moveTo>
                  <a:pt x="0" y="0"/>
                </a:moveTo>
                <a:lnTo>
                  <a:pt x="2214264" y="0"/>
                </a:lnTo>
                <a:lnTo>
                  <a:pt x="2214264" y="1934714"/>
                </a:lnTo>
                <a:lnTo>
                  <a:pt x="0" y="1934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B4BCD9E-AFD1-555A-B8AE-D97A33E57555}"/>
                  </a:ext>
                </a:extLst>
              </p:cNvPr>
              <p:cNvSpPr/>
              <p:nvPr/>
            </p:nvSpPr>
            <p:spPr>
              <a:xfrm>
                <a:off x="6536500" y="453904"/>
                <a:ext cx="9377648" cy="942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kumimoji="0" lang="en-US" sz="4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biết</a:t>
                </a:r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B4BCD9E-AFD1-555A-B8AE-D97A33E575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500" y="453904"/>
                <a:ext cx="9377648" cy="942053"/>
              </a:xfrm>
              <a:prstGeom prst="rect">
                <a:avLst/>
              </a:prstGeom>
              <a:blipFill>
                <a:blip r:embed="rId4"/>
                <a:stretch>
                  <a:fillRect l="-2469" r="-2209" b="-28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Callout 29">
            <a:extLst>
              <a:ext uri="{FF2B5EF4-FFF2-40B4-BE49-F238E27FC236}">
                <a16:creationId xmlns:a16="http://schemas.microsoft.com/office/drawing/2014/main" id="{84F684E9-3EBF-170B-0F26-D769ADBEB443}"/>
              </a:ext>
            </a:extLst>
          </p:cNvPr>
          <p:cNvSpPr/>
          <p:nvPr/>
        </p:nvSpPr>
        <p:spPr>
          <a:xfrm>
            <a:off x="8308017" y="3812795"/>
            <a:ext cx="1671964" cy="679680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1D43514-A33C-05B1-1A30-A09C3BE008C1}"/>
              </a:ext>
            </a:extLst>
          </p:cNvPr>
          <p:cNvGrpSpPr/>
          <p:nvPr/>
        </p:nvGrpSpPr>
        <p:grpSpPr>
          <a:xfrm>
            <a:off x="1066800" y="476547"/>
            <a:ext cx="5257800" cy="1066800"/>
            <a:chOff x="214647" y="190500"/>
            <a:chExt cx="11478326" cy="10668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ABCE9C-3511-2300-7392-4474DB5679E9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EACA49B-BA1E-D9FE-F9FC-5C69F3818381}"/>
                </a:ext>
              </a:extLst>
            </p:cNvPr>
            <p:cNvSpPr/>
            <p:nvPr/>
          </p:nvSpPr>
          <p:spPr>
            <a:xfrm>
              <a:off x="483154" y="220912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3. (SGK – tr.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24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45F4F56-56DA-B663-B5CD-4E62D294964F}"/>
                  </a:ext>
                </a:extLst>
              </p:cNvPr>
              <p:cNvSpPr/>
              <p:nvPr/>
            </p:nvSpPr>
            <p:spPr>
              <a:xfrm>
                <a:off x="1561170" y="1761404"/>
                <a:ext cx="15165659" cy="1612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  <m:func>
                      <m:func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5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45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5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e>
                            </m:rad>
                          </m:num>
                          <m:den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f>
                      <m:f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  <m:func>
                      <m:func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5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𝛼</m:t>
                            </m:r>
                          </m:num>
                          <m:den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func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endParaRPr lang="en-US" sz="45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45F4F56-56DA-B663-B5CD-4E62D29496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1170" y="1761404"/>
                <a:ext cx="15165659" cy="1612108"/>
              </a:xfrm>
              <a:prstGeom prst="rect">
                <a:avLst/>
              </a:prstGeom>
              <a:blipFill>
                <a:blip r:embed="rId5"/>
                <a:stretch>
                  <a:fillRect b="-7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75B3C8-EEE2-17B7-2955-0F3AC96EA943}"/>
                  </a:ext>
                </a:extLst>
              </p:cNvPr>
              <p:cNvSpPr txBox="1"/>
              <p:nvPr/>
            </p:nvSpPr>
            <p:spPr>
              <a:xfrm>
                <a:off x="419099" y="3432811"/>
                <a:ext cx="17449799" cy="63319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rad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4000" i="1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4000" i="1" kern="100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4000" kern="100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3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sz="4000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</m:rad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</m:rad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e>
                      <m:sup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ad>
                                  <m:radPr>
                                    <m:degHide m:val="on"/>
                                    <m:ctrlPr>
                                      <a:rPr lang="en-US" sz="4000" i="1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4000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6</m:t>
                                    </m:r>
                                  </m:e>
                                </m:rad>
                              </m:num>
                              <m:den>
                                <m:r>
                                  <a:rPr lang="en-US" sz="40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den>
                    </m:f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000" b="0" i="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                            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cot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den>
                    </m:f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75B3C8-EEE2-17B7-2955-0F3AC96EA9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099" y="3432811"/>
                <a:ext cx="17449799" cy="6331990"/>
              </a:xfrm>
              <a:prstGeom prst="rect">
                <a:avLst/>
              </a:prstGeom>
              <a:blipFill>
                <a:blip r:embed="rId6"/>
                <a:stretch>
                  <a:fillRect l="-1258" b="-8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7558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498393" flipH="1">
            <a:off x="14912475" y="-444024"/>
            <a:ext cx="779055" cy="953132"/>
          </a:xfrm>
          <a:custGeom>
            <a:avLst/>
            <a:gdLst/>
            <a:ahLst/>
            <a:cxnLst/>
            <a:rect l="l" t="t" r="r" b="b"/>
            <a:pathLst>
              <a:path w="779055" h="953132">
                <a:moveTo>
                  <a:pt x="779055" y="0"/>
                </a:moveTo>
                <a:lnTo>
                  <a:pt x="0" y="0"/>
                </a:lnTo>
                <a:lnTo>
                  <a:pt x="0" y="953132"/>
                </a:lnTo>
                <a:lnTo>
                  <a:pt x="779055" y="953132"/>
                </a:lnTo>
                <a:lnTo>
                  <a:pt x="779055" y="0"/>
                </a:lnTo>
                <a:close/>
              </a:path>
            </a:pathLst>
          </a:custGeom>
          <a:blipFill>
            <a:blip r:embed="rId2"/>
            <a:stretch>
              <a:fillRect l="-483338" t="-402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458335" y="1558719"/>
            <a:ext cx="747411" cy="653051"/>
          </a:xfrm>
          <a:custGeom>
            <a:avLst/>
            <a:gdLst/>
            <a:ahLst/>
            <a:cxnLst/>
            <a:rect l="l" t="t" r="r" b="b"/>
            <a:pathLst>
              <a:path w="747411" h="653051">
                <a:moveTo>
                  <a:pt x="0" y="0"/>
                </a:moveTo>
                <a:lnTo>
                  <a:pt x="747411" y="0"/>
                </a:lnTo>
                <a:lnTo>
                  <a:pt x="747411" y="653050"/>
                </a:lnTo>
                <a:lnTo>
                  <a:pt x="0" y="65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716020">
            <a:off x="17054808" y="4693374"/>
            <a:ext cx="2214264" cy="1934714"/>
          </a:xfrm>
          <a:custGeom>
            <a:avLst/>
            <a:gdLst/>
            <a:ahLst/>
            <a:cxnLst/>
            <a:rect l="l" t="t" r="r" b="b"/>
            <a:pathLst>
              <a:path w="2214264" h="1934714">
                <a:moveTo>
                  <a:pt x="0" y="0"/>
                </a:moveTo>
                <a:lnTo>
                  <a:pt x="2214264" y="0"/>
                </a:lnTo>
                <a:lnTo>
                  <a:pt x="2214264" y="1934714"/>
                </a:lnTo>
                <a:lnTo>
                  <a:pt x="0" y="1934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B4BCD9E-AFD1-555A-B8AE-D97A33E57555}"/>
                  </a:ext>
                </a:extLst>
              </p:cNvPr>
              <p:cNvSpPr/>
              <p:nvPr/>
            </p:nvSpPr>
            <p:spPr>
              <a:xfrm>
                <a:off x="6536500" y="453904"/>
                <a:ext cx="9377648" cy="942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kumimoji="0" lang="en-US" sz="4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biết</a:t>
                </a:r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B4BCD9E-AFD1-555A-B8AE-D97A33E575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500" y="453904"/>
                <a:ext cx="9377648" cy="942053"/>
              </a:xfrm>
              <a:prstGeom prst="rect">
                <a:avLst/>
              </a:prstGeom>
              <a:blipFill>
                <a:blip r:embed="rId4"/>
                <a:stretch>
                  <a:fillRect l="-2469" r="-2209" b="-28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Callout 29">
            <a:extLst>
              <a:ext uri="{FF2B5EF4-FFF2-40B4-BE49-F238E27FC236}">
                <a16:creationId xmlns:a16="http://schemas.microsoft.com/office/drawing/2014/main" id="{84F684E9-3EBF-170B-0F26-D769ADBEB443}"/>
              </a:ext>
            </a:extLst>
          </p:cNvPr>
          <p:cNvSpPr/>
          <p:nvPr/>
        </p:nvSpPr>
        <p:spPr>
          <a:xfrm>
            <a:off x="8308017" y="3812795"/>
            <a:ext cx="1671964" cy="679680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1D43514-A33C-05B1-1A30-A09C3BE008C1}"/>
              </a:ext>
            </a:extLst>
          </p:cNvPr>
          <p:cNvGrpSpPr/>
          <p:nvPr/>
        </p:nvGrpSpPr>
        <p:grpSpPr>
          <a:xfrm>
            <a:off x="1066800" y="476547"/>
            <a:ext cx="5257800" cy="1066800"/>
            <a:chOff x="214647" y="190500"/>
            <a:chExt cx="11478326" cy="10668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ABCE9C-3511-2300-7392-4474DB5679E9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EACA49B-BA1E-D9FE-F9FC-5C69F3818381}"/>
                </a:ext>
              </a:extLst>
            </p:cNvPr>
            <p:cNvSpPr/>
            <p:nvPr/>
          </p:nvSpPr>
          <p:spPr>
            <a:xfrm>
              <a:off x="483154" y="220912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3. (SGK – tr.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24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45F4F56-56DA-B663-B5CD-4E62D294964F}"/>
                  </a:ext>
                </a:extLst>
              </p:cNvPr>
              <p:cNvSpPr/>
              <p:nvPr/>
            </p:nvSpPr>
            <p:spPr>
              <a:xfrm>
                <a:off x="1561170" y="1761404"/>
                <a:ext cx="15165659" cy="1612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  <m:func>
                      <m:func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5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45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5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e>
                            </m:rad>
                          </m:num>
                          <m:den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f>
                      <m:f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  <m:func>
                      <m:func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5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𝛼</m:t>
                            </m:r>
                          </m:num>
                          <m:den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func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endParaRPr lang="en-US" sz="45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45F4F56-56DA-B663-B5CD-4E62D29496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1170" y="1761404"/>
                <a:ext cx="15165659" cy="1612108"/>
              </a:xfrm>
              <a:prstGeom prst="rect">
                <a:avLst/>
              </a:prstGeom>
              <a:blipFill>
                <a:blip r:embed="rId5"/>
                <a:stretch>
                  <a:fillRect b="-7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75B3C8-EEE2-17B7-2955-0F3AC96EA943}"/>
                  </a:ext>
                </a:extLst>
              </p:cNvPr>
              <p:cNvSpPr txBox="1"/>
              <p:nvPr/>
            </p:nvSpPr>
            <p:spPr>
              <a:xfrm>
                <a:off x="419099" y="4548549"/>
                <a:ext cx="17449799" cy="49829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b) Ta có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pt-BR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suy ra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num>
                      <m:den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pt-BR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num>
                      <m:den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pt-BR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Do đó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num>
                      <m:den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pt-BR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f>
                          <m:fPr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num>
                          <m:den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rad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pt-BR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8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800" i="1" kern="10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pt-BR" sz="3800" kern="10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pt-BR" sz="3800" kern="10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e>
                        </m:rad>
                      </m:num>
                      <m:den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pt-BR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num>
                      <m:den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sty m:val="p"/>
                      </m:rP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num>
                      <m:den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d>
                      <m:d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38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pt-BR" sz="3800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7</m:t>
                                </m:r>
                              </m:e>
                            </m:rad>
                          </m:num>
                          <m:den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e>
                        </m:rad>
                      </m:num>
                      <m:den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e>
                      <m:sup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num>
                      <m:den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8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3800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pt-BR" sz="3800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pt-BR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75B3C8-EEE2-17B7-2955-0F3AC96EA9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099" y="4548549"/>
                <a:ext cx="17449799" cy="4982967"/>
              </a:xfrm>
              <a:prstGeom prst="rect">
                <a:avLst/>
              </a:prstGeom>
              <a:blipFill>
                <a:blip r:embed="rId6"/>
                <a:stretch>
                  <a:fillRect l="-1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5802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47317" y="1621575"/>
            <a:ext cx="19582634" cy="7077778"/>
            <a:chOff x="0" y="0"/>
            <a:chExt cx="5295307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95307" cy="1913890"/>
            </a:xfrm>
            <a:custGeom>
              <a:avLst/>
              <a:gdLst/>
              <a:ahLst/>
              <a:cxnLst/>
              <a:rect l="l" t="t" r="r" b="b"/>
              <a:pathLst>
                <a:path w="5295307" h="1913890">
                  <a:moveTo>
                    <a:pt x="5295307" y="956945"/>
                  </a:moveTo>
                  <a:lnTo>
                    <a:pt x="5295307" y="956945"/>
                  </a:lnTo>
                  <a:cubicBezTo>
                    <a:pt x="5295307" y="1485392"/>
                    <a:pt x="4866936" y="1913890"/>
                    <a:pt x="4338362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4338362" y="0"/>
                  </a:lnTo>
                  <a:cubicBezTo>
                    <a:pt x="4866809" y="0"/>
                    <a:pt x="5295307" y="428371"/>
                    <a:pt x="5295307" y="956945"/>
                  </a:cubicBezTo>
                  <a:close/>
                </a:path>
              </a:pathLst>
            </a:custGeom>
            <a:solidFill>
              <a:srgbClr val="EFF5F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rot="1315084">
            <a:off x="3585018" y="8106030"/>
            <a:ext cx="1522050" cy="1968020"/>
          </a:xfrm>
          <a:custGeom>
            <a:avLst/>
            <a:gdLst/>
            <a:ahLst/>
            <a:cxnLst/>
            <a:rect l="l" t="t" r="r" b="b"/>
            <a:pathLst>
              <a:path w="1522050" h="1968020">
                <a:moveTo>
                  <a:pt x="0" y="0"/>
                </a:moveTo>
                <a:lnTo>
                  <a:pt x="1522051" y="0"/>
                </a:lnTo>
                <a:lnTo>
                  <a:pt x="1522051" y="1968020"/>
                </a:lnTo>
                <a:lnTo>
                  <a:pt x="0" y="1968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661843">
            <a:off x="-2023581" y="4073948"/>
            <a:ext cx="4047162" cy="4980170"/>
          </a:xfrm>
          <a:custGeom>
            <a:avLst/>
            <a:gdLst/>
            <a:ahLst/>
            <a:cxnLst/>
            <a:rect l="l" t="t" r="r" b="b"/>
            <a:pathLst>
              <a:path w="4047162" h="4980170">
                <a:moveTo>
                  <a:pt x="0" y="0"/>
                </a:moveTo>
                <a:lnTo>
                  <a:pt x="4047162" y="0"/>
                </a:lnTo>
                <a:lnTo>
                  <a:pt x="4047162" y="4980169"/>
                </a:lnTo>
                <a:lnTo>
                  <a:pt x="0" y="49801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238" t="-4067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130426">
            <a:off x="16403372" y="556963"/>
            <a:ext cx="1088566" cy="2129225"/>
          </a:xfrm>
          <a:custGeom>
            <a:avLst/>
            <a:gdLst/>
            <a:ahLst/>
            <a:cxnLst/>
            <a:rect l="l" t="t" r="r" b="b"/>
            <a:pathLst>
              <a:path w="1088566" h="2129225">
                <a:moveTo>
                  <a:pt x="0" y="0"/>
                </a:moveTo>
                <a:lnTo>
                  <a:pt x="1088567" y="0"/>
                </a:lnTo>
                <a:lnTo>
                  <a:pt x="1088567" y="2129225"/>
                </a:lnTo>
                <a:lnTo>
                  <a:pt x="0" y="21292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169344" y="436493"/>
            <a:ext cx="592948" cy="592207"/>
          </a:xfrm>
          <a:custGeom>
            <a:avLst/>
            <a:gdLst/>
            <a:ahLst/>
            <a:cxnLst/>
            <a:rect l="l" t="t" r="r" b="b"/>
            <a:pathLst>
              <a:path w="592948" h="592207">
                <a:moveTo>
                  <a:pt x="0" y="0"/>
                </a:moveTo>
                <a:lnTo>
                  <a:pt x="592948" y="0"/>
                </a:lnTo>
                <a:lnTo>
                  <a:pt x="592948" y="592207"/>
                </a:lnTo>
                <a:lnTo>
                  <a:pt x="0" y="5922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69622" y="2639317"/>
            <a:ext cx="885613" cy="884506"/>
          </a:xfrm>
          <a:custGeom>
            <a:avLst/>
            <a:gdLst/>
            <a:ahLst/>
            <a:cxnLst/>
            <a:rect l="l" t="t" r="r" b="b"/>
            <a:pathLst>
              <a:path w="885613" h="884506">
                <a:moveTo>
                  <a:pt x="0" y="0"/>
                </a:moveTo>
                <a:lnTo>
                  <a:pt x="885614" y="0"/>
                </a:lnTo>
                <a:lnTo>
                  <a:pt x="885614" y="884507"/>
                </a:lnTo>
                <a:lnTo>
                  <a:pt x="0" y="8845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834309" y="-67324"/>
            <a:ext cx="876990" cy="907622"/>
          </a:xfrm>
          <a:custGeom>
            <a:avLst/>
            <a:gdLst/>
            <a:ahLst/>
            <a:cxnLst/>
            <a:rect l="l" t="t" r="r" b="b"/>
            <a:pathLst>
              <a:path w="876990" h="907622">
                <a:moveTo>
                  <a:pt x="0" y="0"/>
                </a:moveTo>
                <a:lnTo>
                  <a:pt x="876990" y="0"/>
                </a:lnTo>
                <a:lnTo>
                  <a:pt x="876990" y="907622"/>
                </a:lnTo>
                <a:lnTo>
                  <a:pt x="0" y="9076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4375006">
            <a:off x="12804440" y="9020961"/>
            <a:ext cx="876990" cy="907622"/>
          </a:xfrm>
          <a:custGeom>
            <a:avLst/>
            <a:gdLst/>
            <a:ahLst/>
            <a:cxnLst/>
            <a:rect l="l" t="t" r="r" b="b"/>
            <a:pathLst>
              <a:path w="876990" h="907622">
                <a:moveTo>
                  <a:pt x="0" y="0"/>
                </a:moveTo>
                <a:lnTo>
                  <a:pt x="876990" y="0"/>
                </a:lnTo>
                <a:lnTo>
                  <a:pt x="876990" y="907622"/>
                </a:lnTo>
                <a:lnTo>
                  <a:pt x="0" y="9076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238276" y="3413042"/>
            <a:ext cx="16069055" cy="3150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3:</a:t>
            </a:r>
          </a:p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8000" b="1" u="none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HẰNG ĐẲNG THỨC ĐÁNG NHỚ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498393" flipH="1">
            <a:off x="14912475" y="-444024"/>
            <a:ext cx="779055" cy="953132"/>
          </a:xfrm>
          <a:custGeom>
            <a:avLst/>
            <a:gdLst/>
            <a:ahLst/>
            <a:cxnLst/>
            <a:rect l="l" t="t" r="r" b="b"/>
            <a:pathLst>
              <a:path w="779055" h="953132">
                <a:moveTo>
                  <a:pt x="779055" y="0"/>
                </a:moveTo>
                <a:lnTo>
                  <a:pt x="0" y="0"/>
                </a:lnTo>
                <a:lnTo>
                  <a:pt x="0" y="953132"/>
                </a:lnTo>
                <a:lnTo>
                  <a:pt x="779055" y="953132"/>
                </a:lnTo>
                <a:lnTo>
                  <a:pt x="779055" y="0"/>
                </a:lnTo>
                <a:close/>
              </a:path>
            </a:pathLst>
          </a:custGeom>
          <a:blipFill>
            <a:blip r:embed="rId2"/>
            <a:stretch>
              <a:fillRect l="-483338" t="-402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458335" y="1558719"/>
            <a:ext cx="747411" cy="653051"/>
          </a:xfrm>
          <a:custGeom>
            <a:avLst/>
            <a:gdLst/>
            <a:ahLst/>
            <a:cxnLst/>
            <a:rect l="l" t="t" r="r" b="b"/>
            <a:pathLst>
              <a:path w="747411" h="653051">
                <a:moveTo>
                  <a:pt x="0" y="0"/>
                </a:moveTo>
                <a:lnTo>
                  <a:pt x="747411" y="0"/>
                </a:lnTo>
                <a:lnTo>
                  <a:pt x="747411" y="653050"/>
                </a:lnTo>
                <a:lnTo>
                  <a:pt x="0" y="65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716020">
            <a:off x="16304419" y="5555444"/>
            <a:ext cx="2214264" cy="1934714"/>
          </a:xfrm>
          <a:custGeom>
            <a:avLst/>
            <a:gdLst/>
            <a:ahLst/>
            <a:cxnLst/>
            <a:rect l="l" t="t" r="r" b="b"/>
            <a:pathLst>
              <a:path w="2214264" h="1934714">
                <a:moveTo>
                  <a:pt x="0" y="0"/>
                </a:moveTo>
                <a:lnTo>
                  <a:pt x="2214264" y="0"/>
                </a:lnTo>
                <a:lnTo>
                  <a:pt x="2214264" y="1934714"/>
                </a:lnTo>
                <a:lnTo>
                  <a:pt x="0" y="1934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B4BCD9E-AFD1-555A-B8AE-D97A33E57555}"/>
                  </a:ext>
                </a:extLst>
              </p:cNvPr>
              <p:cNvSpPr/>
              <p:nvPr/>
            </p:nvSpPr>
            <p:spPr>
              <a:xfrm>
                <a:off x="6536500" y="453904"/>
                <a:ext cx="9377648" cy="942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kumimoji="0" lang="en-US" sz="4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biết</a:t>
                </a:r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B4BCD9E-AFD1-555A-B8AE-D97A33E575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500" y="453904"/>
                <a:ext cx="9377648" cy="942053"/>
              </a:xfrm>
              <a:prstGeom prst="rect">
                <a:avLst/>
              </a:prstGeom>
              <a:blipFill>
                <a:blip r:embed="rId4"/>
                <a:stretch>
                  <a:fillRect l="-2469" r="-2209" b="-28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Callout 29">
            <a:extLst>
              <a:ext uri="{FF2B5EF4-FFF2-40B4-BE49-F238E27FC236}">
                <a16:creationId xmlns:a16="http://schemas.microsoft.com/office/drawing/2014/main" id="{84F684E9-3EBF-170B-0F26-D769ADBEB443}"/>
              </a:ext>
            </a:extLst>
          </p:cNvPr>
          <p:cNvSpPr/>
          <p:nvPr/>
        </p:nvSpPr>
        <p:spPr>
          <a:xfrm>
            <a:off x="8308017" y="3812795"/>
            <a:ext cx="1671964" cy="679680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1D43514-A33C-05B1-1A30-A09C3BE008C1}"/>
              </a:ext>
            </a:extLst>
          </p:cNvPr>
          <p:cNvGrpSpPr/>
          <p:nvPr/>
        </p:nvGrpSpPr>
        <p:grpSpPr>
          <a:xfrm>
            <a:off x="1066800" y="476547"/>
            <a:ext cx="5257800" cy="1066800"/>
            <a:chOff x="214647" y="190500"/>
            <a:chExt cx="11478326" cy="10668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ABCE9C-3511-2300-7392-4474DB5679E9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EACA49B-BA1E-D9FE-F9FC-5C69F3818381}"/>
                </a:ext>
              </a:extLst>
            </p:cNvPr>
            <p:cNvSpPr/>
            <p:nvPr/>
          </p:nvSpPr>
          <p:spPr>
            <a:xfrm>
              <a:off x="483154" y="220912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3. (SGK – tr.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24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45F4F56-56DA-B663-B5CD-4E62D294964F}"/>
                  </a:ext>
                </a:extLst>
              </p:cNvPr>
              <p:cNvSpPr/>
              <p:nvPr/>
            </p:nvSpPr>
            <p:spPr>
              <a:xfrm>
                <a:off x="1561170" y="1761404"/>
                <a:ext cx="15165659" cy="1612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  <m:func>
                      <m:func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5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45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5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e>
                            </m:rad>
                          </m:num>
                          <m:den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f>
                      <m:f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  <m:func>
                      <m:func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5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𝛼</m:t>
                            </m:r>
                          </m:num>
                          <m:den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func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endParaRPr lang="en-US" sz="45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45F4F56-56DA-B663-B5CD-4E62D29496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1170" y="1761404"/>
                <a:ext cx="15165659" cy="1612108"/>
              </a:xfrm>
              <a:prstGeom prst="rect">
                <a:avLst/>
              </a:prstGeom>
              <a:blipFill>
                <a:blip r:embed="rId5"/>
                <a:stretch>
                  <a:fillRect b="-7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75B3C8-EEE2-17B7-2955-0F3AC96EA943}"/>
                  </a:ext>
                </a:extLst>
              </p:cNvPr>
              <p:cNvSpPr txBox="1"/>
              <p:nvPr/>
            </p:nvSpPr>
            <p:spPr>
              <a:xfrm>
                <a:off x="1189793" y="4931758"/>
                <a:ext cx="14786647" cy="4719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func>
                      <m:func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func>
                          <m:funcPr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</m:func>
                      </m:e>
                    </m:func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d>
                      <m:d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ad>
                              <m:radPr>
                                <m:degHide m:val="on"/>
                                <m:ctrlPr>
                                  <a:rPr lang="en-US" sz="38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3800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7</m:t>
                                </m:r>
                              </m:e>
                            </m:rad>
                          </m:num>
                          <m:den>
                            <m:r>
                              <a:rPr lang="en-US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e>
                        </m:rad>
                      </m:num>
                      <m:den>
                        <m:r>
                          <a:rPr lang="en-US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32</m:t>
                        </m:r>
                      </m:den>
                    </m:f>
                  </m:oMath>
                </a14:m>
                <a:r>
                  <a:rPr lang="en-US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func>
                      <m:func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US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8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800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3800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8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31</m:t>
                        </m:r>
                      </m:num>
                      <m:den>
                        <m:r>
                          <a:rPr lang="en-US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32</m:t>
                        </m:r>
                      </m:den>
                    </m:f>
                  </m:oMath>
                </a14:m>
                <a:r>
                  <a:rPr lang="en-US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r>
                          <a:rPr lang="en-US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</m:func>
                      </m:den>
                    </m:f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e>
                        </m:rad>
                      </m:num>
                      <m:den>
                        <m:r>
                          <a:rPr lang="en-US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31</m:t>
                        </m:r>
                      </m:den>
                    </m:f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38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               </m:t>
                    </m:r>
                    <m:r>
                      <m:rPr>
                        <m:sty m:val="p"/>
                      </m:rP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cot</m:t>
                    </m:r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  <m:r>
                          <a:rPr lang="en-US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den>
                    </m:f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31</m:t>
                        </m:r>
                        <m:rad>
                          <m:radPr>
                            <m:degHide m:val="on"/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e>
                        </m:rad>
                      </m:num>
                      <m:den>
                        <m:r>
                          <a:rPr lang="en-US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75B3C8-EEE2-17B7-2955-0F3AC96EA9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793" y="4931758"/>
                <a:ext cx="14786647" cy="4719882"/>
              </a:xfrm>
              <a:prstGeom prst="rect">
                <a:avLst/>
              </a:prstGeom>
              <a:blipFill>
                <a:blip r:embed="rId6"/>
                <a:stretch>
                  <a:fillRect b="-21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6137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92400" y="-592530"/>
            <a:ext cx="3472419" cy="3602430"/>
            <a:chOff x="0" y="0"/>
            <a:chExt cx="6974492" cy="7498048"/>
          </a:xfrm>
        </p:grpSpPr>
        <p:sp>
          <p:nvSpPr>
            <p:cNvPr id="3" name="Freeform 3"/>
            <p:cNvSpPr/>
            <p:nvPr/>
          </p:nvSpPr>
          <p:spPr>
            <a:xfrm rot="1092066" flipH="1">
              <a:off x="297251" y="3222840"/>
              <a:ext cx="5196704" cy="2735728"/>
            </a:xfrm>
            <a:custGeom>
              <a:avLst/>
              <a:gdLst/>
              <a:ahLst/>
              <a:cxnLst/>
              <a:rect l="l" t="t" r="r" b="b"/>
              <a:pathLst>
                <a:path w="5196704" h="2735728">
                  <a:moveTo>
                    <a:pt x="5196704" y="0"/>
                  </a:moveTo>
                  <a:lnTo>
                    <a:pt x="0" y="0"/>
                  </a:lnTo>
                  <a:lnTo>
                    <a:pt x="0" y="2735728"/>
                  </a:lnTo>
                  <a:lnTo>
                    <a:pt x="5196704" y="2735728"/>
                  </a:lnTo>
                  <a:lnTo>
                    <a:pt x="5196704" y="0"/>
                  </a:lnTo>
                  <a:close/>
                </a:path>
              </a:pathLst>
            </a:custGeom>
            <a:blipFill>
              <a:blip r:embed="rId2"/>
              <a:stretch>
                <a:fillRect l="-75709" t="-268331" r="-29032" b="-415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498393" flipH="1">
              <a:off x="1123272" y="5212313"/>
              <a:ext cx="1772900" cy="2169048"/>
            </a:xfrm>
            <a:custGeom>
              <a:avLst/>
              <a:gdLst/>
              <a:ahLst/>
              <a:cxnLst/>
              <a:rect l="l" t="t" r="r" b="b"/>
              <a:pathLst>
                <a:path w="1772900" h="2169048">
                  <a:moveTo>
                    <a:pt x="1772900" y="0"/>
                  </a:moveTo>
                  <a:lnTo>
                    <a:pt x="0" y="0"/>
                  </a:lnTo>
                  <a:lnTo>
                    <a:pt x="0" y="2169048"/>
                  </a:lnTo>
                  <a:lnTo>
                    <a:pt x="1772900" y="2169048"/>
                  </a:lnTo>
                  <a:lnTo>
                    <a:pt x="1772900" y="0"/>
                  </a:lnTo>
                  <a:close/>
                </a:path>
              </a:pathLst>
            </a:custGeom>
            <a:blipFill>
              <a:blip r:embed="rId2"/>
              <a:stretch>
                <a:fillRect l="-483338" t="-40255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592254" y="0"/>
              <a:ext cx="4382237" cy="5095625"/>
            </a:xfrm>
            <a:custGeom>
              <a:avLst/>
              <a:gdLst/>
              <a:ahLst/>
              <a:cxnLst/>
              <a:rect l="l" t="t" r="r" b="b"/>
              <a:pathLst>
                <a:path w="4382237" h="5095625">
                  <a:moveTo>
                    <a:pt x="0" y="0"/>
                  </a:moveTo>
                  <a:lnTo>
                    <a:pt x="4382238" y="0"/>
                  </a:lnTo>
                  <a:lnTo>
                    <a:pt x="4382238" y="5095625"/>
                  </a:lnTo>
                  <a:lnTo>
                    <a:pt x="0" y="5095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ADC7D96-B0D0-AC1B-3D75-6BADF85424E7}"/>
              </a:ext>
            </a:extLst>
          </p:cNvPr>
          <p:cNvSpPr/>
          <p:nvPr/>
        </p:nvSpPr>
        <p:spPr>
          <a:xfrm>
            <a:off x="6516107" y="874234"/>
            <a:ext cx="9377648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Rút</a:t>
            </a:r>
            <a:r>
              <a:rPr lang="en-US" sz="45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gọn</a:t>
            </a:r>
            <a:r>
              <a:rPr lang="en-US" sz="45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5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5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5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45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Oval Callout 29">
            <a:extLst>
              <a:ext uri="{FF2B5EF4-FFF2-40B4-BE49-F238E27FC236}">
                <a16:creationId xmlns:a16="http://schemas.microsoft.com/office/drawing/2014/main" id="{EDC4DD28-42BB-AFE2-3441-52768D5FB811}"/>
              </a:ext>
            </a:extLst>
          </p:cNvPr>
          <p:cNvSpPr/>
          <p:nvPr/>
        </p:nvSpPr>
        <p:spPr>
          <a:xfrm>
            <a:off x="8308018" y="4544014"/>
            <a:ext cx="1671964" cy="679680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4739AD5-5149-4769-CBDB-90B8466B13BE}"/>
              </a:ext>
            </a:extLst>
          </p:cNvPr>
          <p:cNvGrpSpPr/>
          <p:nvPr/>
        </p:nvGrpSpPr>
        <p:grpSpPr>
          <a:xfrm>
            <a:off x="773814" y="927289"/>
            <a:ext cx="5346528" cy="1092011"/>
            <a:chOff x="107585" y="220912"/>
            <a:chExt cx="11672028" cy="109201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061EC6B-059C-17AD-161C-A667CB4717AA}"/>
                </a:ext>
              </a:extLst>
            </p:cNvPr>
            <p:cNvSpPr/>
            <p:nvPr/>
          </p:nvSpPr>
          <p:spPr>
            <a:xfrm>
              <a:off x="204436" y="246123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7DCF661-20CB-AA31-D6A0-D6784C36D18D}"/>
                </a:ext>
              </a:extLst>
            </p:cNvPr>
            <p:cNvSpPr/>
            <p:nvPr/>
          </p:nvSpPr>
          <p:spPr>
            <a:xfrm>
              <a:off x="107585" y="220912"/>
              <a:ext cx="11672028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4. (SGK – tr.</a:t>
              </a:r>
              <a:r>
                <a:rPr lang="en-US" sz="45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24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2CBDD6B-E538-98A5-4E2D-AE837E76D9E4}"/>
                  </a:ext>
                </a:extLst>
              </p:cNvPr>
              <p:cNvSpPr/>
              <p:nvPr/>
            </p:nvSpPr>
            <p:spPr>
              <a:xfrm>
                <a:off x="1842496" y="2253262"/>
                <a:ext cx="14343370" cy="15174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rad>
                    <m:func>
                      <m:func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5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𝛼</m:t>
                            </m:r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45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5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45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func>
                      <m:func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5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sz="45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4500" b="0" i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en-US" sz="45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𝛼</m:t>
                                </m:r>
                              </m:e>
                            </m:func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func>
                              <m:funcPr>
                                <m:ctrlPr>
                                  <a:rPr lang="en-US" sz="45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4500" b="0" i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en-US" sz="45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𝛼</m:t>
                                </m:r>
                              </m:e>
                            </m:func>
                          </m:e>
                        </m:d>
                      </m:e>
                      <m:sup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func>
                      <m:func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5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</m:oMath>
                </a14:m>
                <a:endParaRPr lang="en-US" sz="45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2CBDD6B-E538-98A5-4E2D-AE837E76D9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2496" y="2253262"/>
                <a:ext cx="14343370" cy="1517403"/>
              </a:xfrm>
              <a:prstGeom prst="rect">
                <a:avLst/>
              </a:prstGeom>
              <a:blipFill>
                <a:blip r:embed="rId4"/>
                <a:stretch>
                  <a:fillRect l="-1785" b="-7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F225BE-7734-9CD1-BC0C-02FA9FE4B66C}"/>
                  </a:ext>
                </a:extLst>
              </p:cNvPr>
              <p:cNvSpPr txBox="1"/>
              <p:nvPr/>
            </p:nvSpPr>
            <p:spPr>
              <a:xfrm>
                <a:off x="707041" y="5648363"/>
                <a:ext cx="17253299" cy="36861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r>
                      <m:rPr>
                        <m:sty m:val="p"/>
                      </m:rP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d>
                      <m:d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pt-BR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pt-BR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d>
                      <m:d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m:rPr>
                            <m:sty m:val="p"/>
                          </m:rP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  <m:f>
                          <m:fPr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pt-BR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m:rPr>
                            <m:sty m:val="p"/>
                          </m:rP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  <m:f>
                          <m:fPr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pt-BR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pt-BR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endParaRPr lang="en-US" sz="42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</m:t>
                      </m:r>
                      <m:r>
                        <a:rPr lang="pt-BR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m:rPr>
                          <m:sty m:val="p"/>
                        </m:rPr>
                        <a:rPr lang="pt-BR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pt-BR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pt-BR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pt-BR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a:rPr lang="pt-BR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pt-BR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pt-BR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m:rPr>
                          <m:nor/>
                        </m:rPr>
                        <a:rPr lang="pt-BR" sz="4200" kern="100">
                          <a:effectLst/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pt-BR" sz="4200" i="1" kern="100">
                          <a:effectLst/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2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sSup>
                      <m:sSup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pt-BR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e>
                      <m:sup>
                        <m: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m:rPr>
                        <m:sty m:val="p"/>
                      </m:rP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e>
                      <m:sup>
                        <m: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m:rPr>
                        <m:sty m:val="p"/>
                      </m:rP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pt-B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2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F225BE-7734-9CD1-BC0C-02FA9FE4B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041" y="5648363"/>
                <a:ext cx="17253299" cy="3686137"/>
              </a:xfrm>
              <a:prstGeom prst="rect">
                <a:avLst/>
              </a:prstGeom>
              <a:blipFill>
                <a:blip r:embed="rId5"/>
                <a:stretch>
                  <a:fillRect l="-1378" r="-1131" b="-67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2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B4BCD9E-AFD1-555A-B8AE-D97A33E57555}"/>
                  </a:ext>
                </a:extLst>
              </p:cNvPr>
              <p:cNvSpPr/>
              <p:nvPr/>
            </p:nvSpPr>
            <p:spPr>
              <a:xfrm>
                <a:off x="6744774" y="488106"/>
                <a:ext cx="11575883" cy="8611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biết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B4BCD9E-AFD1-555A-B8AE-D97A33E575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4774" y="488106"/>
                <a:ext cx="11575883" cy="861133"/>
              </a:xfrm>
              <a:prstGeom prst="rect">
                <a:avLst/>
              </a:prstGeom>
              <a:blipFill>
                <a:blip r:embed="rId2"/>
                <a:stretch>
                  <a:fillRect l="-1738" b="-28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reeform 5"/>
          <p:cNvSpPr/>
          <p:nvPr/>
        </p:nvSpPr>
        <p:spPr>
          <a:xfrm rot="1092066" flipH="1">
            <a:off x="17218832" y="1980357"/>
            <a:ext cx="1137169" cy="1049881"/>
          </a:xfrm>
          <a:custGeom>
            <a:avLst/>
            <a:gdLst/>
            <a:ahLst/>
            <a:cxnLst/>
            <a:rect l="l" t="t" r="r" b="b"/>
            <a:pathLst>
              <a:path w="1734317" h="1881765">
                <a:moveTo>
                  <a:pt x="1734317" y="0"/>
                </a:moveTo>
                <a:lnTo>
                  <a:pt x="0" y="0"/>
                </a:lnTo>
                <a:lnTo>
                  <a:pt x="0" y="1881765"/>
                </a:lnTo>
                <a:lnTo>
                  <a:pt x="1734317" y="1881765"/>
                </a:lnTo>
                <a:lnTo>
                  <a:pt x="1734317" y="0"/>
                </a:lnTo>
                <a:close/>
              </a:path>
            </a:pathLst>
          </a:custGeom>
          <a:blipFill>
            <a:blip r:embed="rId3"/>
            <a:stretch>
              <a:fillRect l="-179162" t="-301612" r="-180954" b="-453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498393" flipH="1">
            <a:off x="16095560" y="-83146"/>
            <a:ext cx="779055" cy="953132"/>
          </a:xfrm>
          <a:custGeom>
            <a:avLst/>
            <a:gdLst/>
            <a:ahLst/>
            <a:cxnLst/>
            <a:rect l="l" t="t" r="r" b="b"/>
            <a:pathLst>
              <a:path w="779055" h="953132">
                <a:moveTo>
                  <a:pt x="779055" y="0"/>
                </a:moveTo>
                <a:lnTo>
                  <a:pt x="0" y="0"/>
                </a:lnTo>
                <a:lnTo>
                  <a:pt x="0" y="953132"/>
                </a:lnTo>
                <a:lnTo>
                  <a:pt x="779055" y="953132"/>
                </a:lnTo>
                <a:lnTo>
                  <a:pt x="779055" y="0"/>
                </a:lnTo>
                <a:close/>
              </a:path>
            </a:pathLst>
          </a:custGeom>
          <a:blipFill>
            <a:blip r:embed="rId3"/>
            <a:stretch>
              <a:fillRect l="-483338" t="-402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716020">
            <a:off x="16987072" y="9101909"/>
            <a:ext cx="1600688" cy="1349184"/>
          </a:xfrm>
          <a:custGeom>
            <a:avLst/>
            <a:gdLst/>
            <a:ahLst/>
            <a:cxnLst/>
            <a:rect l="l" t="t" r="r" b="b"/>
            <a:pathLst>
              <a:path w="2214264" h="1934714">
                <a:moveTo>
                  <a:pt x="0" y="0"/>
                </a:moveTo>
                <a:lnTo>
                  <a:pt x="2214264" y="0"/>
                </a:lnTo>
                <a:lnTo>
                  <a:pt x="2214264" y="1934714"/>
                </a:lnTo>
                <a:lnTo>
                  <a:pt x="0" y="19347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Oval Callout 29">
            <a:extLst>
              <a:ext uri="{FF2B5EF4-FFF2-40B4-BE49-F238E27FC236}">
                <a16:creationId xmlns:a16="http://schemas.microsoft.com/office/drawing/2014/main" id="{84F684E9-3EBF-170B-0F26-D769ADBEB443}"/>
              </a:ext>
            </a:extLst>
          </p:cNvPr>
          <p:cNvSpPr/>
          <p:nvPr/>
        </p:nvSpPr>
        <p:spPr>
          <a:xfrm>
            <a:off x="8308018" y="3181573"/>
            <a:ext cx="1671964" cy="679680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1D43514-A33C-05B1-1A30-A09C3BE008C1}"/>
              </a:ext>
            </a:extLst>
          </p:cNvPr>
          <p:cNvGrpSpPr/>
          <p:nvPr/>
        </p:nvGrpSpPr>
        <p:grpSpPr>
          <a:xfrm>
            <a:off x="1330498" y="438024"/>
            <a:ext cx="5257800" cy="1082647"/>
            <a:chOff x="214647" y="174653"/>
            <a:chExt cx="11478326" cy="10826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ABCE9C-3511-2300-7392-4474DB5679E9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EACA49B-BA1E-D9FE-F9FC-5C69F3818381}"/>
                </a:ext>
              </a:extLst>
            </p:cNvPr>
            <p:cNvSpPr/>
            <p:nvPr/>
          </p:nvSpPr>
          <p:spPr>
            <a:xfrm>
              <a:off x="1315397" y="174653"/>
              <a:ext cx="9967341" cy="86113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5. (SGK – tr.</a:t>
              </a:r>
              <a:r>
                <a:rPr lang="en-US" sz="38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24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DF5305D-A99B-B079-8A9C-ED0B659887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3469">
            <a:off x="-144533" y="382856"/>
            <a:ext cx="1495700" cy="8413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2866598-3D53-4D97-D73C-9DA70E881BFD}"/>
                  </a:ext>
                </a:extLst>
              </p:cNvPr>
              <p:cNvSpPr/>
              <p:nvPr/>
            </p:nvSpPr>
            <p:spPr>
              <a:xfrm>
                <a:off x="1546636" y="1575825"/>
                <a:ext cx="16866692" cy="12343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3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		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3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f>
                      <m:fPr>
                        <m:ctrlP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2866598-3D53-4D97-D73C-9DA70E881B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636" y="1575825"/>
                <a:ext cx="16866692" cy="1234377"/>
              </a:xfrm>
              <a:prstGeom prst="rect">
                <a:avLst/>
              </a:prstGeom>
              <a:blipFill>
                <a:blip r:embed="rId6"/>
                <a:stretch>
                  <a:fillRect l="-1193" b="-7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979178-6D57-E155-CA4B-98179A82C52A}"/>
                  </a:ext>
                </a:extLst>
              </p:cNvPr>
              <p:cNvSpPr txBox="1"/>
              <p:nvPr/>
            </p:nvSpPr>
            <p:spPr>
              <a:xfrm>
                <a:off x="1673258" y="3634744"/>
                <a:ext cx="14941483" cy="63093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pt-B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e>
                      <m:sup>
                        <m: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pt-B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 Do đó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e>
                      <m:sup>
                        <m: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pt-BR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  <m: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num>
                      <m:den>
                        <m: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pt-BR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pt-BR" sz="3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pt-BR" sz="3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num>
                      <m:den>
                        <m: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pt-B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pt-B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pt-B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pt-B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 Do đó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3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30</m:t>
                            </m:r>
                          </m:e>
                        </m:rad>
                      </m:num>
                      <m:den>
                        <m: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pt-B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pt-B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pt-B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pt-B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 Do đó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pt-BR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pt-BR" sz="3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pt-BR" sz="3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rad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3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70</m:t>
                            </m:r>
                          </m:e>
                        </m:rad>
                      </m:num>
                      <m:den>
                        <m: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pt-B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den>
                    </m:f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3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21</m:t>
                            </m:r>
                          </m:e>
                        </m:rad>
                      </m:num>
                      <m:den>
                        <m: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3800" b="0" i="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                        </m:t>
                    </m:r>
                    <m:r>
                      <m:rPr>
                        <m:sty m:val="p"/>
                      </m:rP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cot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den>
                    </m:f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3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21</m:t>
                            </m:r>
                          </m:e>
                        </m:rad>
                      </m:num>
                      <m:den>
                        <m: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979178-6D57-E155-CA4B-98179A82C5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3258" y="3634744"/>
                <a:ext cx="14941483" cy="6309356"/>
              </a:xfrm>
              <a:prstGeom prst="rect">
                <a:avLst/>
              </a:prstGeom>
              <a:blipFill>
                <a:blip r:embed="rId7"/>
                <a:stretch>
                  <a:fillRect l="-1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242319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B4BCD9E-AFD1-555A-B8AE-D97A33E57555}"/>
                  </a:ext>
                </a:extLst>
              </p:cNvPr>
              <p:cNvSpPr/>
              <p:nvPr/>
            </p:nvSpPr>
            <p:spPr>
              <a:xfrm>
                <a:off x="6713950" y="342900"/>
                <a:ext cx="11575883" cy="8611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biết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B4BCD9E-AFD1-555A-B8AE-D97A33E575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3950" y="342900"/>
                <a:ext cx="11575883" cy="861133"/>
              </a:xfrm>
              <a:prstGeom prst="rect">
                <a:avLst/>
              </a:prstGeom>
              <a:blipFill>
                <a:blip r:embed="rId2"/>
                <a:stretch>
                  <a:fillRect l="-1738" b="-27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reeform 5"/>
          <p:cNvSpPr/>
          <p:nvPr/>
        </p:nvSpPr>
        <p:spPr>
          <a:xfrm rot="1092066" flipH="1">
            <a:off x="17218832" y="1980357"/>
            <a:ext cx="1137169" cy="1049881"/>
          </a:xfrm>
          <a:custGeom>
            <a:avLst/>
            <a:gdLst/>
            <a:ahLst/>
            <a:cxnLst/>
            <a:rect l="l" t="t" r="r" b="b"/>
            <a:pathLst>
              <a:path w="1734317" h="1881765">
                <a:moveTo>
                  <a:pt x="1734317" y="0"/>
                </a:moveTo>
                <a:lnTo>
                  <a:pt x="0" y="0"/>
                </a:lnTo>
                <a:lnTo>
                  <a:pt x="0" y="1881765"/>
                </a:lnTo>
                <a:lnTo>
                  <a:pt x="1734317" y="1881765"/>
                </a:lnTo>
                <a:lnTo>
                  <a:pt x="1734317" y="0"/>
                </a:lnTo>
                <a:close/>
              </a:path>
            </a:pathLst>
          </a:custGeom>
          <a:blipFill>
            <a:blip r:embed="rId3"/>
            <a:stretch>
              <a:fillRect l="-179162" t="-301612" r="-180954" b="-453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498393" flipH="1">
            <a:off x="16095560" y="-83146"/>
            <a:ext cx="779055" cy="953132"/>
          </a:xfrm>
          <a:custGeom>
            <a:avLst/>
            <a:gdLst/>
            <a:ahLst/>
            <a:cxnLst/>
            <a:rect l="l" t="t" r="r" b="b"/>
            <a:pathLst>
              <a:path w="779055" h="953132">
                <a:moveTo>
                  <a:pt x="779055" y="0"/>
                </a:moveTo>
                <a:lnTo>
                  <a:pt x="0" y="0"/>
                </a:lnTo>
                <a:lnTo>
                  <a:pt x="0" y="953132"/>
                </a:lnTo>
                <a:lnTo>
                  <a:pt x="779055" y="953132"/>
                </a:lnTo>
                <a:lnTo>
                  <a:pt x="779055" y="0"/>
                </a:lnTo>
                <a:close/>
              </a:path>
            </a:pathLst>
          </a:custGeom>
          <a:blipFill>
            <a:blip r:embed="rId3"/>
            <a:stretch>
              <a:fillRect l="-483338" t="-402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716020">
            <a:off x="16987072" y="9101909"/>
            <a:ext cx="1600688" cy="1349184"/>
          </a:xfrm>
          <a:custGeom>
            <a:avLst/>
            <a:gdLst/>
            <a:ahLst/>
            <a:cxnLst/>
            <a:rect l="l" t="t" r="r" b="b"/>
            <a:pathLst>
              <a:path w="2214264" h="1934714">
                <a:moveTo>
                  <a:pt x="0" y="0"/>
                </a:moveTo>
                <a:lnTo>
                  <a:pt x="2214264" y="0"/>
                </a:lnTo>
                <a:lnTo>
                  <a:pt x="2214264" y="1934714"/>
                </a:lnTo>
                <a:lnTo>
                  <a:pt x="0" y="19347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Oval Callout 29">
            <a:extLst>
              <a:ext uri="{FF2B5EF4-FFF2-40B4-BE49-F238E27FC236}">
                <a16:creationId xmlns:a16="http://schemas.microsoft.com/office/drawing/2014/main" id="{84F684E9-3EBF-170B-0F26-D769ADBEB443}"/>
              </a:ext>
            </a:extLst>
          </p:cNvPr>
          <p:cNvSpPr/>
          <p:nvPr/>
        </p:nvSpPr>
        <p:spPr>
          <a:xfrm>
            <a:off x="8308018" y="3181573"/>
            <a:ext cx="1671964" cy="679680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1D43514-A33C-05B1-1A30-A09C3BE008C1}"/>
              </a:ext>
            </a:extLst>
          </p:cNvPr>
          <p:cNvGrpSpPr/>
          <p:nvPr/>
        </p:nvGrpSpPr>
        <p:grpSpPr>
          <a:xfrm>
            <a:off x="1330498" y="438024"/>
            <a:ext cx="5257800" cy="1082647"/>
            <a:chOff x="214647" y="174653"/>
            <a:chExt cx="11478326" cy="10826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ABCE9C-3511-2300-7392-4474DB5679E9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EACA49B-BA1E-D9FE-F9FC-5C69F3818381}"/>
                </a:ext>
              </a:extLst>
            </p:cNvPr>
            <p:cNvSpPr/>
            <p:nvPr/>
          </p:nvSpPr>
          <p:spPr>
            <a:xfrm>
              <a:off x="1315397" y="174653"/>
              <a:ext cx="9967341" cy="86113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5. (SGK – tr.</a:t>
              </a:r>
              <a:r>
                <a:rPr lang="en-US" sz="38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24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DF5305D-A99B-B079-8A9C-ED0B659887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3469">
            <a:off x="-144533" y="382856"/>
            <a:ext cx="1495700" cy="8413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2866598-3D53-4D97-D73C-9DA70E881BFD}"/>
                  </a:ext>
                </a:extLst>
              </p:cNvPr>
              <p:cNvSpPr/>
              <p:nvPr/>
            </p:nvSpPr>
            <p:spPr>
              <a:xfrm>
                <a:off x="1546636" y="1575825"/>
                <a:ext cx="16866692" cy="12343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3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		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3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f>
                      <m:fPr>
                        <m:ctrlP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2866598-3D53-4D97-D73C-9DA70E881B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636" y="1575825"/>
                <a:ext cx="16866692" cy="1234377"/>
              </a:xfrm>
              <a:prstGeom prst="rect">
                <a:avLst/>
              </a:prstGeom>
              <a:blipFill>
                <a:blip r:embed="rId6"/>
                <a:stretch>
                  <a:fillRect l="-1193" b="-7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979178-6D57-E155-CA4B-98179A82C52A}"/>
                  </a:ext>
                </a:extLst>
              </p:cNvPr>
              <p:cNvSpPr txBox="1"/>
              <p:nvPr/>
            </p:nvSpPr>
            <p:spPr>
              <a:xfrm>
                <a:off x="1834711" y="4232624"/>
                <a:ext cx="15410055" cy="51384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nl-NL" sz="38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nl-NL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nl-NL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nl-NL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nl-NL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nl-NL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nl-NL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8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nl-NL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nl-NL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nl-NL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nl-NL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nl-NL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nl-NL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pt-BR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Do đó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pt-BR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pt-BR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rad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pt-BR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8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38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800" i="1" kern="10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pt-BR" sz="3800" kern="10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4</m:t>
                                    </m:r>
                                  </m:num>
                                  <m:den>
                                    <m:r>
                                      <a:rPr lang="pt-BR" sz="3800" kern="10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9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65</m:t>
                            </m:r>
                          </m:e>
                        </m:rad>
                      </m:num>
                      <m:den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pt-BR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pt-BR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pt-BR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 Do đó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  <m:r>
                              <a:rPr lang="pt-BR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num>
                          <m:den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rad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ad>
                              <m:radPr>
                                <m:degHide m:val="on"/>
                                <m:ctrlPr>
                                  <a:rPr lang="en-US" sz="38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pt-BR" sz="3800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65</m:t>
                                </m:r>
                              </m:e>
                            </m:rad>
                          </m:num>
                          <m:den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18</m:t>
                            </m:r>
                          </m:den>
                        </m:f>
                      </m:e>
                    </m:rad>
                  </m:oMath>
                </a14:m>
                <a:r>
                  <a:rPr lang="pt-BR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979178-6D57-E155-CA4B-98179A82C5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711" y="4232624"/>
                <a:ext cx="15410055" cy="5138458"/>
              </a:xfrm>
              <a:prstGeom prst="rect">
                <a:avLst/>
              </a:prstGeom>
              <a:blipFill>
                <a:blip r:embed="rId7"/>
                <a:stretch>
                  <a:fillRect l="-1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53278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B4BCD9E-AFD1-555A-B8AE-D97A33E57555}"/>
                  </a:ext>
                </a:extLst>
              </p:cNvPr>
              <p:cNvSpPr/>
              <p:nvPr/>
            </p:nvSpPr>
            <p:spPr>
              <a:xfrm>
                <a:off x="6713950" y="786947"/>
                <a:ext cx="11575883" cy="8611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biết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B4BCD9E-AFD1-555A-B8AE-D97A33E575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3950" y="786947"/>
                <a:ext cx="11575883" cy="861133"/>
              </a:xfrm>
              <a:prstGeom prst="rect">
                <a:avLst/>
              </a:prstGeom>
              <a:blipFill>
                <a:blip r:embed="rId2"/>
                <a:stretch>
                  <a:fillRect l="-1738" b="-28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reeform 5"/>
          <p:cNvSpPr/>
          <p:nvPr/>
        </p:nvSpPr>
        <p:spPr>
          <a:xfrm rot="1092066" flipH="1">
            <a:off x="17218832" y="1980357"/>
            <a:ext cx="1137169" cy="1049881"/>
          </a:xfrm>
          <a:custGeom>
            <a:avLst/>
            <a:gdLst/>
            <a:ahLst/>
            <a:cxnLst/>
            <a:rect l="l" t="t" r="r" b="b"/>
            <a:pathLst>
              <a:path w="1734317" h="1881765">
                <a:moveTo>
                  <a:pt x="1734317" y="0"/>
                </a:moveTo>
                <a:lnTo>
                  <a:pt x="0" y="0"/>
                </a:lnTo>
                <a:lnTo>
                  <a:pt x="0" y="1881765"/>
                </a:lnTo>
                <a:lnTo>
                  <a:pt x="1734317" y="1881765"/>
                </a:lnTo>
                <a:lnTo>
                  <a:pt x="1734317" y="0"/>
                </a:lnTo>
                <a:close/>
              </a:path>
            </a:pathLst>
          </a:custGeom>
          <a:blipFill>
            <a:blip r:embed="rId3"/>
            <a:stretch>
              <a:fillRect l="-179162" t="-301612" r="-180954" b="-453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498393" flipH="1">
            <a:off x="16095560" y="-83146"/>
            <a:ext cx="779055" cy="953132"/>
          </a:xfrm>
          <a:custGeom>
            <a:avLst/>
            <a:gdLst/>
            <a:ahLst/>
            <a:cxnLst/>
            <a:rect l="l" t="t" r="r" b="b"/>
            <a:pathLst>
              <a:path w="779055" h="953132">
                <a:moveTo>
                  <a:pt x="779055" y="0"/>
                </a:moveTo>
                <a:lnTo>
                  <a:pt x="0" y="0"/>
                </a:lnTo>
                <a:lnTo>
                  <a:pt x="0" y="953132"/>
                </a:lnTo>
                <a:lnTo>
                  <a:pt x="779055" y="953132"/>
                </a:lnTo>
                <a:lnTo>
                  <a:pt x="779055" y="0"/>
                </a:lnTo>
                <a:close/>
              </a:path>
            </a:pathLst>
          </a:custGeom>
          <a:blipFill>
            <a:blip r:embed="rId3"/>
            <a:stretch>
              <a:fillRect l="-483338" t="-402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716020">
            <a:off x="16987072" y="9101909"/>
            <a:ext cx="1600688" cy="1349184"/>
          </a:xfrm>
          <a:custGeom>
            <a:avLst/>
            <a:gdLst/>
            <a:ahLst/>
            <a:cxnLst/>
            <a:rect l="l" t="t" r="r" b="b"/>
            <a:pathLst>
              <a:path w="2214264" h="1934714">
                <a:moveTo>
                  <a:pt x="0" y="0"/>
                </a:moveTo>
                <a:lnTo>
                  <a:pt x="2214264" y="0"/>
                </a:lnTo>
                <a:lnTo>
                  <a:pt x="2214264" y="1934714"/>
                </a:lnTo>
                <a:lnTo>
                  <a:pt x="0" y="19347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Oval Callout 29">
            <a:extLst>
              <a:ext uri="{FF2B5EF4-FFF2-40B4-BE49-F238E27FC236}">
                <a16:creationId xmlns:a16="http://schemas.microsoft.com/office/drawing/2014/main" id="{84F684E9-3EBF-170B-0F26-D769ADBEB443}"/>
              </a:ext>
            </a:extLst>
          </p:cNvPr>
          <p:cNvSpPr/>
          <p:nvPr/>
        </p:nvSpPr>
        <p:spPr>
          <a:xfrm>
            <a:off x="8308018" y="3625620"/>
            <a:ext cx="1671964" cy="679680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1D43514-A33C-05B1-1A30-A09C3BE008C1}"/>
              </a:ext>
            </a:extLst>
          </p:cNvPr>
          <p:cNvGrpSpPr/>
          <p:nvPr/>
        </p:nvGrpSpPr>
        <p:grpSpPr>
          <a:xfrm>
            <a:off x="1330498" y="882071"/>
            <a:ext cx="5257800" cy="1082647"/>
            <a:chOff x="214647" y="174653"/>
            <a:chExt cx="11478326" cy="10826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ABCE9C-3511-2300-7392-4474DB5679E9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EACA49B-BA1E-D9FE-F9FC-5C69F3818381}"/>
                </a:ext>
              </a:extLst>
            </p:cNvPr>
            <p:cNvSpPr/>
            <p:nvPr/>
          </p:nvSpPr>
          <p:spPr>
            <a:xfrm>
              <a:off x="1315397" y="174653"/>
              <a:ext cx="9967341" cy="86113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5. (SGK – tr.</a:t>
              </a:r>
              <a:r>
                <a:rPr lang="en-US" sz="38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24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DF5305D-A99B-B079-8A9C-ED0B659887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3469">
            <a:off x="-144533" y="382856"/>
            <a:ext cx="1495700" cy="8413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2866598-3D53-4D97-D73C-9DA70E881BFD}"/>
                  </a:ext>
                </a:extLst>
              </p:cNvPr>
              <p:cNvSpPr/>
              <p:nvPr/>
            </p:nvSpPr>
            <p:spPr>
              <a:xfrm>
                <a:off x="1546636" y="2019872"/>
                <a:ext cx="16866692" cy="12343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3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		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3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f>
                      <m:fPr>
                        <m:ctrlP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2866598-3D53-4D97-D73C-9DA70E881B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636" y="2019872"/>
                <a:ext cx="16866692" cy="1234377"/>
              </a:xfrm>
              <a:prstGeom prst="rect">
                <a:avLst/>
              </a:prstGeom>
              <a:blipFill>
                <a:blip r:embed="rId6"/>
                <a:stretch>
                  <a:fillRect l="-1193" b="-7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979178-6D57-E155-CA4B-98179A82C52A}"/>
                  </a:ext>
                </a:extLst>
              </p:cNvPr>
              <p:cNvSpPr txBox="1"/>
              <p:nvPr/>
            </p:nvSpPr>
            <p:spPr>
              <a:xfrm>
                <a:off x="989029" y="4591977"/>
                <a:ext cx="16309942" cy="36675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pt-BR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pt-BR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 Do đó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pt-BR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rad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  <m:r>
                              <a:rPr lang="pt-BR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ad>
                              <m:radPr>
                                <m:degHide m:val="on"/>
                                <m:ctrlPr>
                                  <a:rPr lang="en-US" sz="38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pt-BR" sz="3800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65</m:t>
                                </m:r>
                              </m:e>
                            </m:rad>
                          </m:num>
                          <m:den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18</m:t>
                            </m:r>
                          </m:den>
                        </m:f>
                      </m:e>
                    </m:rad>
                  </m:oMath>
                </a14:m>
                <a:r>
                  <a:rPr lang="pt-BR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den>
                    </m:f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ad>
                              <m:radPr>
                                <m:degHide m:val="on"/>
                                <m:ctrlPr>
                                  <a:rPr lang="en-US" sz="38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pt-BR" sz="3800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65</m:t>
                                </m:r>
                              </m:e>
                            </m:rad>
                          </m:num>
                          <m:den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  <m:r>
                              <a:rPr lang="pt-BR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ad>
                              <m:radPr>
                                <m:degHide m:val="on"/>
                                <m:ctrlPr>
                                  <a:rPr lang="en-US" sz="38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pt-BR" sz="3800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65</m:t>
                                </m:r>
                              </m:e>
                            </m:rad>
                          </m:den>
                        </m:f>
                      </m:e>
                    </m:rad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cot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den>
                    </m:f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  <m:r>
                              <a:rPr lang="pt-BR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ad>
                              <m:radPr>
                                <m:degHide m:val="on"/>
                                <m:ctrlPr>
                                  <a:rPr lang="en-US" sz="38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pt-BR" sz="3800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65</m:t>
                                </m:r>
                              </m:e>
                            </m:rad>
                          </m:num>
                          <m:den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ad>
                              <m:radPr>
                                <m:degHide m:val="on"/>
                                <m:ctrlPr>
                                  <a:rPr lang="en-US" sz="38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pt-BR" sz="3800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65</m:t>
                                </m:r>
                              </m:e>
                            </m:rad>
                          </m:den>
                        </m:f>
                      </m:e>
                    </m:rad>
                  </m:oMath>
                </a14:m>
                <a:r>
                  <a:rPr lang="pt-BR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979178-6D57-E155-CA4B-98179A82C5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029" y="4591977"/>
                <a:ext cx="16309942" cy="3667542"/>
              </a:xfrm>
              <a:prstGeom prst="rect">
                <a:avLst/>
              </a:prstGeom>
              <a:blipFill>
                <a:blip r:embed="rId7"/>
                <a:stretch>
                  <a:fillRect l="-1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27535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42900" y="514350"/>
            <a:ext cx="17602200" cy="9258300"/>
          </a:xfrm>
          <a:prstGeom prst="rect">
            <a:avLst/>
          </a:prstGeom>
          <a:solidFill>
            <a:srgbClr val="EFF5FB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13854">
            <a:off x="-1593971" y="-1926357"/>
            <a:ext cx="4727277" cy="5035715"/>
          </a:xfrm>
          <a:custGeom>
            <a:avLst/>
            <a:gdLst/>
            <a:ahLst/>
            <a:cxnLst/>
            <a:rect l="l" t="t" r="r" b="b"/>
            <a:pathLst>
              <a:path w="4727277" h="5035715">
                <a:moveTo>
                  <a:pt x="0" y="0"/>
                </a:moveTo>
                <a:lnTo>
                  <a:pt x="4727277" y="0"/>
                </a:lnTo>
                <a:lnTo>
                  <a:pt x="4727277" y="5035715"/>
                </a:lnTo>
                <a:lnTo>
                  <a:pt x="0" y="5035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8414486" flipH="1">
            <a:off x="16542068" y="2876026"/>
            <a:ext cx="1701165" cy="3342285"/>
          </a:xfrm>
          <a:custGeom>
            <a:avLst/>
            <a:gdLst/>
            <a:ahLst/>
            <a:cxnLst/>
            <a:rect l="l" t="t" r="r" b="b"/>
            <a:pathLst>
              <a:path w="1701165" h="3342285">
                <a:moveTo>
                  <a:pt x="1701165" y="0"/>
                </a:moveTo>
                <a:lnTo>
                  <a:pt x="0" y="0"/>
                </a:lnTo>
                <a:lnTo>
                  <a:pt x="0" y="3342284"/>
                </a:lnTo>
                <a:lnTo>
                  <a:pt x="1701165" y="3342284"/>
                </a:lnTo>
                <a:lnTo>
                  <a:pt x="1701165" y="0"/>
                </a:lnTo>
                <a:close/>
              </a:path>
            </a:pathLst>
          </a:custGeom>
          <a:blipFill>
            <a:blip r:embed="rId2"/>
            <a:stretch>
              <a:fillRect l="-119615" t="-1178" r="-270304" b="-1644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543566" y="307380"/>
            <a:ext cx="1251822" cy="1175148"/>
          </a:xfrm>
          <a:custGeom>
            <a:avLst/>
            <a:gdLst/>
            <a:ahLst/>
            <a:cxnLst/>
            <a:rect l="l" t="t" r="r" b="b"/>
            <a:pathLst>
              <a:path w="1251822" h="1175148">
                <a:moveTo>
                  <a:pt x="0" y="0"/>
                </a:moveTo>
                <a:lnTo>
                  <a:pt x="1251822" y="0"/>
                </a:lnTo>
                <a:lnTo>
                  <a:pt x="1251822" y="1175148"/>
                </a:lnTo>
                <a:lnTo>
                  <a:pt x="0" y="11751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Oval Callout 21">
            <a:extLst>
              <a:ext uri="{FF2B5EF4-FFF2-40B4-BE49-F238E27FC236}">
                <a16:creationId xmlns:a16="http://schemas.microsoft.com/office/drawing/2014/main" id="{275916CC-C5AC-5ED3-BE9A-F0FB421D07ED}"/>
              </a:ext>
            </a:extLst>
          </p:cNvPr>
          <p:cNvSpPr/>
          <p:nvPr/>
        </p:nvSpPr>
        <p:spPr>
          <a:xfrm>
            <a:off x="8241507" y="3703215"/>
            <a:ext cx="1618997" cy="843953"/>
          </a:xfrm>
          <a:prstGeom prst="wedgeEllipseCallout">
            <a:avLst>
              <a:gd name="adj1" fmla="val -281"/>
              <a:gd name="adj2" fmla="val 5949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9C989F-55CA-EB0F-AD1B-F47C294EBA4C}"/>
              </a:ext>
            </a:extLst>
          </p:cNvPr>
          <p:cNvGrpSpPr/>
          <p:nvPr/>
        </p:nvGrpSpPr>
        <p:grpSpPr>
          <a:xfrm>
            <a:off x="3048000" y="1110996"/>
            <a:ext cx="5288280" cy="1082647"/>
            <a:chOff x="214647" y="174653"/>
            <a:chExt cx="11544867" cy="108264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DBA0202-83BB-B61A-79E0-C95F6DFC871A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CA1C3BB-9247-A38B-87E4-B1EF34D3F921}"/>
                </a:ext>
              </a:extLst>
            </p:cNvPr>
            <p:cNvSpPr/>
            <p:nvPr/>
          </p:nvSpPr>
          <p:spPr>
            <a:xfrm>
              <a:off x="838622" y="174653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6. (SGK – tr.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24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AFE83E6-7AE7-7686-573C-869CD98E9857}"/>
                  </a:ext>
                </a:extLst>
              </p:cNvPr>
              <p:cNvSpPr txBox="1"/>
              <p:nvPr/>
            </p:nvSpPr>
            <p:spPr>
              <a:xfrm>
                <a:off x="2992546" y="1110896"/>
                <a:ext cx="14346764" cy="19115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				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ta </a:t>
                </a:r>
                <a:r>
                  <a:rPr kumimoji="0" lang="en-US" sz="4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200" b="0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kumimoji="0" lang="en-US" sz="4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𝐴</m:t>
                        </m:r>
                      </m:e>
                    </m:func>
                    <m:r>
                      <a:rPr kumimoji="0" lang="en-US" sz="4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kumimoji="0" lang="en-US" sz="4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200" b="0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kumimoji="0" lang="en-US" sz="4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𝐵</m:t>
                        </m:r>
                      </m:e>
                    </m:func>
                    <m:func>
                      <m:funcPr>
                        <m:ctrlPr>
                          <a:rPr kumimoji="0" lang="en-US" sz="4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200" b="0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kumimoji="0" lang="en-US" sz="4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𝐶</m:t>
                        </m:r>
                      </m:e>
                    </m:func>
                    <m:r>
                      <a:rPr kumimoji="0" lang="en-US" sz="4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</m:t>
                    </m:r>
                    <m:func>
                      <m:funcPr>
                        <m:ctrlPr>
                          <a:rPr kumimoji="0" lang="en-US" sz="4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200" b="0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kumimoji="0" lang="en-US" sz="4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𝐶</m:t>
                        </m:r>
                      </m:e>
                    </m:func>
                    <m:func>
                      <m:funcPr>
                        <m:ctrlPr>
                          <a:rPr kumimoji="0" lang="en-US" sz="4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200" b="0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kumimoji="0" lang="en-US" sz="4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𝐵</m:t>
                        </m:r>
                      </m:e>
                    </m:func>
                  </m:oMath>
                </a14:m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AFE83E6-7AE7-7686-573C-869CD98E9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2546" y="1110896"/>
                <a:ext cx="14346764" cy="1911549"/>
              </a:xfrm>
              <a:prstGeom prst="rect">
                <a:avLst/>
              </a:prstGeom>
              <a:blipFill>
                <a:blip r:embed="rId4"/>
                <a:stretch>
                  <a:fillRect b="-13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C592747-4742-4994-048A-3E82ADAF845A}"/>
                  </a:ext>
                </a:extLst>
              </p:cNvPr>
              <p:cNvSpPr txBox="1"/>
              <p:nvPr/>
            </p:nvSpPr>
            <p:spPr>
              <a:xfrm>
                <a:off x="2133600" y="4803360"/>
                <a:ext cx="14990495" cy="43928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spcAft>
                    <a:spcPts val="600"/>
                  </a:spcAft>
                  <a:tabLst>
                    <a:tab pos="457200" algn="l"/>
                  </a:tabLst>
                </a:pPr>
                <a:r>
                  <a:rPr lang="pt-B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Trong tam giác </a:t>
                </a:r>
                <a14:m>
                  <m:oMath xmlns:m="http://schemas.openxmlformats.org/officeDocument/2006/math"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pt-B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, ta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pt-B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2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Do đó </a:t>
                </a:r>
                <a:endParaRPr lang="en-US" sz="42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2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42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42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</m:func>
                      <m:r>
                        <a:rPr lang="pt-BR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pt-BR" sz="42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42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42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180</m:t>
                                  </m:r>
                                </m:e>
                                <m:sup>
                                  <m:r>
                                    <a:rPr lang="pt-BR" sz="42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  <m:r>
                                <a:rPr lang="pt-BR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pt-BR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  <m:r>
                                    <a:rPr lang="pt-BR" sz="42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𝐶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pt-BR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pt-BR" sz="42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42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pt-BR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  <m:r>
                                <a:rPr lang="pt-BR" sz="42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42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2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			 </a:t>
                </a:r>
                <a14:m>
                  <m:oMath xmlns:m="http://schemas.openxmlformats.org/officeDocument/2006/math">
                    <m:r>
                      <a:rPr lang="en-US" sz="4200" b="0" i="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m:rPr>
                        <m:sty m:val="p"/>
                      </m:rP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m:rPr>
                        <m:sty m:val="p"/>
                      </m:rP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pt-B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2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C592747-4742-4994-048A-3E82ADAF8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4803360"/>
                <a:ext cx="14990495" cy="4392869"/>
              </a:xfrm>
              <a:prstGeom prst="rect">
                <a:avLst/>
              </a:prstGeom>
              <a:blipFill>
                <a:blip r:embed="rId5"/>
                <a:stretch>
                  <a:fillRect l="-1545" b="-5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78278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328939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-1245375" y="5143500"/>
            <a:ext cx="2885327" cy="3730744"/>
          </a:xfrm>
          <a:custGeom>
            <a:avLst/>
            <a:gdLst/>
            <a:ahLst/>
            <a:cxnLst/>
            <a:rect l="l" t="t" r="r" b="b"/>
            <a:pathLst>
              <a:path w="2885327" h="3730744">
                <a:moveTo>
                  <a:pt x="2885327" y="0"/>
                </a:moveTo>
                <a:lnTo>
                  <a:pt x="0" y="0"/>
                </a:lnTo>
                <a:lnTo>
                  <a:pt x="0" y="3730744"/>
                </a:lnTo>
                <a:lnTo>
                  <a:pt x="2885327" y="3730744"/>
                </a:lnTo>
                <a:lnTo>
                  <a:pt x="288532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0081898">
            <a:off x="1919791" y="8426107"/>
            <a:ext cx="1777174" cy="1426182"/>
          </a:xfrm>
          <a:custGeom>
            <a:avLst/>
            <a:gdLst/>
            <a:ahLst/>
            <a:cxnLst/>
            <a:rect l="l" t="t" r="r" b="b"/>
            <a:pathLst>
              <a:path w="1777174" h="1426182">
                <a:moveTo>
                  <a:pt x="0" y="0"/>
                </a:moveTo>
                <a:lnTo>
                  <a:pt x="1777174" y="0"/>
                </a:lnTo>
                <a:lnTo>
                  <a:pt x="1777174" y="1426182"/>
                </a:lnTo>
                <a:lnTo>
                  <a:pt x="0" y="1426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332720" y="1450510"/>
            <a:ext cx="1522477" cy="1520574"/>
          </a:xfrm>
          <a:custGeom>
            <a:avLst/>
            <a:gdLst/>
            <a:ahLst/>
            <a:cxnLst/>
            <a:rect l="l" t="t" r="r" b="b"/>
            <a:pathLst>
              <a:path w="1522477" h="1520574">
                <a:moveTo>
                  <a:pt x="0" y="0"/>
                </a:moveTo>
                <a:lnTo>
                  <a:pt x="1522477" y="0"/>
                </a:lnTo>
                <a:lnTo>
                  <a:pt x="1522477" y="1520574"/>
                </a:lnTo>
                <a:lnTo>
                  <a:pt x="0" y="15205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221200" y="706832"/>
            <a:ext cx="1325394" cy="1244214"/>
          </a:xfrm>
          <a:custGeom>
            <a:avLst/>
            <a:gdLst/>
            <a:ahLst/>
            <a:cxnLst/>
            <a:rect l="l" t="t" r="r" b="b"/>
            <a:pathLst>
              <a:path w="1325394" h="1244214">
                <a:moveTo>
                  <a:pt x="0" y="0"/>
                </a:moveTo>
                <a:lnTo>
                  <a:pt x="1325394" y="0"/>
                </a:lnTo>
                <a:lnTo>
                  <a:pt x="1325394" y="1244214"/>
                </a:lnTo>
                <a:lnTo>
                  <a:pt x="0" y="12442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983826" y="-801387"/>
            <a:ext cx="1474549" cy="1526053"/>
          </a:xfrm>
          <a:custGeom>
            <a:avLst/>
            <a:gdLst/>
            <a:ahLst/>
            <a:cxnLst/>
            <a:rect l="l" t="t" r="r" b="b"/>
            <a:pathLst>
              <a:path w="1474549" h="1526053">
                <a:moveTo>
                  <a:pt x="0" y="0"/>
                </a:moveTo>
                <a:lnTo>
                  <a:pt x="1474549" y="0"/>
                </a:lnTo>
                <a:lnTo>
                  <a:pt x="1474549" y="1526053"/>
                </a:lnTo>
                <a:lnTo>
                  <a:pt x="0" y="15260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274027" y="4676775"/>
            <a:ext cx="11739946" cy="933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999"/>
              </a:lnSpc>
              <a:spcBef>
                <a:spcPct val="0"/>
              </a:spcBef>
            </a:pPr>
            <a:r>
              <a:rPr lang="en-US" sz="6999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999" b="1" u="none" dirty="0">
              <a:solidFill>
                <a:srgbClr val="001A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21">
            <a:extLst>
              <a:ext uri="{FF2B5EF4-FFF2-40B4-BE49-F238E27FC236}">
                <a16:creationId xmlns:a16="http://schemas.microsoft.com/office/drawing/2014/main" id="{DD8C1882-87AB-E6B7-B314-A819133083B5}"/>
              </a:ext>
            </a:extLst>
          </p:cNvPr>
          <p:cNvSpPr txBox="1"/>
          <p:nvPr/>
        </p:nvSpPr>
        <p:spPr>
          <a:xfrm>
            <a:off x="4631257" y="3070667"/>
            <a:ext cx="951405" cy="926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6000" spc="-154" dirty="0">
                <a:solidFill>
                  <a:srgbClr val="EDE8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2787BA-AB6F-43AB-BC06-5484D6F88F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691" y="5478274"/>
            <a:ext cx="8076057" cy="454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17850"/>
      </p:ext>
    </p:extLst>
  </p:cSld>
  <p:clrMapOvr>
    <a:masterClrMapping/>
  </p:clrMapOvr>
  <p:transition spd="med">
    <p:randomBar dir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38100"/>
            <a:ext cx="18288000" cy="5895404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788174" flipH="1">
            <a:off x="16949021" y="9036717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24590">
            <a:off x="436188" y="-583930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Oval Callout 29">
            <a:extLst>
              <a:ext uri="{FF2B5EF4-FFF2-40B4-BE49-F238E27FC236}">
                <a16:creationId xmlns:a16="http://schemas.microsoft.com/office/drawing/2014/main" id="{AD1E0E38-D7FE-D2A0-3E5A-C5AF20010DE3}"/>
              </a:ext>
            </a:extLst>
          </p:cNvPr>
          <p:cNvSpPr/>
          <p:nvPr/>
        </p:nvSpPr>
        <p:spPr>
          <a:xfrm>
            <a:off x="13106400" y="5484665"/>
            <a:ext cx="1671964" cy="679680"/>
          </a:xfrm>
          <a:prstGeom prst="wedgeEllipseCallout">
            <a:avLst>
              <a:gd name="adj1" fmla="val -35171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B1FB96-8377-DB81-04EC-E620143E03B5}"/>
              </a:ext>
            </a:extLst>
          </p:cNvPr>
          <p:cNvGrpSpPr/>
          <p:nvPr/>
        </p:nvGrpSpPr>
        <p:grpSpPr>
          <a:xfrm>
            <a:off x="6515100" y="266700"/>
            <a:ext cx="5257800" cy="1066800"/>
            <a:chOff x="214647" y="190500"/>
            <a:chExt cx="11478326" cy="10668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0435D52-E5ED-FE35-FEE7-74B1FB47904C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0A91CB9-41AF-D86D-CC53-8C4067A13323}"/>
                </a:ext>
              </a:extLst>
            </p:cNvPr>
            <p:cNvSpPr/>
            <p:nvPr/>
          </p:nvSpPr>
          <p:spPr>
            <a:xfrm>
              <a:off x="483154" y="220912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7. (SGK – tr.24)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164A147-2187-9F7A-0642-1F3D8ACBAFC0}"/>
                  </a:ext>
                </a:extLst>
              </p:cNvPr>
              <p:cNvSpPr/>
              <p:nvPr/>
            </p:nvSpPr>
            <p:spPr>
              <a:xfrm>
                <a:off x="533400" y="1549575"/>
                <a:ext cx="11962515" cy="39068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Trong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Hình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3, tam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giác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vuông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tại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và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có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hai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cạnh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góc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vuông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là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= 4</m:t>
                    </m:r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= 3</m:t>
                    </m:r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.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Vẽ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điểm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nằm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trên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tia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đối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của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tia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𝐶𝐵</m:t>
                    </m:r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thỏa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mãn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𝐶𝐴𝐷</m:t>
                        </m:r>
                      </m:e>
                    </m:acc>
                    <m:r>
                      <a:rPr lang="en-US" sz="4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.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Tính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4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𝐵𝐴𝐷</m:t>
                            </m:r>
                          </m:e>
                        </m:acc>
                      </m:e>
                    </m:func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từ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đó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tính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độ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dài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cạnh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𝐶𝐷</m:t>
                    </m:r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.</a:t>
                </a:r>
                <a:endParaRPr lang="en-US" sz="4200" dirty="0">
                  <a:solidFill>
                    <a:prstClr val="black"/>
                  </a:solidFill>
                  <a:latin typeface="Arial (Body)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164A147-2187-9F7A-0642-1F3D8ACBAF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549575"/>
                <a:ext cx="11962515" cy="3906839"/>
              </a:xfrm>
              <a:prstGeom prst="rect">
                <a:avLst/>
              </a:prstGeom>
              <a:blipFill>
                <a:blip r:embed="rId4"/>
                <a:stretch>
                  <a:fillRect l="-1988" r="-3160" b="-6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B223D3B-65DF-14CB-D5D6-18CC18F5F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518" y="1864973"/>
            <a:ext cx="5067300" cy="2937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089044-7200-0441-92F5-0F8EBC2C0317}"/>
                  </a:ext>
                </a:extLst>
              </p:cNvPr>
              <p:cNvSpPr txBox="1"/>
              <p:nvPr/>
            </p:nvSpPr>
            <p:spPr>
              <a:xfrm>
                <a:off x="533400" y="5968210"/>
                <a:ext cx="17526000" cy="40734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Đặt</a:t>
                </a:r>
                <a:r>
                  <a:rPr lang="fr-F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𝐵𝐴𝐶</m:t>
                        </m:r>
                      </m:e>
                    </m:acc>
                  </m:oMath>
                </a14:m>
                <a:r>
                  <a:rPr lang="fr-F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fr-FR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fr-F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tam</a:t>
                </a:r>
                <a:r>
                  <a:rPr lang="fr-F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fr-F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fr-F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fr-F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fr-F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tan </a:t>
                </a:r>
                <a14:m>
                  <m:oMath xmlns:m="http://schemas.openxmlformats.org/officeDocument/2006/math"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</m:t>
                        </m:r>
                      </m:num>
                      <m:den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den>
                    </m:f>
                    <m:r>
                      <a:rPr lang="fr-F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fr-F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fr-F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2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acc>
                      <m:accPr>
                        <m:chr m:val="̂"/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𝐵𝐴𝐷</m:t>
                        </m:r>
                      </m:e>
                    </m:acc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d>
                      <m:d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30</m:t>
                            </m:r>
                          </m:e>
                          <m:sup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∘</m:t>
                            </m:r>
                          </m:sup>
                        </m:sSup>
                      </m:e>
                    </m:d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  <m:sSup>
                          <m:sSupPr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30</m:t>
                            </m:r>
                          </m:e>
                          <m:sup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∘</m:t>
                            </m:r>
                          </m:sup>
                        </m:sSup>
                      </m:num>
                      <m:den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m:rPr>
                            <m:sty m:val="p"/>
                          </m:rP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  <m:sSup>
                          <m:sSupPr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30</m:t>
                            </m:r>
                          </m:e>
                          <m:sup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∘</m:t>
                            </m:r>
                          </m:sup>
                        </m:sSup>
                      </m:den>
                    </m:f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42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2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e>
                            </m:rad>
                          </m:num>
                          <m:den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num>
                      <m:den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⋅</m:t>
                        </m:r>
                        <m:f>
                          <m:fPr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42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2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e>
                            </m:rad>
                          </m:num>
                          <m:den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den>
                    </m:f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48+25</m:t>
                        </m:r>
                        <m:rad>
                          <m:radPr>
                            <m:degHide m:val="on"/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39</m:t>
                        </m:r>
                      </m:den>
                    </m:f>
                  </m:oMath>
                </a14:m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089044-7200-0441-92F5-0F8EBC2C03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5968210"/>
                <a:ext cx="17526000" cy="4073487"/>
              </a:xfrm>
              <a:prstGeom prst="rect">
                <a:avLst/>
              </a:prstGeom>
              <a:blipFill>
                <a:blip r:embed="rId6"/>
                <a:stretch>
                  <a:fillRect l="-1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06467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38100"/>
            <a:ext cx="18288000" cy="5895404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788174" flipH="1">
            <a:off x="16949021" y="9036717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24590">
            <a:off x="436188" y="-583930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Oval Callout 29">
            <a:extLst>
              <a:ext uri="{FF2B5EF4-FFF2-40B4-BE49-F238E27FC236}">
                <a16:creationId xmlns:a16="http://schemas.microsoft.com/office/drawing/2014/main" id="{AD1E0E38-D7FE-D2A0-3E5A-C5AF20010DE3}"/>
              </a:ext>
            </a:extLst>
          </p:cNvPr>
          <p:cNvSpPr/>
          <p:nvPr/>
        </p:nvSpPr>
        <p:spPr>
          <a:xfrm>
            <a:off x="13106400" y="5484665"/>
            <a:ext cx="1671964" cy="679680"/>
          </a:xfrm>
          <a:prstGeom prst="wedgeEllipseCallout">
            <a:avLst>
              <a:gd name="adj1" fmla="val -35171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B1FB96-8377-DB81-04EC-E620143E03B5}"/>
              </a:ext>
            </a:extLst>
          </p:cNvPr>
          <p:cNvGrpSpPr/>
          <p:nvPr/>
        </p:nvGrpSpPr>
        <p:grpSpPr>
          <a:xfrm>
            <a:off x="6515100" y="266700"/>
            <a:ext cx="5257800" cy="1066800"/>
            <a:chOff x="214647" y="190500"/>
            <a:chExt cx="11478326" cy="10668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0435D52-E5ED-FE35-FEE7-74B1FB47904C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0A91CB9-41AF-D86D-CC53-8C4067A13323}"/>
                </a:ext>
              </a:extLst>
            </p:cNvPr>
            <p:cNvSpPr/>
            <p:nvPr/>
          </p:nvSpPr>
          <p:spPr>
            <a:xfrm>
              <a:off x="483154" y="220912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7. (SGK – tr.24)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164A147-2187-9F7A-0642-1F3D8ACBAFC0}"/>
                  </a:ext>
                </a:extLst>
              </p:cNvPr>
              <p:cNvSpPr/>
              <p:nvPr/>
            </p:nvSpPr>
            <p:spPr>
              <a:xfrm>
                <a:off x="533400" y="1549575"/>
                <a:ext cx="11962515" cy="39068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Trong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Hình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3, tam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giác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vuông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tại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và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có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hai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cạnh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góc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vuông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là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= 4</m:t>
                    </m:r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= 3</m:t>
                    </m:r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.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Vẽ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điểm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nằm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trên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tia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đối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của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tia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𝐶𝐵</m:t>
                    </m:r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thỏa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mãn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𝐶𝐴𝐷</m:t>
                        </m:r>
                      </m:e>
                    </m:acc>
                    <m:r>
                      <a:rPr lang="en-US" sz="4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.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Tính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4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𝐵𝐴𝐷</m:t>
                            </m:r>
                          </m:e>
                        </m:acc>
                      </m:e>
                    </m:func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từ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đó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tính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độ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dài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cạnh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𝐶𝐷</m:t>
                    </m:r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.</a:t>
                </a:r>
                <a:endParaRPr lang="en-US" sz="4200" dirty="0">
                  <a:solidFill>
                    <a:prstClr val="black"/>
                  </a:solidFill>
                  <a:latin typeface="Arial (Body)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164A147-2187-9F7A-0642-1F3D8ACBAF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549575"/>
                <a:ext cx="11962515" cy="3906839"/>
              </a:xfrm>
              <a:prstGeom prst="rect">
                <a:avLst/>
              </a:prstGeom>
              <a:blipFill>
                <a:blip r:embed="rId4"/>
                <a:stretch>
                  <a:fillRect l="-1988" r="-1937" b="-6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B223D3B-65DF-14CB-D5D6-18CC18F5F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518" y="1864973"/>
            <a:ext cx="5067300" cy="2937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3435916-0F64-1F96-E07A-AB1AB57FC146}"/>
                  </a:ext>
                </a:extLst>
              </p:cNvPr>
              <p:cNvSpPr txBox="1"/>
              <p:nvPr/>
            </p:nvSpPr>
            <p:spPr>
              <a:xfrm>
                <a:off x="1146246" y="6381262"/>
                <a:ext cx="14630400" cy="32354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 </a:t>
                </a:r>
                <a14:m>
                  <m:oMath xmlns:m="http://schemas.openxmlformats.org/officeDocument/2006/math"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𝐵𝐷</m:t>
                    </m:r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acc>
                      <m:accPr>
                        <m:chr m:val="̂"/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𝐵𝐴𝐷</m:t>
                        </m:r>
                      </m:e>
                    </m:acc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=4⋅</m:t>
                    </m:r>
                    <m:f>
                      <m:f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48+25</m:t>
                        </m:r>
                        <m:rad>
                          <m:radPr>
                            <m:degHide m:val="on"/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39</m:t>
                        </m:r>
                      </m:den>
                    </m:f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192+100</m:t>
                        </m:r>
                        <m:rad>
                          <m:radPr>
                            <m:degHide m:val="on"/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39</m:t>
                        </m:r>
                      </m:den>
                    </m:f>
                  </m:oMath>
                </a14:m>
                <a:r>
                  <a:rPr lang="pt-B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2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𝐶𝐷</m:t>
                    </m:r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𝐵𝐷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192+100</m:t>
                        </m:r>
                        <m:rad>
                          <m:radPr>
                            <m:degHide m:val="on"/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39</m:t>
                        </m:r>
                      </m:den>
                    </m:f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3=</m:t>
                    </m:r>
                    <m:f>
                      <m:f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75+100</m:t>
                        </m:r>
                        <m:rad>
                          <m:radPr>
                            <m:degHide m:val="on"/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39</m:t>
                        </m:r>
                      </m:den>
                    </m:f>
                  </m:oMath>
                </a14:m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3435916-0F64-1F96-E07A-AB1AB57FC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246" y="6381262"/>
                <a:ext cx="14630400" cy="3235437"/>
              </a:xfrm>
              <a:prstGeom prst="rect">
                <a:avLst/>
              </a:prstGeom>
              <a:blipFill>
                <a:blip r:embed="rId6"/>
                <a:stretch>
                  <a:fillRect l="-1583" b="-2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7501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42900" y="514350"/>
            <a:ext cx="17602200" cy="9258300"/>
          </a:xfrm>
          <a:prstGeom prst="rect">
            <a:avLst/>
          </a:prstGeom>
          <a:solidFill>
            <a:srgbClr val="EFF5FB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9C989F-55CA-EB0F-AD1B-F47C294EBA4C}"/>
              </a:ext>
            </a:extLst>
          </p:cNvPr>
          <p:cNvGrpSpPr/>
          <p:nvPr/>
        </p:nvGrpSpPr>
        <p:grpSpPr>
          <a:xfrm>
            <a:off x="762000" y="746573"/>
            <a:ext cx="5257800" cy="959711"/>
            <a:chOff x="214647" y="174653"/>
            <a:chExt cx="11478326" cy="108264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DBA0202-83BB-B61A-79E0-C95F6DFC871A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CA1C3BB-9247-A38B-87E4-B1EF34D3F921}"/>
                </a:ext>
              </a:extLst>
            </p:cNvPr>
            <p:cNvSpPr/>
            <p:nvPr/>
          </p:nvSpPr>
          <p:spPr>
            <a:xfrm>
              <a:off x="1083800" y="174653"/>
              <a:ext cx="104305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8. (SGK – tr.24)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A5E8E6-AA10-7930-B091-6C3DA88654E4}"/>
                  </a:ext>
                </a:extLst>
              </p:cNvPr>
              <p:cNvSpPr txBox="1"/>
              <p:nvPr/>
            </p:nvSpPr>
            <p:spPr>
              <a:xfrm>
                <a:off x="762000" y="5120640"/>
                <a:ext cx="9387504" cy="4130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500" b="0" i="0" dirty="0">
                    <a:solidFill>
                      <a:srgbClr val="000000"/>
                    </a:solidFill>
                    <a:effectLst/>
                  </a:rPr>
                  <a:t>a) Biết </a:t>
                </a:r>
                <a14:m>
                  <m:oMath xmlns:m="http://schemas.openxmlformats.org/officeDocument/2006/math">
                    <m:r>
                      <a:rPr lang="vi-VN" sz="35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𝐼𝐴</m:t>
                    </m:r>
                    <m:r>
                      <a:rPr lang="vi-VN" sz="35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 = </m:t>
                    </m:r>
                    <m:r>
                      <a:rPr lang="vi-VN" sz="35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8</m:t>
                    </m:r>
                    <m:r>
                      <a:rPr lang="vi-VN" sz="35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vi-VN" sz="3500" b="0" i="0" dirty="0">
                    <a:solidFill>
                      <a:srgbClr val="000000"/>
                    </a:solidFill>
                    <a:effectLst/>
                  </a:rPr>
                  <a:t>, viết công thức tính tọa độ </a:t>
                </a:r>
                <a14:m>
                  <m:oMath xmlns:m="http://schemas.openxmlformats.org/officeDocument/2006/math">
                    <m:r>
                      <a:rPr lang="vi-VN" sz="35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500" b="0" i="1" baseline="-25000" dirty="0" err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vi-VN" sz="3500" b="0" i="0" dirty="0">
                    <a:solidFill>
                      <a:srgbClr val="000000"/>
                    </a:solidFill>
                    <a:effectLst/>
                  </a:rPr>
                  <a:t> của điểm </a:t>
                </a:r>
                <a14:m>
                  <m:oMath xmlns:m="http://schemas.openxmlformats.org/officeDocument/2006/math">
                    <m:r>
                      <a:rPr lang="vi-VN" sz="35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vi-VN" sz="3500" b="0" i="0" dirty="0">
                    <a:solidFill>
                      <a:srgbClr val="000000"/>
                    </a:solidFill>
                    <a:effectLst/>
                  </a:rPr>
                  <a:t> trên trục </a:t>
                </a:r>
                <a14:m>
                  <m:oMath xmlns:m="http://schemas.openxmlformats.org/officeDocument/2006/math">
                    <m:r>
                      <a:rPr lang="vi-VN" sz="35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𝑂𝑥</m:t>
                    </m:r>
                  </m:oMath>
                </a14:m>
                <a:r>
                  <a:rPr lang="vi-VN" sz="3500" b="0" i="0" dirty="0">
                    <a:solidFill>
                      <a:srgbClr val="000000"/>
                    </a:solidFill>
                    <a:effectLst/>
                  </a:rPr>
                  <a:t> theo </a:t>
                </a:r>
                <a14:m>
                  <m:oMath xmlns:m="http://schemas.openxmlformats.org/officeDocument/2006/math">
                    <m:r>
                      <a:rPr lang="el-GR" sz="35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l-GR" sz="3500" b="0" i="0" dirty="0">
                    <a:solidFill>
                      <a:srgbClr val="000000"/>
                    </a:solidFill>
                    <a:effectLst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500" b="0" i="0" dirty="0">
                    <a:solidFill>
                      <a:srgbClr val="000000"/>
                    </a:solidFill>
                    <a:effectLst/>
                  </a:rPr>
                  <a:t>b) Ban đầu </a:t>
                </a:r>
                <a14:m>
                  <m:oMath xmlns:m="http://schemas.openxmlformats.org/officeDocument/2006/math">
                    <m:r>
                      <a:rPr lang="el-GR" sz="35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𝛼</m:t>
                    </m:r>
                    <m:r>
                      <a:rPr lang="el-GR" sz="35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 = </m:t>
                    </m:r>
                    <m:r>
                      <a:rPr lang="el-GR" sz="35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l-GR" sz="3500" b="0" i="0" dirty="0">
                    <a:solidFill>
                      <a:srgbClr val="000000"/>
                    </a:solidFill>
                    <a:effectLst/>
                  </a:rPr>
                  <a:t>. </a:t>
                </a:r>
                <a:r>
                  <a:rPr lang="vi-VN" sz="3500" b="0" i="0" dirty="0">
                    <a:solidFill>
                      <a:srgbClr val="000000"/>
                    </a:solidFill>
                    <a:effectLst/>
                  </a:rPr>
                  <a:t>Sau 1 phút chuyển động, </a:t>
                </a:r>
                <a14:m>
                  <m:oMath xmlns:m="http://schemas.openxmlformats.org/officeDocument/2006/math">
                    <m:r>
                      <a:rPr lang="vi-VN" sz="35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500" b="0" i="1" baseline="-25000" dirty="0" err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𝑀</m:t>
                    </m:r>
                    <m:r>
                      <a:rPr lang="vi-VN" sz="35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 = – </m:t>
                    </m:r>
                    <m:r>
                      <a:rPr lang="vi-VN" sz="35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3</m:t>
                    </m:r>
                    <m:r>
                      <a:rPr lang="vi-VN" sz="35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vi-VN" sz="3500" b="0" i="0" dirty="0">
                    <a:solidFill>
                      <a:srgbClr val="000000"/>
                    </a:solidFill>
                    <a:effectLst/>
                  </a:rPr>
                  <a:t>. Xác định </a:t>
                </a:r>
                <a14:m>
                  <m:oMath xmlns:m="http://schemas.openxmlformats.org/officeDocument/2006/math">
                    <m:r>
                      <a:rPr lang="vi-VN" sz="35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500" b="0" i="1" baseline="-25000" dirty="0" err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vi-VN" sz="3500" b="0" i="0" dirty="0">
                    <a:solidFill>
                      <a:srgbClr val="000000"/>
                    </a:solidFill>
                    <a:effectLst/>
                  </a:rPr>
                  <a:t> sau </a:t>
                </a:r>
                <a14:m>
                  <m:oMath xmlns:m="http://schemas.openxmlformats.org/officeDocument/2006/math">
                    <m:r>
                      <a:rPr lang="vi-VN" sz="35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vi-VN" sz="3500" b="0" i="0" dirty="0">
                    <a:solidFill>
                      <a:srgbClr val="000000"/>
                    </a:solidFill>
                    <a:effectLst/>
                  </a:rPr>
                  <a:t> phút chuyển động. Làm tròn kết quả đến hàng phần mười.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A5E8E6-AA10-7930-B091-6C3DA8865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5120640"/>
                <a:ext cx="9387504" cy="4130683"/>
              </a:xfrm>
              <a:prstGeom prst="rect">
                <a:avLst/>
              </a:prstGeom>
              <a:blipFill>
                <a:blip r:embed="rId2"/>
                <a:stretch>
                  <a:fillRect l="-1883" r="-1883" b="-4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00302AD-F97D-ED3D-1FD0-0F227A81A028}"/>
                  </a:ext>
                </a:extLst>
              </p:cNvPr>
              <p:cNvSpPr txBox="1"/>
              <p:nvPr/>
            </p:nvSpPr>
            <p:spPr>
              <a:xfrm>
                <a:off x="723900" y="760621"/>
                <a:ext cx="16840200" cy="44292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3500" dirty="0">
                    <a:solidFill>
                      <a:srgbClr val="000000"/>
                    </a:solidFill>
                  </a:rPr>
                  <a:t>						</a:t>
                </a:r>
                <a:r>
                  <a:rPr lang="vi-VN" sz="3500" dirty="0">
                    <a:solidFill>
                      <a:srgbClr val="000000"/>
                    </a:solidFill>
                  </a:rPr>
                  <a:t>Trong Hình 4, </a:t>
                </a:r>
                <a:r>
                  <a:rPr lang="vi-VN" sz="3500" dirty="0" err="1">
                    <a:solidFill>
                      <a:srgbClr val="000000"/>
                    </a:solidFill>
                  </a:rPr>
                  <a:t>pít</a:t>
                </a:r>
                <a:r>
                  <a:rPr lang="vi-VN" sz="3500" dirty="0">
                    <a:solidFill>
                      <a:srgbClr val="000000"/>
                    </a:solidFill>
                  </a:rPr>
                  <a:t> – tông </a:t>
                </a:r>
                <a14:m>
                  <m:oMath xmlns:m="http://schemas.openxmlformats.org/officeDocument/2006/math">
                    <m:r>
                      <a:rPr lang="vi-VN" sz="3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vi-VN" sz="3500" dirty="0">
                    <a:solidFill>
                      <a:srgbClr val="000000"/>
                    </a:solidFill>
                  </a:rPr>
                  <a:t> của động cơ chuyển động tịnh tiến qua lại dọc theo xi lanh làm quay trục khuỷu </a:t>
                </a:r>
                <a14:m>
                  <m:oMath xmlns:m="http://schemas.openxmlformats.org/officeDocument/2006/math">
                    <m:r>
                      <a:rPr lang="vi-VN" sz="3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𝐼𝐴</m:t>
                    </m:r>
                  </m:oMath>
                </a14:m>
                <a:r>
                  <a:rPr lang="vi-VN" sz="3500" dirty="0">
                    <a:solidFill>
                      <a:srgbClr val="000000"/>
                    </a:solidFill>
                  </a:rPr>
                  <a:t>. Ban đầu </a:t>
                </a:r>
                <a14:m>
                  <m:oMath xmlns:m="http://schemas.openxmlformats.org/officeDocument/2006/math">
                    <m:r>
                      <a:rPr lang="vi-VN" sz="3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vi-VN" sz="3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vi-VN" sz="3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3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vi-VN" sz="3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vi-VN" sz="3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500" dirty="0">
                    <a:solidFill>
                      <a:srgbClr val="000000"/>
                    </a:solidFill>
                  </a:rPr>
                  <a:t>thẳng hàng. Cho </a:t>
                </a:r>
                <a14:m>
                  <m:oMath xmlns:m="http://schemas.openxmlformats.org/officeDocument/2006/math">
                    <m:r>
                      <a:rPr lang="el-GR" sz="3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l-GR" sz="3500" dirty="0">
                    <a:solidFill>
                      <a:srgbClr val="000000"/>
                    </a:solidFill>
                  </a:rPr>
                  <a:t> </a:t>
                </a:r>
                <a:r>
                  <a:rPr lang="vi-VN" sz="3500" dirty="0">
                    <a:solidFill>
                      <a:srgbClr val="000000"/>
                    </a:solidFill>
                  </a:rPr>
                  <a:t>là góc quay của trục khuỷu, </a:t>
                </a:r>
                <a14:m>
                  <m:oMath xmlns:m="http://schemas.openxmlformats.org/officeDocument/2006/math">
                    <m:r>
                      <a:rPr lang="vi-VN" sz="3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vi-VN" sz="3500" dirty="0">
                    <a:solidFill>
                      <a:srgbClr val="000000"/>
                    </a:solidFill>
                  </a:rPr>
                  <a:t> là vị trí của </a:t>
                </a:r>
                <a:r>
                  <a:rPr lang="vi-VN" sz="3500" dirty="0" err="1">
                    <a:solidFill>
                      <a:srgbClr val="000000"/>
                    </a:solidFill>
                  </a:rPr>
                  <a:t>pít</a:t>
                </a:r>
                <a:r>
                  <a:rPr lang="vi-VN" sz="3500" dirty="0">
                    <a:solidFill>
                      <a:srgbClr val="000000"/>
                    </a:solidFill>
                  </a:rPr>
                  <a:t> – tông khi </a:t>
                </a:r>
                <a14:m>
                  <m:oMath xmlns:m="http://schemas.openxmlformats.org/officeDocument/2006/math">
                    <m:r>
                      <a:rPr lang="en-US" sz="3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3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3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l-GR" sz="3500" dirty="0">
                    <a:solidFill>
                      <a:srgbClr val="000000"/>
                    </a:solidFill>
                  </a:rPr>
                  <a:t> </a:t>
                </a:r>
                <a:r>
                  <a:rPr lang="vi-VN" sz="3500" dirty="0">
                    <a:solidFill>
                      <a:srgbClr val="000000"/>
                    </a:solidFill>
                  </a:rPr>
                  <a:t>và </a:t>
                </a:r>
                <a14:m>
                  <m:oMath xmlns:m="http://schemas.openxmlformats.org/officeDocument/2006/math">
                    <m:r>
                      <a:rPr lang="vi-VN" sz="3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vi-VN" sz="3500" dirty="0">
                    <a:solidFill>
                      <a:srgbClr val="000000"/>
                    </a:solidFill>
                  </a:rPr>
                  <a:t> là hình chiếu của </a:t>
                </a:r>
                <a14:m>
                  <m:oMath xmlns:m="http://schemas.openxmlformats.org/officeDocument/2006/math">
                    <m:r>
                      <a:rPr lang="vi-VN" sz="3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vi-VN" sz="3500" dirty="0">
                    <a:solidFill>
                      <a:srgbClr val="000000"/>
                    </a:solidFill>
                  </a:rPr>
                  <a:t> lên </a:t>
                </a:r>
                <a14:m>
                  <m:oMath xmlns:m="http://schemas.openxmlformats.org/officeDocument/2006/math">
                    <m:r>
                      <a:rPr lang="vi-VN" sz="3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𝐼𝑥</m:t>
                    </m:r>
                  </m:oMath>
                </a14:m>
                <a:r>
                  <a:rPr lang="vi-VN" sz="3500" dirty="0">
                    <a:solidFill>
                      <a:srgbClr val="000000"/>
                    </a:solidFill>
                  </a:rPr>
                  <a:t>. Trục khuỷu </a:t>
                </a:r>
                <a14:m>
                  <m:oMath xmlns:m="http://schemas.openxmlformats.org/officeDocument/2006/math">
                    <m:r>
                      <a:rPr lang="vi-VN" sz="3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𝐼𝐴</m:t>
                    </m:r>
                  </m:oMath>
                </a14:m>
                <a:r>
                  <a:rPr lang="vi-VN" sz="3500" dirty="0">
                    <a:solidFill>
                      <a:srgbClr val="000000"/>
                    </a:solidFill>
                  </a:rPr>
                  <a:t> rất ngắn so với độ dài thanh truyền </a:t>
                </a:r>
                <a14:m>
                  <m:oMath xmlns:m="http://schemas.openxmlformats.org/officeDocument/2006/math">
                    <m:r>
                      <a:rPr lang="vi-VN" sz="3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𝐴𝑀</m:t>
                    </m:r>
                  </m:oMath>
                </a14:m>
                <a:r>
                  <a:rPr lang="vi-VN" sz="3500" dirty="0">
                    <a:solidFill>
                      <a:srgbClr val="000000"/>
                    </a:solidFill>
                  </a:rPr>
                  <a:t> nên có thể xem như độ dài </a:t>
                </a:r>
                <a14:m>
                  <m:oMath xmlns:m="http://schemas.openxmlformats.org/officeDocument/2006/math">
                    <m:r>
                      <a:rPr lang="vi-VN" sz="3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𝑀𝐻</m:t>
                    </m:r>
                  </m:oMath>
                </a14:m>
                <a:r>
                  <a:rPr lang="vi-VN" sz="3500" dirty="0">
                    <a:solidFill>
                      <a:srgbClr val="000000"/>
                    </a:solidFill>
                  </a:rPr>
                  <a:t> không đổi và gần bằng </a:t>
                </a:r>
                <a14:m>
                  <m:oMath xmlns:m="http://schemas.openxmlformats.org/officeDocument/2006/math">
                    <m:r>
                      <a:rPr lang="vi-VN" sz="3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𝑀𝐴</m:t>
                    </m:r>
                  </m:oMath>
                </a14:m>
                <a:r>
                  <a:rPr lang="vi-VN" sz="3500" dirty="0">
                    <a:solidFill>
                      <a:srgbClr val="000000"/>
                    </a:solidFill>
                  </a:rPr>
                  <a:t>.</a:t>
                </a:r>
                <a:endParaRPr lang="en-US" sz="350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00302AD-F97D-ED3D-1FD0-0F227A81A0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" y="760621"/>
                <a:ext cx="16840200" cy="4429226"/>
              </a:xfrm>
              <a:prstGeom prst="rect">
                <a:avLst/>
              </a:prstGeom>
              <a:blipFill>
                <a:blip r:embed="rId3"/>
                <a:stretch>
                  <a:fillRect l="-1086" r="-1774" b="-1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7F9FBC27-4D7E-CCF0-E765-46E4EAEAAA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04"/>
          <a:stretch/>
        </p:blipFill>
        <p:spPr>
          <a:xfrm>
            <a:off x="10744200" y="4457700"/>
            <a:ext cx="6187379" cy="27281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EC4CD8-AFFA-27B5-1921-BBD84BF17D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47" r="451" b="13089"/>
          <a:stretch/>
        </p:blipFill>
        <p:spPr>
          <a:xfrm>
            <a:off x="11883191" y="7371141"/>
            <a:ext cx="3909396" cy="237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086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328939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-1245375" y="5143500"/>
            <a:ext cx="2885327" cy="3730744"/>
          </a:xfrm>
          <a:custGeom>
            <a:avLst/>
            <a:gdLst/>
            <a:ahLst/>
            <a:cxnLst/>
            <a:rect l="l" t="t" r="r" b="b"/>
            <a:pathLst>
              <a:path w="2885327" h="3730744">
                <a:moveTo>
                  <a:pt x="2885327" y="0"/>
                </a:moveTo>
                <a:lnTo>
                  <a:pt x="0" y="0"/>
                </a:lnTo>
                <a:lnTo>
                  <a:pt x="0" y="3730744"/>
                </a:lnTo>
                <a:lnTo>
                  <a:pt x="2885327" y="3730744"/>
                </a:lnTo>
                <a:lnTo>
                  <a:pt x="288532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0081898">
            <a:off x="1919791" y="8426107"/>
            <a:ext cx="1777174" cy="1426182"/>
          </a:xfrm>
          <a:custGeom>
            <a:avLst/>
            <a:gdLst/>
            <a:ahLst/>
            <a:cxnLst/>
            <a:rect l="l" t="t" r="r" b="b"/>
            <a:pathLst>
              <a:path w="1777174" h="1426182">
                <a:moveTo>
                  <a:pt x="0" y="0"/>
                </a:moveTo>
                <a:lnTo>
                  <a:pt x="1777174" y="0"/>
                </a:lnTo>
                <a:lnTo>
                  <a:pt x="1777174" y="1426182"/>
                </a:lnTo>
                <a:lnTo>
                  <a:pt x="0" y="1426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736823" y="9260769"/>
            <a:ext cx="1522477" cy="1520574"/>
          </a:xfrm>
          <a:custGeom>
            <a:avLst/>
            <a:gdLst/>
            <a:ahLst/>
            <a:cxnLst/>
            <a:rect l="l" t="t" r="r" b="b"/>
            <a:pathLst>
              <a:path w="1522477" h="1520574">
                <a:moveTo>
                  <a:pt x="0" y="0"/>
                </a:moveTo>
                <a:lnTo>
                  <a:pt x="1522477" y="0"/>
                </a:lnTo>
                <a:lnTo>
                  <a:pt x="1522477" y="1520574"/>
                </a:lnTo>
                <a:lnTo>
                  <a:pt x="0" y="15205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625303" y="8517091"/>
            <a:ext cx="1325394" cy="1244214"/>
          </a:xfrm>
          <a:custGeom>
            <a:avLst/>
            <a:gdLst/>
            <a:ahLst/>
            <a:cxnLst/>
            <a:rect l="l" t="t" r="r" b="b"/>
            <a:pathLst>
              <a:path w="1325394" h="1244214">
                <a:moveTo>
                  <a:pt x="0" y="0"/>
                </a:moveTo>
                <a:lnTo>
                  <a:pt x="1325394" y="0"/>
                </a:lnTo>
                <a:lnTo>
                  <a:pt x="1325394" y="1244214"/>
                </a:lnTo>
                <a:lnTo>
                  <a:pt x="0" y="12442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387929" y="7008872"/>
            <a:ext cx="1474549" cy="1526053"/>
          </a:xfrm>
          <a:custGeom>
            <a:avLst/>
            <a:gdLst/>
            <a:ahLst/>
            <a:cxnLst/>
            <a:rect l="l" t="t" r="r" b="b"/>
            <a:pathLst>
              <a:path w="1474549" h="1526053">
                <a:moveTo>
                  <a:pt x="0" y="0"/>
                </a:moveTo>
                <a:lnTo>
                  <a:pt x="1474549" y="0"/>
                </a:lnTo>
                <a:lnTo>
                  <a:pt x="1474549" y="1526053"/>
                </a:lnTo>
                <a:lnTo>
                  <a:pt x="0" y="15260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A27F245-C0FB-6506-0236-646DBA197C86}"/>
              </a:ext>
            </a:extLst>
          </p:cNvPr>
          <p:cNvGrpSpPr/>
          <p:nvPr/>
        </p:nvGrpSpPr>
        <p:grpSpPr>
          <a:xfrm>
            <a:off x="1961421" y="623217"/>
            <a:ext cx="14365158" cy="1763717"/>
            <a:chOff x="1961421" y="974922"/>
            <a:chExt cx="14365158" cy="1763717"/>
          </a:xfrm>
        </p:grpSpPr>
        <p:grpSp>
          <p:nvGrpSpPr>
            <p:cNvPr id="3" name="Group 3"/>
            <p:cNvGrpSpPr/>
            <p:nvPr/>
          </p:nvGrpSpPr>
          <p:grpSpPr>
            <a:xfrm>
              <a:off x="1961421" y="974922"/>
              <a:ext cx="14365158" cy="1763717"/>
              <a:chOff x="0" y="0"/>
              <a:chExt cx="13407095" cy="1913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3407095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3407095" h="1913890">
                    <a:moveTo>
                      <a:pt x="13407095" y="956945"/>
                    </a:moveTo>
                    <a:lnTo>
                      <a:pt x="13407095" y="956945"/>
                    </a:lnTo>
                    <a:cubicBezTo>
                      <a:pt x="13407095" y="1485392"/>
                      <a:pt x="12978724" y="1913890"/>
                      <a:pt x="12450149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2450149" y="0"/>
                    </a:lnTo>
                    <a:cubicBezTo>
                      <a:pt x="12978597" y="0"/>
                      <a:pt x="13407095" y="428371"/>
                      <a:pt x="13407095" y="956945"/>
                    </a:cubicBezTo>
                    <a:close/>
                  </a:path>
                </a:pathLst>
              </a:custGeom>
              <a:solidFill>
                <a:srgbClr val="75C4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3274027" y="1487450"/>
              <a:ext cx="11739946" cy="9334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r>
                <a:rPr lang="en-US" sz="6999" b="1" dirty="0">
                  <a:solidFill>
                    <a:srgbClr val="001A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 DUNG BÀI HỌC</a:t>
              </a:r>
              <a:endParaRPr lang="en-US" sz="6999" b="1" u="none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1AEEAEB-287A-8880-2FDA-94EFDDE82016}"/>
              </a:ext>
            </a:extLst>
          </p:cNvPr>
          <p:cNvGrpSpPr/>
          <p:nvPr/>
        </p:nvGrpSpPr>
        <p:grpSpPr>
          <a:xfrm>
            <a:off x="4431866" y="2781300"/>
            <a:ext cx="6141221" cy="1233563"/>
            <a:chOff x="4431866" y="2781300"/>
            <a:chExt cx="6141221" cy="1233563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B71DAD2-0E3A-EDBC-A8D8-804B553F9508}"/>
                </a:ext>
              </a:extLst>
            </p:cNvPr>
            <p:cNvGrpSpPr/>
            <p:nvPr/>
          </p:nvGrpSpPr>
          <p:grpSpPr>
            <a:xfrm>
              <a:off x="4431866" y="2781300"/>
              <a:ext cx="6141221" cy="1233563"/>
              <a:chOff x="4431866" y="2961051"/>
              <a:chExt cx="6141221" cy="1233563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FF42958-CFEE-9277-0429-1D7ED62DE42E}"/>
                  </a:ext>
                </a:extLst>
              </p:cNvPr>
              <p:cNvSpPr/>
              <p:nvPr/>
            </p:nvSpPr>
            <p:spPr>
              <a:xfrm>
                <a:off x="5930469" y="3009900"/>
                <a:ext cx="4642618" cy="10027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500" b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Công</a:t>
                </a:r>
                <a:r>
                  <a:rPr lang="en-US" sz="4500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500" b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500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500" b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cộng</a:t>
                </a:r>
                <a:endParaRPr lang="en-US" sz="45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6">
                <a:extLst>
                  <a:ext uri="{FF2B5EF4-FFF2-40B4-BE49-F238E27FC236}">
                    <a16:creationId xmlns:a16="http://schemas.microsoft.com/office/drawing/2014/main" id="{31FCF708-0653-CBAA-D850-7115C935A9C1}"/>
                  </a:ext>
                </a:extLst>
              </p:cNvPr>
              <p:cNvSpPr/>
              <p:nvPr/>
            </p:nvSpPr>
            <p:spPr>
              <a:xfrm>
                <a:off x="4431866" y="2961051"/>
                <a:ext cx="1341144" cy="1233563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" name="TextBox 21">
              <a:extLst>
                <a:ext uri="{FF2B5EF4-FFF2-40B4-BE49-F238E27FC236}">
                  <a16:creationId xmlns:a16="http://schemas.microsoft.com/office/drawing/2014/main" id="{DD8C1882-87AB-E6B7-B314-A819133083B5}"/>
                </a:ext>
              </a:extLst>
            </p:cNvPr>
            <p:cNvSpPr txBox="1"/>
            <p:nvPr/>
          </p:nvSpPr>
          <p:spPr>
            <a:xfrm>
              <a:off x="4631257" y="3070667"/>
              <a:ext cx="951405" cy="9262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6000" spc="-154" dirty="0">
                  <a:solidFill>
                    <a:srgbClr val="EDE8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3F5FCEB-7AE3-3C90-480A-E128329360BC}"/>
              </a:ext>
            </a:extLst>
          </p:cNvPr>
          <p:cNvGrpSpPr/>
          <p:nvPr/>
        </p:nvGrpSpPr>
        <p:grpSpPr>
          <a:xfrm>
            <a:off x="4431866" y="4701966"/>
            <a:ext cx="8353365" cy="1279734"/>
            <a:chOff x="4431866" y="4701966"/>
            <a:chExt cx="8353365" cy="127973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6C5D012-5AE8-AA2E-20F7-C393C25EEBBA}"/>
                </a:ext>
              </a:extLst>
            </p:cNvPr>
            <p:cNvSpPr/>
            <p:nvPr/>
          </p:nvSpPr>
          <p:spPr>
            <a:xfrm>
              <a:off x="5930469" y="4701966"/>
              <a:ext cx="6854762" cy="10027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5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Công</a:t>
              </a:r>
              <a:r>
                <a:rPr lang="en-US" sz="45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thức</a:t>
              </a:r>
              <a:r>
                <a:rPr lang="en-US" sz="45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góc</a:t>
              </a:r>
              <a:r>
                <a:rPr lang="en-US" sz="45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nhân</a:t>
              </a:r>
              <a:r>
                <a:rPr lang="en-US" sz="45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đôi</a:t>
              </a:r>
              <a:endParaRPr lang="en-US" sz="4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315538D3-EC68-143E-3836-6D4EA3B79562}"/>
                </a:ext>
              </a:extLst>
            </p:cNvPr>
            <p:cNvSpPr/>
            <p:nvPr/>
          </p:nvSpPr>
          <p:spPr>
            <a:xfrm>
              <a:off x="4431866" y="4748137"/>
              <a:ext cx="1341144" cy="1233563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21">
              <a:extLst>
                <a:ext uri="{FF2B5EF4-FFF2-40B4-BE49-F238E27FC236}">
                  <a16:creationId xmlns:a16="http://schemas.microsoft.com/office/drawing/2014/main" id="{1007F9A3-9E1C-A4D8-A069-985C0E4A94A9}"/>
                </a:ext>
              </a:extLst>
            </p:cNvPr>
            <p:cNvSpPr txBox="1"/>
            <p:nvPr/>
          </p:nvSpPr>
          <p:spPr>
            <a:xfrm>
              <a:off x="4631257" y="5037504"/>
              <a:ext cx="951405" cy="7309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6000" spc="-154" dirty="0">
                  <a:solidFill>
                    <a:srgbClr val="EDE8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8B100A2-7AA4-20F5-C69D-B9204B3CF43F}"/>
              </a:ext>
            </a:extLst>
          </p:cNvPr>
          <p:cNvGrpSpPr/>
          <p:nvPr/>
        </p:nvGrpSpPr>
        <p:grpSpPr>
          <a:xfrm>
            <a:off x="4431866" y="6570158"/>
            <a:ext cx="11273834" cy="1233563"/>
            <a:chOff x="4431866" y="6570158"/>
            <a:chExt cx="11273834" cy="123356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747047B-03AE-F466-9BEC-090688176564}"/>
                </a:ext>
              </a:extLst>
            </p:cNvPr>
            <p:cNvSpPr/>
            <p:nvPr/>
          </p:nvSpPr>
          <p:spPr>
            <a:xfrm>
              <a:off x="5901413" y="6570158"/>
              <a:ext cx="9804287" cy="10027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vi-VN" sz="4500" b="1" dirty="0">
                  <a:latin typeface="Arial (Body)"/>
                  <a:ea typeface="Times New Roman" panose="02020603050405020304" pitchFamily="18" charset="0"/>
                </a:rPr>
                <a:t>C</a:t>
              </a: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ông</a:t>
              </a:r>
              <a:r>
                <a:rPr lang="en-US" sz="4500" b="1" dirty="0">
                  <a:latin typeface="Arial (Body)"/>
                  <a:ea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thức</a:t>
              </a:r>
              <a:r>
                <a:rPr lang="en-US" sz="4500" b="1" dirty="0">
                  <a:latin typeface="Arial (Body)"/>
                  <a:ea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biến</a:t>
              </a:r>
              <a:r>
                <a:rPr lang="en-US" sz="4500" b="1" dirty="0">
                  <a:latin typeface="Arial (Body)"/>
                  <a:ea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đổi</a:t>
              </a:r>
              <a:r>
                <a:rPr lang="en-US" sz="4500" b="1" dirty="0">
                  <a:latin typeface="Arial (Body)"/>
                  <a:ea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tích</a:t>
              </a:r>
              <a:r>
                <a:rPr lang="en-US" sz="4500" b="1" dirty="0">
                  <a:latin typeface="Arial (Body)"/>
                  <a:ea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thành</a:t>
              </a:r>
              <a:r>
                <a:rPr lang="en-US" sz="4500" b="1" dirty="0">
                  <a:latin typeface="Arial (Body)"/>
                  <a:ea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tổng</a:t>
              </a:r>
              <a:endParaRPr lang="en-US" sz="4500" dirty="0">
                <a:latin typeface="Arial (Body)"/>
                <a:ea typeface="Times New Roman" panose="02020603050405020304" pitchFamily="18" charset="0"/>
              </a:endParaRPr>
            </a:p>
          </p:txBody>
        </p:sp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6DD141DC-159D-D29E-9F2A-1F345E7FB9B4}"/>
                </a:ext>
              </a:extLst>
            </p:cNvPr>
            <p:cNvSpPr/>
            <p:nvPr/>
          </p:nvSpPr>
          <p:spPr>
            <a:xfrm>
              <a:off x="4431866" y="6570158"/>
              <a:ext cx="1341144" cy="1233563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21">
              <a:extLst>
                <a:ext uri="{FF2B5EF4-FFF2-40B4-BE49-F238E27FC236}">
                  <a16:creationId xmlns:a16="http://schemas.microsoft.com/office/drawing/2014/main" id="{15B8BFB7-7F6A-6605-BCE2-1A21D78E46DA}"/>
                </a:ext>
              </a:extLst>
            </p:cNvPr>
            <p:cNvSpPr txBox="1"/>
            <p:nvPr/>
          </p:nvSpPr>
          <p:spPr>
            <a:xfrm>
              <a:off x="4631257" y="6927131"/>
              <a:ext cx="951405" cy="7309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6000" spc="-154" dirty="0">
                  <a:solidFill>
                    <a:srgbClr val="EDE8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C215416-248E-EBB9-63EE-268FDAD2DFE5}"/>
              </a:ext>
            </a:extLst>
          </p:cNvPr>
          <p:cNvGrpSpPr/>
          <p:nvPr/>
        </p:nvGrpSpPr>
        <p:grpSpPr>
          <a:xfrm>
            <a:off x="4431866" y="8392179"/>
            <a:ext cx="11319626" cy="1233563"/>
            <a:chOff x="4431866" y="8392179"/>
            <a:chExt cx="11319626" cy="123356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C8CD19D-923D-B0E4-06B4-66330B3226BB}"/>
                </a:ext>
              </a:extLst>
            </p:cNvPr>
            <p:cNvSpPr/>
            <p:nvPr/>
          </p:nvSpPr>
          <p:spPr>
            <a:xfrm>
              <a:off x="5947205" y="8468258"/>
              <a:ext cx="9804287" cy="10027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Công</a:t>
              </a:r>
              <a:r>
                <a:rPr lang="en-US" sz="4500" b="1" dirty="0">
                  <a:latin typeface="Arial (Body)"/>
                  <a:ea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thức</a:t>
              </a:r>
              <a:r>
                <a:rPr lang="en-US" sz="4500" b="1" dirty="0">
                  <a:latin typeface="Arial (Body)"/>
                  <a:ea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biến</a:t>
              </a:r>
              <a:r>
                <a:rPr lang="en-US" sz="4500" b="1" dirty="0">
                  <a:latin typeface="Arial (Body)"/>
                  <a:ea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đổi</a:t>
              </a:r>
              <a:r>
                <a:rPr lang="en-US" sz="4500" b="1" dirty="0">
                  <a:latin typeface="Arial (Body)"/>
                  <a:ea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tổng</a:t>
              </a:r>
              <a:r>
                <a:rPr lang="en-US" sz="4500" b="1" dirty="0">
                  <a:latin typeface="Arial (Body)"/>
                  <a:ea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thành</a:t>
              </a:r>
              <a:r>
                <a:rPr lang="en-US" sz="4500" b="1" dirty="0">
                  <a:latin typeface="Arial (Body)"/>
                  <a:ea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tích</a:t>
              </a:r>
              <a:endParaRPr lang="en-US" sz="4500" dirty="0">
                <a:latin typeface="Arial (Body)"/>
                <a:ea typeface="Times New Roman" panose="02020603050405020304" pitchFamily="18" charset="0"/>
              </a:endParaRPr>
            </a:p>
          </p:txBody>
        </p:sp>
        <p:sp>
          <p:nvSpPr>
            <p:cNvPr id="47" name="Freeform 6">
              <a:extLst>
                <a:ext uri="{FF2B5EF4-FFF2-40B4-BE49-F238E27FC236}">
                  <a16:creationId xmlns:a16="http://schemas.microsoft.com/office/drawing/2014/main" id="{1EB0882A-BCA9-A4F4-5A8D-54CFEC44D9B8}"/>
                </a:ext>
              </a:extLst>
            </p:cNvPr>
            <p:cNvSpPr/>
            <p:nvPr/>
          </p:nvSpPr>
          <p:spPr>
            <a:xfrm>
              <a:off x="4431866" y="8392179"/>
              <a:ext cx="1341144" cy="1233563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21">
              <a:extLst>
                <a:ext uri="{FF2B5EF4-FFF2-40B4-BE49-F238E27FC236}">
                  <a16:creationId xmlns:a16="http://schemas.microsoft.com/office/drawing/2014/main" id="{282C85EF-A210-053E-A295-B0027621BF40}"/>
                </a:ext>
              </a:extLst>
            </p:cNvPr>
            <p:cNvSpPr txBox="1"/>
            <p:nvPr/>
          </p:nvSpPr>
          <p:spPr>
            <a:xfrm>
              <a:off x="4631257" y="8681546"/>
              <a:ext cx="951405" cy="7309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6000" spc="-154" dirty="0">
                  <a:solidFill>
                    <a:srgbClr val="EDE8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42900" y="514350"/>
            <a:ext cx="17602200" cy="9258300"/>
          </a:xfrm>
          <a:prstGeom prst="rect">
            <a:avLst/>
          </a:prstGeom>
          <a:solidFill>
            <a:srgbClr val="EFF5FB"/>
          </a:solidFill>
        </p:spPr>
        <p:txBody>
          <a:bodyPr/>
          <a:lstStyle/>
          <a:p>
            <a:endParaRPr lang="en-US"/>
          </a:p>
        </p:txBody>
      </p:sp>
      <p:sp>
        <p:nvSpPr>
          <p:cNvPr id="28" name="Oval Callout 21">
            <a:extLst>
              <a:ext uri="{FF2B5EF4-FFF2-40B4-BE49-F238E27FC236}">
                <a16:creationId xmlns:a16="http://schemas.microsoft.com/office/drawing/2014/main" id="{275916CC-C5AC-5ED3-BE9A-F0FB421D07ED}"/>
              </a:ext>
            </a:extLst>
          </p:cNvPr>
          <p:cNvSpPr/>
          <p:nvPr/>
        </p:nvSpPr>
        <p:spPr>
          <a:xfrm>
            <a:off x="8334501" y="2155926"/>
            <a:ext cx="1618997" cy="843953"/>
          </a:xfrm>
          <a:prstGeom prst="wedgeEllipseCallout">
            <a:avLst>
              <a:gd name="adj1" fmla="val -281"/>
              <a:gd name="adj2" fmla="val 5949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9C989F-55CA-EB0F-AD1B-F47C294EBA4C}"/>
              </a:ext>
            </a:extLst>
          </p:cNvPr>
          <p:cNvGrpSpPr/>
          <p:nvPr/>
        </p:nvGrpSpPr>
        <p:grpSpPr>
          <a:xfrm>
            <a:off x="762000" y="1073279"/>
            <a:ext cx="5288280" cy="1082647"/>
            <a:chOff x="214647" y="174653"/>
            <a:chExt cx="11544867" cy="108264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DBA0202-83BB-B61A-79E0-C95F6DFC871A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CA1C3BB-9247-A38B-87E4-B1EF34D3F921}"/>
                </a:ext>
              </a:extLst>
            </p:cNvPr>
            <p:cNvSpPr/>
            <p:nvPr/>
          </p:nvSpPr>
          <p:spPr>
            <a:xfrm>
              <a:off x="838622" y="174653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8. (SGK – tr.2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2B362756-0AAC-903C-290D-8255FC898C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04"/>
          <a:stretch/>
        </p:blipFill>
        <p:spPr>
          <a:xfrm>
            <a:off x="11224260" y="2015332"/>
            <a:ext cx="6187379" cy="272813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08A6270-8C9B-CF22-BD6C-C8D83C2C60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47" r="451" b="13089"/>
          <a:stretch/>
        </p:blipFill>
        <p:spPr>
          <a:xfrm>
            <a:off x="12485202" y="6095401"/>
            <a:ext cx="3909396" cy="23710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982B79D-9BBF-217D-711A-CA70553981EB}"/>
                  </a:ext>
                </a:extLst>
              </p:cNvPr>
              <p:cNvSpPr txBox="1"/>
              <p:nvPr/>
            </p:nvSpPr>
            <p:spPr>
              <a:xfrm>
                <a:off x="876361" y="3266436"/>
                <a:ext cx="10591800" cy="62396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𝐻𝑀</m:t>
                    </m:r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xem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𝐻𝑀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𝐼𝑂</m:t>
                    </m:r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xem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𝐻𝑀</m:t>
                    </m:r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luôn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𝐼𝑂</m:t>
                    </m:r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acc>
                      <m:accPr>
                        <m:chr m:val="⃗"/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𝐼𝐻</m:t>
                    </m:r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, hay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toạ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tọa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𝐼𝑥</m:t>
                    </m:r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sub>
                    </m:sSub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𝐼𝐴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=8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982B79D-9BBF-217D-711A-CA70553981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61" y="3266436"/>
                <a:ext cx="10591800" cy="6239657"/>
              </a:xfrm>
              <a:prstGeom prst="rect">
                <a:avLst/>
              </a:prstGeom>
              <a:blipFill>
                <a:blip r:embed="rId3"/>
                <a:stretch>
                  <a:fillRect l="-2073" b="-3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3641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42900" y="514350"/>
            <a:ext cx="17602200" cy="9258300"/>
          </a:xfrm>
          <a:prstGeom prst="rect">
            <a:avLst/>
          </a:prstGeom>
          <a:solidFill>
            <a:srgbClr val="EFF5FB"/>
          </a:solidFill>
        </p:spPr>
        <p:txBody>
          <a:bodyPr/>
          <a:lstStyle/>
          <a:p>
            <a:endParaRPr lang="en-US"/>
          </a:p>
        </p:txBody>
      </p:sp>
      <p:sp>
        <p:nvSpPr>
          <p:cNvPr id="28" name="Oval Callout 21">
            <a:extLst>
              <a:ext uri="{FF2B5EF4-FFF2-40B4-BE49-F238E27FC236}">
                <a16:creationId xmlns:a16="http://schemas.microsoft.com/office/drawing/2014/main" id="{275916CC-C5AC-5ED3-BE9A-F0FB421D07ED}"/>
              </a:ext>
            </a:extLst>
          </p:cNvPr>
          <p:cNvSpPr/>
          <p:nvPr/>
        </p:nvSpPr>
        <p:spPr>
          <a:xfrm>
            <a:off x="8334499" y="2170025"/>
            <a:ext cx="1618997" cy="843953"/>
          </a:xfrm>
          <a:prstGeom prst="wedgeEllipseCallout">
            <a:avLst>
              <a:gd name="adj1" fmla="val -281"/>
              <a:gd name="adj2" fmla="val 5949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9C989F-55CA-EB0F-AD1B-F47C294EBA4C}"/>
              </a:ext>
            </a:extLst>
          </p:cNvPr>
          <p:cNvGrpSpPr/>
          <p:nvPr/>
        </p:nvGrpSpPr>
        <p:grpSpPr>
          <a:xfrm>
            <a:off x="762000" y="1073279"/>
            <a:ext cx="5288280" cy="1082647"/>
            <a:chOff x="214647" y="174653"/>
            <a:chExt cx="11544867" cy="108264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DBA0202-83BB-B61A-79E0-C95F6DFC871A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CA1C3BB-9247-A38B-87E4-B1EF34D3F921}"/>
                </a:ext>
              </a:extLst>
            </p:cNvPr>
            <p:cNvSpPr/>
            <p:nvPr/>
          </p:nvSpPr>
          <p:spPr>
            <a:xfrm>
              <a:off x="838622" y="174653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8. (SGK – tr.2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408A6270-8C9B-CF22-BD6C-C8D83C2C60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47" r="451" b="13089"/>
          <a:stretch/>
        </p:blipFill>
        <p:spPr>
          <a:xfrm>
            <a:off x="12496800" y="1089126"/>
            <a:ext cx="3909396" cy="23710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982B79D-9BBF-217D-711A-CA70553981EB}"/>
                  </a:ext>
                </a:extLst>
              </p:cNvPr>
              <p:cNvSpPr txBox="1"/>
              <p:nvPr/>
            </p:nvSpPr>
            <p:spPr>
              <a:xfrm>
                <a:off x="813380" y="3758958"/>
                <a:ext cx="16661237" cy="58413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Giả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sử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1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phút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𝐼𝐴</m:t>
                    </m:r>
                  </m:oMath>
                </a14:m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quay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</m:oMath>
                </a14:m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2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phút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𝐼𝐴</m:t>
                    </m:r>
                  </m:oMath>
                </a14:m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quay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</m:oMath>
                </a14:m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1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phút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sub>
                    </m:sSub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2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phút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sub>
                    </m:sSub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d>
                      <m:d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𝛽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75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982B79D-9BBF-217D-711A-CA70553981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380" y="3758958"/>
                <a:ext cx="16661237" cy="5841343"/>
              </a:xfrm>
              <a:prstGeom prst="rect">
                <a:avLst/>
              </a:prstGeom>
              <a:blipFill>
                <a:blip r:embed="rId4"/>
                <a:stretch>
                  <a:fillRect l="-1280" b="-1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92690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1330D50-40CA-0EAD-C6A8-47578005256C}"/>
              </a:ext>
            </a:extLst>
          </p:cNvPr>
          <p:cNvGrpSpPr/>
          <p:nvPr/>
        </p:nvGrpSpPr>
        <p:grpSpPr>
          <a:xfrm>
            <a:off x="16836300" y="-1157143"/>
            <a:ext cx="2133124" cy="2987741"/>
            <a:chOff x="0" y="0"/>
            <a:chExt cx="6974492" cy="749804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E9764867-FD5D-BC0D-B737-2BC7BCF6D198}"/>
                </a:ext>
              </a:extLst>
            </p:cNvPr>
            <p:cNvSpPr/>
            <p:nvPr/>
          </p:nvSpPr>
          <p:spPr>
            <a:xfrm rot="1092066" flipH="1">
              <a:off x="297251" y="3222840"/>
              <a:ext cx="5196704" cy="2735728"/>
            </a:xfrm>
            <a:custGeom>
              <a:avLst/>
              <a:gdLst/>
              <a:ahLst/>
              <a:cxnLst/>
              <a:rect l="l" t="t" r="r" b="b"/>
              <a:pathLst>
                <a:path w="5196704" h="2735728">
                  <a:moveTo>
                    <a:pt x="5196704" y="0"/>
                  </a:moveTo>
                  <a:lnTo>
                    <a:pt x="0" y="0"/>
                  </a:lnTo>
                  <a:lnTo>
                    <a:pt x="0" y="2735728"/>
                  </a:lnTo>
                  <a:lnTo>
                    <a:pt x="5196704" y="2735728"/>
                  </a:lnTo>
                  <a:lnTo>
                    <a:pt x="5196704" y="0"/>
                  </a:lnTo>
                  <a:close/>
                </a:path>
              </a:pathLst>
            </a:custGeom>
            <a:blipFill>
              <a:blip r:embed="rId2"/>
              <a:stretch>
                <a:fillRect l="-75709" t="-268331" r="-29032" b="-415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E8217CC2-B22D-380E-6686-81201C3D8E1B}"/>
                </a:ext>
              </a:extLst>
            </p:cNvPr>
            <p:cNvSpPr/>
            <p:nvPr/>
          </p:nvSpPr>
          <p:spPr>
            <a:xfrm rot="-498393" flipH="1">
              <a:off x="1123272" y="5212313"/>
              <a:ext cx="1772900" cy="2169048"/>
            </a:xfrm>
            <a:custGeom>
              <a:avLst/>
              <a:gdLst/>
              <a:ahLst/>
              <a:cxnLst/>
              <a:rect l="l" t="t" r="r" b="b"/>
              <a:pathLst>
                <a:path w="1772900" h="2169048">
                  <a:moveTo>
                    <a:pt x="1772900" y="0"/>
                  </a:moveTo>
                  <a:lnTo>
                    <a:pt x="0" y="0"/>
                  </a:lnTo>
                  <a:lnTo>
                    <a:pt x="0" y="2169048"/>
                  </a:lnTo>
                  <a:lnTo>
                    <a:pt x="1772900" y="2169048"/>
                  </a:lnTo>
                  <a:lnTo>
                    <a:pt x="1772900" y="0"/>
                  </a:lnTo>
                  <a:close/>
                </a:path>
              </a:pathLst>
            </a:custGeom>
            <a:blipFill>
              <a:blip r:embed="rId2"/>
              <a:stretch>
                <a:fillRect l="-483338" t="-40255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9A31FC6E-B741-FD58-24FF-CD2A93795E05}"/>
                </a:ext>
              </a:extLst>
            </p:cNvPr>
            <p:cNvSpPr/>
            <p:nvPr/>
          </p:nvSpPr>
          <p:spPr>
            <a:xfrm>
              <a:off x="2592254" y="0"/>
              <a:ext cx="4382237" cy="5095625"/>
            </a:xfrm>
            <a:custGeom>
              <a:avLst/>
              <a:gdLst/>
              <a:ahLst/>
              <a:cxnLst/>
              <a:rect l="l" t="t" r="r" b="b"/>
              <a:pathLst>
                <a:path w="4382237" h="5095625">
                  <a:moveTo>
                    <a:pt x="0" y="0"/>
                  </a:moveTo>
                  <a:lnTo>
                    <a:pt x="4382238" y="0"/>
                  </a:lnTo>
                  <a:lnTo>
                    <a:pt x="4382238" y="5095625"/>
                  </a:lnTo>
                  <a:lnTo>
                    <a:pt x="0" y="5095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7211E8-2D14-3BC9-9943-B378C5B9C50A}"/>
              </a:ext>
            </a:extLst>
          </p:cNvPr>
          <p:cNvGrpSpPr/>
          <p:nvPr/>
        </p:nvGrpSpPr>
        <p:grpSpPr>
          <a:xfrm>
            <a:off x="457200" y="571500"/>
            <a:ext cx="6615396" cy="1092011"/>
            <a:chOff x="107585" y="220912"/>
            <a:chExt cx="12235786" cy="109201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03FA5EC-34E8-EFA6-FCA6-E287FFFDD9C3}"/>
                </a:ext>
              </a:extLst>
            </p:cNvPr>
            <p:cNvSpPr/>
            <p:nvPr/>
          </p:nvSpPr>
          <p:spPr>
            <a:xfrm>
              <a:off x="204436" y="246123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8280E72-4469-19AA-614E-B8F88B185794}"/>
                </a:ext>
              </a:extLst>
            </p:cNvPr>
            <p:cNvSpPr/>
            <p:nvPr/>
          </p:nvSpPr>
          <p:spPr>
            <a:xfrm>
              <a:off x="107585" y="220912"/>
              <a:ext cx="12235786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9. (SGK – tr.24+25)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AC49BF8-BB52-30E1-C53D-AA89471526F8}"/>
                  </a:ext>
                </a:extLst>
              </p:cNvPr>
              <p:cNvSpPr txBox="1"/>
              <p:nvPr/>
            </p:nvSpPr>
            <p:spPr>
              <a:xfrm>
                <a:off x="518920" y="626233"/>
                <a:ext cx="16782667" cy="4058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							Trong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Hình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5,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ba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điểm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M, N, P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nằm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ở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đầu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các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cánh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quạt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của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tua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bin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gió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.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Biết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các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cánh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quạt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dài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31m,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độ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cao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của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điểm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M so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với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mặt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đất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là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30m,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góc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giữa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các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cánh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quạt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là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l-GR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 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và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số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đo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góc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(OA, OM)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là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l-GR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α.</a:t>
                </a:r>
                <a:endParaRPr lang="en-US" sz="4000" dirty="0">
                  <a:latin typeface="Arial (Body)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AC49BF8-BB52-30E1-C53D-AA89471526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0" y="626233"/>
                <a:ext cx="16782667" cy="4058612"/>
              </a:xfrm>
              <a:prstGeom prst="rect">
                <a:avLst/>
              </a:prstGeom>
              <a:blipFill>
                <a:blip r:embed="rId4"/>
                <a:stretch>
                  <a:fillRect l="-1271" r="-1126"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5873AF2-6E12-AE3A-35EB-D11F44F5B7FC}"/>
              </a:ext>
            </a:extLst>
          </p:cNvPr>
          <p:cNvSpPr txBox="1"/>
          <p:nvPr/>
        </p:nvSpPr>
        <p:spPr>
          <a:xfrm>
            <a:off x="509563" y="4628586"/>
            <a:ext cx="7491438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0" i="0" dirty="0">
                <a:solidFill>
                  <a:srgbClr val="000000"/>
                </a:solidFill>
                <a:effectLst/>
              </a:rPr>
              <a:t>a) Tính sin</a:t>
            </a:r>
            <a:r>
              <a:rPr lang="el-GR" sz="4000" b="0" i="0" dirty="0">
                <a:solidFill>
                  <a:srgbClr val="000000"/>
                </a:solidFill>
                <a:effectLst/>
              </a:rPr>
              <a:t>α </a:t>
            </a:r>
            <a:r>
              <a:rPr lang="vi-VN" sz="4000" b="0" i="0" dirty="0">
                <a:solidFill>
                  <a:srgbClr val="000000"/>
                </a:solidFill>
                <a:effectLst/>
              </a:rPr>
              <a:t>và </a:t>
            </a:r>
            <a:r>
              <a:rPr lang="vi-VN" sz="4000" b="0" i="0" dirty="0" err="1">
                <a:solidFill>
                  <a:srgbClr val="000000"/>
                </a:solidFill>
                <a:effectLst/>
              </a:rPr>
              <a:t>cos</a:t>
            </a:r>
            <a:r>
              <a:rPr lang="el-GR" sz="4000" b="0" i="0" dirty="0">
                <a:solidFill>
                  <a:srgbClr val="000000"/>
                </a:solidFill>
                <a:effectLst/>
              </a:rPr>
              <a:t>α.</a:t>
            </a:r>
          </a:p>
          <a:p>
            <a:pPr algn="just">
              <a:lnSpc>
                <a:spcPct val="150000"/>
              </a:lnSpc>
            </a:pPr>
            <a:r>
              <a:rPr lang="vi-VN" sz="4000" b="0" i="0" dirty="0">
                <a:solidFill>
                  <a:srgbClr val="000000"/>
                </a:solidFill>
                <a:effectLst/>
              </a:rPr>
              <a:t>b) Tính sin của các góc lượng giác (OA, ON) và (OA, OP) từ đó tính chiều cao của các điểm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C69445C-52E1-2758-7C48-F975EEC60F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806" y="4258978"/>
            <a:ext cx="9413536" cy="356158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C1CAF6C-8EC3-1A24-221F-60C372BBBB85}"/>
              </a:ext>
            </a:extLst>
          </p:cNvPr>
          <p:cNvSpPr txBox="1"/>
          <p:nvPr/>
        </p:nvSpPr>
        <p:spPr>
          <a:xfrm>
            <a:off x="570702" y="8392061"/>
            <a:ext cx="175648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0" i="0" dirty="0">
                <a:solidFill>
                  <a:srgbClr val="000000"/>
                </a:solidFill>
                <a:effectLst/>
              </a:rPr>
              <a:t>N và P so với mặt đất (theo đơn vị mét).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Làm tròn kết quả đến hàng phần trăm.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95184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830898" cy="10287000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Oval Callout 29">
            <a:extLst>
              <a:ext uri="{FF2B5EF4-FFF2-40B4-BE49-F238E27FC236}">
                <a16:creationId xmlns:a16="http://schemas.microsoft.com/office/drawing/2014/main" id="{AD1E0E38-D7FE-D2A0-3E5A-C5AF20010DE3}"/>
              </a:ext>
            </a:extLst>
          </p:cNvPr>
          <p:cNvSpPr/>
          <p:nvPr/>
        </p:nvSpPr>
        <p:spPr>
          <a:xfrm>
            <a:off x="14257189" y="1545323"/>
            <a:ext cx="1671964" cy="679680"/>
          </a:xfrm>
          <a:prstGeom prst="wedgeEllipseCallout">
            <a:avLst>
              <a:gd name="adj1" fmla="val -27975"/>
              <a:gd name="adj2" fmla="val 102453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1330D50-40CA-0EAD-C6A8-47578005256C}"/>
              </a:ext>
            </a:extLst>
          </p:cNvPr>
          <p:cNvGrpSpPr/>
          <p:nvPr/>
        </p:nvGrpSpPr>
        <p:grpSpPr>
          <a:xfrm>
            <a:off x="16459200" y="-952500"/>
            <a:ext cx="3124200" cy="3253481"/>
            <a:chOff x="0" y="0"/>
            <a:chExt cx="6974492" cy="749804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E9764867-FD5D-BC0D-B737-2BC7BCF6D198}"/>
                </a:ext>
              </a:extLst>
            </p:cNvPr>
            <p:cNvSpPr/>
            <p:nvPr/>
          </p:nvSpPr>
          <p:spPr>
            <a:xfrm rot="1092066" flipH="1">
              <a:off x="297251" y="3222840"/>
              <a:ext cx="5196704" cy="2735728"/>
            </a:xfrm>
            <a:custGeom>
              <a:avLst/>
              <a:gdLst/>
              <a:ahLst/>
              <a:cxnLst/>
              <a:rect l="l" t="t" r="r" b="b"/>
              <a:pathLst>
                <a:path w="5196704" h="2735728">
                  <a:moveTo>
                    <a:pt x="5196704" y="0"/>
                  </a:moveTo>
                  <a:lnTo>
                    <a:pt x="0" y="0"/>
                  </a:lnTo>
                  <a:lnTo>
                    <a:pt x="0" y="2735728"/>
                  </a:lnTo>
                  <a:lnTo>
                    <a:pt x="5196704" y="2735728"/>
                  </a:lnTo>
                  <a:lnTo>
                    <a:pt x="5196704" y="0"/>
                  </a:lnTo>
                  <a:close/>
                </a:path>
              </a:pathLst>
            </a:custGeom>
            <a:blipFill>
              <a:blip r:embed="rId2"/>
              <a:stretch>
                <a:fillRect l="-75709" t="-268331" r="-29032" b="-415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E8217CC2-B22D-380E-6686-81201C3D8E1B}"/>
                </a:ext>
              </a:extLst>
            </p:cNvPr>
            <p:cNvSpPr/>
            <p:nvPr/>
          </p:nvSpPr>
          <p:spPr>
            <a:xfrm rot="-498393" flipH="1">
              <a:off x="1123272" y="5212313"/>
              <a:ext cx="1772900" cy="2169048"/>
            </a:xfrm>
            <a:custGeom>
              <a:avLst/>
              <a:gdLst/>
              <a:ahLst/>
              <a:cxnLst/>
              <a:rect l="l" t="t" r="r" b="b"/>
              <a:pathLst>
                <a:path w="1772900" h="2169048">
                  <a:moveTo>
                    <a:pt x="1772900" y="0"/>
                  </a:moveTo>
                  <a:lnTo>
                    <a:pt x="0" y="0"/>
                  </a:lnTo>
                  <a:lnTo>
                    <a:pt x="0" y="2169048"/>
                  </a:lnTo>
                  <a:lnTo>
                    <a:pt x="1772900" y="2169048"/>
                  </a:lnTo>
                  <a:lnTo>
                    <a:pt x="1772900" y="0"/>
                  </a:lnTo>
                  <a:close/>
                </a:path>
              </a:pathLst>
            </a:custGeom>
            <a:blipFill>
              <a:blip r:embed="rId2"/>
              <a:stretch>
                <a:fillRect l="-483338" t="-40255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9A31FC6E-B741-FD58-24FF-CD2A93795E05}"/>
                </a:ext>
              </a:extLst>
            </p:cNvPr>
            <p:cNvSpPr/>
            <p:nvPr/>
          </p:nvSpPr>
          <p:spPr>
            <a:xfrm>
              <a:off x="2592254" y="0"/>
              <a:ext cx="4382237" cy="5095625"/>
            </a:xfrm>
            <a:custGeom>
              <a:avLst/>
              <a:gdLst/>
              <a:ahLst/>
              <a:cxnLst/>
              <a:rect l="l" t="t" r="r" b="b"/>
              <a:pathLst>
                <a:path w="4382237" h="5095625">
                  <a:moveTo>
                    <a:pt x="0" y="0"/>
                  </a:moveTo>
                  <a:lnTo>
                    <a:pt x="4382238" y="0"/>
                  </a:lnTo>
                  <a:lnTo>
                    <a:pt x="4382238" y="5095625"/>
                  </a:lnTo>
                  <a:lnTo>
                    <a:pt x="0" y="5095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7211E8-2D14-3BC9-9943-B378C5B9C50A}"/>
              </a:ext>
            </a:extLst>
          </p:cNvPr>
          <p:cNvGrpSpPr/>
          <p:nvPr/>
        </p:nvGrpSpPr>
        <p:grpSpPr>
          <a:xfrm>
            <a:off x="776004" y="882453"/>
            <a:ext cx="6615395" cy="1092011"/>
            <a:chOff x="107585" y="220912"/>
            <a:chExt cx="11672028" cy="109201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03FA5EC-34E8-EFA6-FCA6-E287FFFDD9C3}"/>
                </a:ext>
              </a:extLst>
            </p:cNvPr>
            <p:cNvSpPr/>
            <p:nvPr/>
          </p:nvSpPr>
          <p:spPr>
            <a:xfrm>
              <a:off x="204436" y="246123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8280E72-4469-19AA-614E-B8F88B185794}"/>
                </a:ext>
              </a:extLst>
            </p:cNvPr>
            <p:cNvSpPr/>
            <p:nvPr/>
          </p:nvSpPr>
          <p:spPr>
            <a:xfrm>
              <a:off x="107585" y="220912"/>
              <a:ext cx="11672028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9. (SGK – tr.24+25)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55E96F-160A-34E8-41C5-EBB602608E4C}"/>
                  </a:ext>
                </a:extLst>
              </p:cNvPr>
              <p:cNvSpPr txBox="1"/>
              <p:nvPr/>
            </p:nvSpPr>
            <p:spPr>
              <a:xfrm>
                <a:off x="1371600" y="2855313"/>
                <a:ext cx="15991551" cy="69556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a) Trong </a:t>
                </a:r>
                <a:r>
                  <a:rPr lang="en-US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truc</a:t>
                </a:r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toạ</a:t>
                </a:r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đô</a:t>
                </a:r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ở </a:t>
                </a:r>
                <a:r>
                  <a:rPr lang="en-US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tư</a:t>
                </a:r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thứ</a:t>
                </a:r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IV.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Do đó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  <m:r>
                          <a:rPr lang="pt-BR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</m:num>
                      <m:den>
                        <m: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31</m:t>
                        </m:r>
                      </m:den>
                    </m:f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</m:num>
                      <m:den>
                        <m: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31</m:t>
                        </m:r>
                      </m:den>
                    </m:f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pt-BR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pt-BR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pt-BR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rad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61</m:t>
                            </m:r>
                          </m:e>
                        </m:rad>
                      </m:num>
                      <m:den>
                        <m: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pt-B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2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</m:t>
                    </m:r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𝑂𝑁</m:t>
                    </m:r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m:rPr>
                        <m:sty m:val="p"/>
                      </m:rP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d>
                      <m:d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m:rPr>
                        <m:sty m:val="p"/>
                      </m:rP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f>
                      <m:f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m:rPr>
                        <m:sty m:val="p"/>
                      </m:rP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f>
                      <m:f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2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2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		</a:t>
                </a:r>
                <a14:m>
                  <m:oMath xmlns:m="http://schemas.openxmlformats.org/officeDocument/2006/math">
                    <m:r>
                      <a:rPr lang="en-US" sz="4200" b="0" i="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  </m:t>
                    </m:r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30</m:t>
                            </m:r>
                          </m:num>
                          <m:den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31</m:t>
                            </m:r>
                          </m:den>
                        </m:f>
                      </m:e>
                    </m:d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d>
                      <m:d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61</m:t>
                            </m:r>
                          </m:e>
                        </m:rad>
                      </m:num>
                      <m:den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31</m:t>
                        </m:r>
                      </m:den>
                    </m:f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f>
                      <m:f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183</m:t>
                            </m:r>
                          </m:e>
                        </m:rad>
                      </m:num>
                      <m:den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62</m:t>
                        </m:r>
                      </m:den>
                    </m:f>
                  </m:oMath>
                </a14:m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55E96F-160A-34E8-41C5-EBB602608E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2855313"/>
                <a:ext cx="15991551" cy="6955687"/>
              </a:xfrm>
              <a:prstGeom prst="rect">
                <a:avLst/>
              </a:prstGeom>
              <a:blipFill>
                <a:blip r:embed="rId4"/>
                <a:stretch>
                  <a:fillRect l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52581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" y="0"/>
            <a:ext cx="1066801" cy="10287000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Oval Callout 29">
            <a:extLst>
              <a:ext uri="{FF2B5EF4-FFF2-40B4-BE49-F238E27FC236}">
                <a16:creationId xmlns:a16="http://schemas.microsoft.com/office/drawing/2014/main" id="{AD1E0E38-D7FE-D2A0-3E5A-C5AF20010DE3}"/>
              </a:ext>
            </a:extLst>
          </p:cNvPr>
          <p:cNvSpPr/>
          <p:nvPr/>
        </p:nvSpPr>
        <p:spPr>
          <a:xfrm>
            <a:off x="14257189" y="1545323"/>
            <a:ext cx="1671964" cy="679680"/>
          </a:xfrm>
          <a:prstGeom prst="wedgeEllipseCallout">
            <a:avLst>
              <a:gd name="adj1" fmla="val -27975"/>
              <a:gd name="adj2" fmla="val 102453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1330D50-40CA-0EAD-C6A8-47578005256C}"/>
              </a:ext>
            </a:extLst>
          </p:cNvPr>
          <p:cNvGrpSpPr/>
          <p:nvPr/>
        </p:nvGrpSpPr>
        <p:grpSpPr>
          <a:xfrm>
            <a:off x="16459200" y="-952500"/>
            <a:ext cx="3124200" cy="3253481"/>
            <a:chOff x="0" y="0"/>
            <a:chExt cx="6974492" cy="749804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E9764867-FD5D-BC0D-B737-2BC7BCF6D198}"/>
                </a:ext>
              </a:extLst>
            </p:cNvPr>
            <p:cNvSpPr/>
            <p:nvPr/>
          </p:nvSpPr>
          <p:spPr>
            <a:xfrm rot="1092066" flipH="1">
              <a:off x="297251" y="3222840"/>
              <a:ext cx="5196704" cy="2735728"/>
            </a:xfrm>
            <a:custGeom>
              <a:avLst/>
              <a:gdLst/>
              <a:ahLst/>
              <a:cxnLst/>
              <a:rect l="l" t="t" r="r" b="b"/>
              <a:pathLst>
                <a:path w="5196704" h="2735728">
                  <a:moveTo>
                    <a:pt x="5196704" y="0"/>
                  </a:moveTo>
                  <a:lnTo>
                    <a:pt x="0" y="0"/>
                  </a:lnTo>
                  <a:lnTo>
                    <a:pt x="0" y="2735728"/>
                  </a:lnTo>
                  <a:lnTo>
                    <a:pt x="5196704" y="2735728"/>
                  </a:lnTo>
                  <a:lnTo>
                    <a:pt x="5196704" y="0"/>
                  </a:lnTo>
                  <a:close/>
                </a:path>
              </a:pathLst>
            </a:custGeom>
            <a:blipFill>
              <a:blip r:embed="rId2"/>
              <a:stretch>
                <a:fillRect l="-75709" t="-268331" r="-29032" b="-415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E8217CC2-B22D-380E-6686-81201C3D8E1B}"/>
                </a:ext>
              </a:extLst>
            </p:cNvPr>
            <p:cNvSpPr/>
            <p:nvPr/>
          </p:nvSpPr>
          <p:spPr>
            <a:xfrm rot="-498393" flipH="1">
              <a:off x="1123272" y="5212313"/>
              <a:ext cx="1772900" cy="2169048"/>
            </a:xfrm>
            <a:custGeom>
              <a:avLst/>
              <a:gdLst/>
              <a:ahLst/>
              <a:cxnLst/>
              <a:rect l="l" t="t" r="r" b="b"/>
              <a:pathLst>
                <a:path w="1772900" h="2169048">
                  <a:moveTo>
                    <a:pt x="1772900" y="0"/>
                  </a:moveTo>
                  <a:lnTo>
                    <a:pt x="0" y="0"/>
                  </a:lnTo>
                  <a:lnTo>
                    <a:pt x="0" y="2169048"/>
                  </a:lnTo>
                  <a:lnTo>
                    <a:pt x="1772900" y="2169048"/>
                  </a:lnTo>
                  <a:lnTo>
                    <a:pt x="1772900" y="0"/>
                  </a:lnTo>
                  <a:close/>
                </a:path>
              </a:pathLst>
            </a:custGeom>
            <a:blipFill>
              <a:blip r:embed="rId2"/>
              <a:stretch>
                <a:fillRect l="-483338" t="-40255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9A31FC6E-B741-FD58-24FF-CD2A93795E05}"/>
                </a:ext>
              </a:extLst>
            </p:cNvPr>
            <p:cNvSpPr/>
            <p:nvPr/>
          </p:nvSpPr>
          <p:spPr>
            <a:xfrm>
              <a:off x="2592254" y="0"/>
              <a:ext cx="4382237" cy="5095625"/>
            </a:xfrm>
            <a:custGeom>
              <a:avLst/>
              <a:gdLst/>
              <a:ahLst/>
              <a:cxnLst/>
              <a:rect l="l" t="t" r="r" b="b"/>
              <a:pathLst>
                <a:path w="4382237" h="5095625">
                  <a:moveTo>
                    <a:pt x="0" y="0"/>
                  </a:moveTo>
                  <a:lnTo>
                    <a:pt x="4382238" y="0"/>
                  </a:lnTo>
                  <a:lnTo>
                    <a:pt x="4382238" y="5095625"/>
                  </a:lnTo>
                  <a:lnTo>
                    <a:pt x="0" y="5095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7211E8-2D14-3BC9-9943-B378C5B9C50A}"/>
              </a:ext>
            </a:extLst>
          </p:cNvPr>
          <p:cNvGrpSpPr/>
          <p:nvPr/>
        </p:nvGrpSpPr>
        <p:grpSpPr>
          <a:xfrm>
            <a:off x="776004" y="882453"/>
            <a:ext cx="6615395" cy="1092011"/>
            <a:chOff x="107585" y="220912"/>
            <a:chExt cx="11672028" cy="109201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03FA5EC-34E8-EFA6-FCA6-E287FFFDD9C3}"/>
                </a:ext>
              </a:extLst>
            </p:cNvPr>
            <p:cNvSpPr/>
            <p:nvPr/>
          </p:nvSpPr>
          <p:spPr>
            <a:xfrm>
              <a:off x="204436" y="246123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8280E72-4469-19AA-614E-B8F88B185794}"/>
                </a:ext>
              </a:extLst>
            </p:cNvPr>
            <p:cNvSpPr/>
            <p:nvPr/>
          </p:nvSpPr>
          <p:spPr>
            <a:xfrm>
              <a:off x="107585" y="220912"/>
              <a:ext cx="11672028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9. (SGK – tr.24+25)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55E96F-160A-34E8-41C5-EBB602608E4C}"/>
                  </a:ext>
                </a:extLst>
              </p:cNvPr>
              <p:cNvSpPr txBox="1"/>
              <p:nvPr/>
            </p:nvSpPr>
            <p:spPr>
              <a:xfrm>
                <a:off x="1066800" y="3119146"/>
                <a:ext cx="15991551" cy="54083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 </a:t>
                </a:r>
                <a:r>
                  <a:rPr lang="en-US" sz="42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4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US" sz="4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4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4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4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31</m:t>
                    </m:r>
                    <m:r>
                      <m:rPr>
                        <m:sty m:val="p"/>
                      </m:rP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𝑂𝑁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)≈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68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24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42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𝑂𝑃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m:rPr>
                        <m:sty m:val="p"/>
                      </m:rP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d>
                      <m:dPr>
                        <m:ctrlP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en-US" sz="42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42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2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42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2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m:rPr>
                        <m:sty m:val="p"/>
                      </m:rP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f>
                      <m:fPr>
                        <m:ctrlP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2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m:rPr>
                        <m:sty m:val="p"/>
                      </m:rP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f>
                      <m:fPr>
                        <m:ctrlP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2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2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			</a:t>
                </a:r>
                <a14:m>
                  <m:oMath xmlns:m="http://schemas.openxmlformats.org/officeDocument/2006/math">
                    <m:r>
                      <a:rPr lang="en-US" sz="42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</m:num>
                      <m:den>
                        <m:r>
                          <a:rPr lang="en-US" sz="42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31</m:t>
                        </m:r>
                      </m:den>
                    </m:f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d>
                      <m:dPr>
                        <m:ctrlP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2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2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2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2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2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61</m:t>
                            </m:r>
                          </m:e>
                        </m:rad>
                      </m:num>
                      <m:den>
                        <m:r>
                          <a:rPr lang="en-US" sz="42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31</m:t>
                        </m:r>
                      </m:den>
                    </m:f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f>
                      <m:fPr>
                        <m:ctrlP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2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2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2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  <m:r>
                          <a:rPr lang="en-US" sz="42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sz="42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2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183</m:t>
                            </m:r>
                          </m:e>
                        </m:rad>
                      </m:num>
                      <m:den>
                        <m:r>
                          <a:rPr lang="en-US" sz="42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62</m:t>
                        </m:r>
                      </m:den>
                    </m:f>
                  </m:oMath>
                </a14:m>
                <a:r>
                  <a:rPr lang="en-US" sz="4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2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4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4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en-US" sz="4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4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4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4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31</m:t>
                    </m:r>
                    <m:r>
                      <m:rPr>
                        <m:sty m:val="p"/>
                      </m:rP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𝑂𝑃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)≈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81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76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42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55E96F-160A-34E8-41C5-EBB602608E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3119146"/>
                <a:ext cx="15991551" cy="5408340"/>
              </a:xfrm>
              <a:prstGeom prst="rect">
                <a:avLst/>
              </a:prstGeom>
              <a:blipFill>
                <a:blip r:embed="rId4"/>
                <a:stretch>
                  <a:fillRect l="-1449" r="-1106" b="-4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22791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8288000" cy="2050655"/>
          </a:xfrm>
          <a:prstGeom prst="rect">
            <a:avLst/>
          </a:prstGeom>
          <a:solidFill>
            <a:srgbClr val="EFF5FB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73350" y="0"/>
            <a:ext cx="976142" cy="974922"/>
          </a:xfrm>
          <a:custGeom>
            <a:avLst/>
            <a:gdLst/>
            <a:ahLst/>
            <a:cxnLst/>
            <a:rect l="l" t="t" r="r" b="b"/>
            <a:pathLst>
              <a:path w="976142" h="974922">
                <a:moveTo>
                  <a:pt x="0" y="0"/>
                </a:moveTo>
                <a:lnTo>
                  <a:pt x="976142" y="0"/>
                </a:lnTo>
                <a:lnTo>
                  <a:pt x="976142" y="974922"/>
                </a:lnTo>
                <a:lnTo>
                  <a:pt x="0" y="974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303693" flipH="1">
            <a:off x="320718" y="1310332"/>
            <a:ext cx="1208731" cy="1250951"/>
          </a:xfrm>
          <a:custGeom>
            <a:avLst/>
            <a:gdLst/>
            <a:ahLst/>
            <a:cxnLst/>
            <a:rect l="l" t="t" r="r" b="b"/>
            <a:pathLst>
              <a:path w="1208731" h="1250951">
                <a:moveTo>
                  <a:pt x="1208732" y="0"/>
                </a:moveTo>
                <a:lnTo>
                  <a:pt x="0" y="0"/>
                </a:lnTo>
                <a:lnTo>
                  <a:pt x="0" y="1250951"/>
                </a:lnTo>
                <a:lnTo>
                  <a:pt x="1208732" y="1250951"/>
                </a:lnTo>
                <a:lnTo>
                  <a:pt x="120873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B614F87-045D-8D42-02B3-6682A113BF12}"/>
              </a:ext>
            </a:extLst>
          </p:cNvPr>
          <p:cNvGrpSpPr/>
          <p:nvPr/>
        </p:nvGrpSpPr>
        <p:grpSpPr>
          <a:xfrm>
            <a:off x="1961421" y="974922"/>
            <a:ext cx="14365158" cy="2050655"/>
            <a:chOff x="1961421" y="974922"/>
            <a:chExt cx="14365158" cy="2050655"/>
          </a:xfrm>
        </p:grpSpPr>
        <p:grpSp>
          <p:nvGrpSpPr>
            <p:cNvPr id="8" name="Group 8"/>
            <p:cNvGrpSpPr/>
            <p:nvPr/>
          </p:nvGrpSpPr>
          <p:grpSpPr>
            <a:xfrm>
              <a:off x="1961421" y="974922"/>
              <a:ext cx="14365158" cy="2050655"/>
              <a:chOff x="0" y="0"/>
              <a:chExt cx="13407095" cy="1913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3407095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3407095" h="1913890">
                    <a:moveTo>
                      <a:pt x="13407095" y="956945"/>
                    </a:moveTo>
                    <a:lnTo>
                      <a:pt x="13407095" y="956945"/>
                    </a:lnTo>
                    <a:cubicBezTo>
                      <a:pt x="13407095" y="1485392"/>
                      <a:pt x="12978724" y="1913890"/>
                      <a:pt x="12450149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2450149" y="0"/>
                    </a:lnTo>
                    <a:cubicBezTo>
                      <a:pt x="12978597" y="0"/>
                      <a:pt x="13407095" y="428371"/>
                      <a:pt x="13407095" y="956945"/>
                    </a:cubicBezTo>
                    <a:close/>
                  </a:path>
                </a:pathLst>
              </a:custGeom>
              <a:solidFill>
                <a:srgbClr val="B9E1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3274027" y="1598613"/>
              <a:ext cx="11739946" cy="933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r>
                <a:rPr lang="en-US" sz="7000" b="1" dirty="0">
                  <a:solidFill>
                    <a:srgbClr val="001A47"/>
                  </a:solidFill>
                  <a:latin typeface="Arial (Body)"/>
                </a:rPr>
                <a:t>HƯỚNG DẪN VỀ NHÀ</a:t>
              </a:r>
            </a:p>
          </p:txBody>
        </p:sp>
      </p:grpSp>
      <p:sp>
        <p:nvSpPr>
          <p:cNvPr id="5" name="Freeform 5"/>
          <p:cNvSpPr/>
          <p:nvPr/>
        </p:nvSpPr>
        <p:spPr>
          <a:xfrm rot="-465937" flipH="1">
            <a:off x="15423005" y="-1690048"/>
            <a:ext cx="3904370" cy="6319302"/>
          </a:xfrm>
          <a:custGeom>
            <a:avLst/>
            <a:gdLst/>
            <a:ahLst/>
            <a:cxnLst/>
            <a:rect l="l" t="t" r="r" b="b"/>
            <a:pathLst>
              <a:path w="3904370" h="6319302">
                <a:moveTo>
                  <a:pt x="3904370" y="0"/>
                </a:moveTo>
                <a:lnTo>
                  <a:pt x="0" y="0"/>
                </a:lnTo>
                <a:lnTo>
                  <a:pt x="0" y="6319301"/>
                </a:lnTo>
                <a:lnTo>
                  <a:pt x="3904370" y="6319301"/>
                </a:lnTo>
                <a:lnTo>
                  <a:pt x="3904370" y="0"/>
                </a:lnTo>
                <a:close/>
              </a:path>
            </a:pathLst>
          </a:custGeom>
          <a:blipFill>
            <a:blip r:embed="rId4"/>
            <a:stretch>
              <a:fillRect l="-76126" b="-1591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69CF998-FA63-8B28-5179-442B8DD72EBE}"/>
              </a:ext>
            </a:extLst>
          </p:cNvPr>
          <p:cNvGrpSpPr/>
          <p:nvPr/>
        </p:nvGrpSpPr>
        <p:grpSpPr>
          <a:xfrm>
            <a:off x="419100" y="4156610"/>
            <a:ext cx="5486400" cy="5039119"/>
            <a:chOff x="419100" y="4156610"/>
            <a:chExt cx="5486400" cy="5039119"/>
          </a:xfrm>
        </p:grpSpPr>
        <p:sp>
          <p:nvSpPr>
            <p:cNvPr id="2" name="AutoShape 2"/>
            <p:cNvSpPr/>
            <p:nvPr/>
          </p:nvSpPr>
          <p:spPr>
            <a:xfrm>
              <a:off x="419100" y="4156610"/>
              <a:ext cx="5486400" cy="5039119"/>
            </a:xfrm>
            <a:prstGeom prst="rect">
              <a:avLst/>
            </a:prstGeom>
            <a:solidFill>
              <a:srgbClr val="B3DE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A054C46-3BC9-7649-1C97-3D0242D55B7E}"/>
                </a:ext>
              </a:extLst>
            </p:cNvPr>
            <p:cNvSpPr/>
            <p:nvPr/>
          </p:nvSpPr>
          <p:spPr>
            <a:xfrm>
              <a:off x="764185" y="5706672"/>
              <a:ext cx="479623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2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Ghi nhớ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2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thức trong bài.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DC8C9DF-EB30-5396-97C1-B31A3D210C11}"/>
              </a:ext>
            </a:extLst>
          </p:cNvPr>
          <p:cNvGrpSpPr/>
          <p:nvPr/>
        </p:nvGrpSpPr>
        <p:grpSpPr>
          <a:xfrm>
            <a:off x="6400800" y="4156609"/>
            <a:ext cx="5486400" cy="5039119"/>
            <a:chOff x="6400800" y="4156609"/>
            <a:chExt cx="5486400" cy="5039119"/>
          </a:xfrm>
        </p:grpSpPr>
        <p:sp>
          <p:nvSpPr>
            <p:cNvPr id="17" name="AutoShape 2">
              <a:extLst>
                <a:ext uri="{FF2B5EF4-FFF2-40B4-BE49-F238E27FC236}">
                  <a16:creationId xmlns:a16="http://schemas.microsoft.com/office/drawing/2014/main" id="{34E010F5-ED85-241C-15C9-957D52FC3964}"/>
                </a:ext>
              </a:extLst>
            </p:cNvPr>
            <p:cNvSpPr/>
            <p:nvPr/>
          </p:nvSpPr>
          <p:spPr>
            <a:xfrm>
              <a:off x="6400800" y="4156609"/>
              <a:ext cx="5486400" cy="5039119"/>
            </a:xfrm>
            <a:prstGeom prst="rect">
              <a:avLst/>
            </a:prstGeom>
            <a:solidFill>
              <a:srgbClr val="B3DE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A75024D-4ABA-8FE9-D53E-01066839814A}"/>
                </a:ext>
              </a:extLst>
            </p:cNvPr>
            <p:cNvSpPr/>
            <p:nvPr/>
          </p:nvSpPr>
          <p:spPr>
            <a:xfrm>
              <a:off x="6593395" y="5706672"/>
              <a:ext cx="5141315" cy="19115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</a:pPr>
              <a:r>
                <a:rPr lang="pt-BR" sz="42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Hoàn thành bài tập trong SBT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4B4D9DB-8878-4B8C-B13C-451163488297}"/>
              </a:ext>
            </a:extLst>
          </p:cNvPr>
          <p:cNvGrpSpPr/>
          <p:nvPr/>
        </p:nvGrpSpPr>
        <p:grpSpPr>
          <a:xfrm>
            <a:off x="12382500" y="4156609"/>
            <a:ext cx="5524500" cy="5039119"/>
            <a:chOff x="12382500" y="4156609"/>
            <a:chExt cx="5524500" cy="5039119"/>
          </a:xfrm>
        </p:grpSpPr>
        <p:sp>
          <p:nvSpPr>
            <p:cNvPr id="18" name="AutoShape 2">
              <a:extLst>
                <a:ext uri="{FF2B5EF4-FFF2-40B4-BE49-F238E27FC236}">
                  <a16:creationId xmlns:a16="http://schemas.microsoft.com/office/drawing/2014/main" id="{124D54BA-D0BA-65D0-A0D1-B834E442A0BF}"/>
                </a:ext>
              </a:extLst>
            </p:cNvPr>
            <p:cNvSpPr/>
            <p:nvPr/>
          </p:nvSpPr>
          <p:spPr>
            <a:xfrm>
              <a:off x="12382500" y="4156609"/>
              <a:ext cx="5486400" cy="5039119"/>
            </a:xfrm>
            <a:prstGeom prst="rect">
              <a:avLst/>
            </a:prstGeom>
            <a:solidFill>
              <a:srgbClr val="B3DE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7E0DEBD-3763-6C8D-D571-D7ADDB6BA1D8}"/>
                </a:ext>
              </a:extLst>
            </p:cNvPr>
            <p:cNvSpPr/>
            <p:nvPr/>
          </p:nvSpPr>
          <p:spPr>
            <a:xfrm>
              <a:off x="12420601" y="5235644"/>
              <a:ext cx="5486399" cy="28810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2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bị trước </a:t>
              </a:r>
              <a:r>
                <a:rPr lang="en-US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“</a:t>
              </a:r>
              <a:r>
                <a:rPr lang="vi-VN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 </a:t>
              </a:r>
              <a:r>
                <a:rPr lang="en-US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4</a:t>
              </a:r>
              <a:r>
                <a:rPr lang="vi-VN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42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Hàm</a:t>
              </a:r>
              <a:r>
                <a:rPr lang="en-US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lang="en-US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lượng</a:t>
              </a:r>
              <a:r>
                <a:rPr lang="en-US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giác</a:t>
              </a:r>
              <a:r>
                <a:rPr lang="en-US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lang="en-US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đồ</a:t>
              </a:r>
              <a:r>
                <a:rPr lang="en-US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thị”</a:t>
              </a:r>
              <a:endParaRPr lang="pt-BR" sz="4200" b="1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6775" y="-3133725"/>
            <a:ext cx="16554450" cy="165544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FF5F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rot="802546">
            <a:off x="424221" y="2854610"/>
            <a:ext cx="1208958" cy="1289555"/>
          </a:xfrm>
          <a:custGeom>
            <a:avLst/>
            <a:gdLst/>
            <a:ahLst/>
            <a:cxnLst/>
            <a:rect l="l" t="t" r="r" b="b"/>
            <a:pathLst>
              <a:path w="1208958" h="1289555">
                <a:moveTo>
                  <a:pt x="0" y="0"/>
                </a:moveTo>
                <a:lnTo>
                  <a:pt x="1208958" y="0"/>
                </a:lnTo>
                <a:lnTo>
                  <a:pt x="1208958" y="1289556"/>
                </a:lnTo>
                <a:lnTo>
                  <a:pt x="0" y="12895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445491">
            <a:off x="1516509" y="-67644"/>
            <a:ext cx="1826839" cy="3573279"/>
          </a:xfrm>
          <a:custGeom>
            <a:avLst/>
            <a:gdLst/>
            <a:ahLst/>
            <a:cxnLst/>
            <a:rect l="l" t="t" r="r" b="b"/>
            <a:pathLst>
              <a:path w="1826839" h="3573279">
                <a:moveTo>
                  <a:pt x="0" y="0"/>
                </a:moveTo>
                <a:lnTo>
                  <a:pt x="1826839" y="0"/>
                </a:lnTo>
                <a:lnTo>
                  <a:pt x="1826839" y="3573279"/>
                </a:lnTo>
                <a:lnTo>
                  <a:pt x="0" y="35732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429929" y="1276891"/>
            <a:ext cx="1011971" cy="884209"/>
          </a:xfrm>
          <a:custGeom>
            <a:avLst/>
            <a:gdLst/>
            <a:ahLst/>
            <a:cxnLst/>
            <a:rect l="l" t="t" r="r" b="b"/>
            <a:pathLst>
              <a:path w="1011971" h="884209">
                <a:moveTo>
                  <a:pt x="0" y="0"/>
                </a:moveTo>
                <a:lnTo>
                  <a:pt x="1011970" y="0"/>
                </a:lnTo>
                <a:lnTo>
                  <a:pt x="1011970" y="884209"/>
                </a:lnTo>
                <a:lnTo>
                  <a:pt x="0" y="8842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3655934" y="7089922"/>
            <a:ext cx="6306403" cy="6892244"/>
          </a:xfrm>
          <a:custGeom>
            <a:avLst/>
            <a:gdLst/>
            <a:ahLst/>
            <a:cxnLst/>
            <a:rect l="l" t="t" r="r" b="b"/>
            <a:pathLst>
              <a:path w="6306403" h="6892244">
                <a:moveTo>
                  <a:pt x="6306403" y="0"/>
                </a:moveTo>
                <a:lnTo>
                  <a:pt x="0" y="0"/>
                </a:lnTo>
                <a:lnTo>
                  <a:pt x="0" y="6892244"/>
                </a:lnTo>
                <a:lnTo>
                  <a:pt x="6306403" y="6892244"/>
                </a:lnTo>
                <a:lnTo>
                  <a:pt x="630640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913199" y="5463492"/>
            <a:ext cx="1120115" cy="1118715"/>
          </a:xfrm>
          <a:custGeom>
            <a:avLst/>
            <a:gdLst/>
            <a:ahLst/>
            <a:cxnLst/>
            <a:rect l="l" t="t" r="r" b="b"/>
            <a:pathLst>
              <a:path w="1120115" h="1118715">
                <a:moveTo>
                  <a:pt x="0" y="0"/>
                </a:moveTo>
                <a:lnTo>
                  <a:pt x="1120116" y="0"/>
                </a:lnTo>
                <a:lnTo>
                  <a:pt x="1120116" y="1118715"/>
                </a:lnTo>
                <a:lnTo>
                  <a:pt x="0" y="11187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3869BA5F-FD77-3945-3C56-28368A3282D7}"/>
              </a:ext>
            </a:extLst>
          </p:cNvPr>
          <p:cNvSpPr txBox="1"/>
          <p:nvPr/>
        </p:nvSpPr>
        <p:spPr>
          <a:xfrm>
            <a:off x="1243402" y="3575282"/>
            <a:ext cx="15801192" cy="3136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 KẾT THÚC, </a:t>
            </a:r>
          </a:p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</a:t>
            </a:r>
            <a:endParaRPr lang="en-US" sz="7500" b="1" u="none" dirty="0">
              <a:solidFill>
                <a:srgbClr val="001A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140705"/>
            <a:ext cx="323850" cy="3238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317258" y="6145468"/>
            <a:ext cx="323850" cy="32385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605817" y="6525130"/>
            <a:ext cx="323850" cy="32385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894375" y="6525130"/>
            <a:ext cx="323850" cy="32385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9BEC1C-86B4-A3DF-DB62-6859B5537134}"/>
              </a:ext>
            </a:extLst>
          </p:cNvPr>
          <p:cNvGrpSpPr/>
          <p:nvPr/>
        </p:nvGrpSpPr>
        <p:grpSpPr>
          <a:xfrm>
            <a:off x="1702071" y="3118385"/>
            <a:ext cx="14883858" cy="3549249"/>
            <a:chOff x="4069775" y="1102171"/>
            <a:chExt cx="10148451" cy="2050655"/>
          </a:xfrm>
        </p:grpSpPr>
        <p:grpSp>
          <p:nvGrpSpPr>
            <p:cNvPr id="11" name="Group 11"/>
            <p:cNvGrpSpPr/>
            <p:nvPr/>
          </p:nvGrpSpPr>
          <p:grpSpPr>
            <a:xfrm>
              <a:off x="4069775" y="1102171"/>
              <a:ext cx="10148451" cy="2050655"/>
              <a:chOff x="0" y="0"/>
              <a:chExt cx="9471615" cy="19138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9471615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9471615" h="1913890">
                    <a:moveTo>
                      <a:pt x="9471615" y="956945"/>
                    </a:moveTo>
                    <a:lnTo>
                      <a:pt x="9471615" y="956945"/>
                    </a:lnTo>
                    <a:cubicBezTo>
                      <a:pt x="9471615" y="1485392"/>
                      <a:pt x="9043244" y="1913890"/>
                      <a:pt x="8514670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8514669" y="0"/>
                    </a:lnTo>
                    <a:cubicBezTo>
                      <a:pt x="9043117" y="0"/>
                      <a:pt x="9471615" y="428371"/>
                      <a:pt x="9471615" y="956945"/>
                    </a:cubicBezTo>
                    <a:close/>
                  </a:path>
                </a:pathLst>
              </a:custGeom>
              <a:solidFill>
                <a:srgbClr val="B9E1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4259191" y="1699156"/>
              <a:ext cx="9879331" cy="7597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6500" b="1" dirty="0">
                  <a:latin typeface="Arial" panose="020B0604020202020204" pitchFamily="34" charset="0"/>
                  <a:cs typeface="Arial" panose="020B0604020202020204" pitchFamily="34" charset="0"/>
                </a:rPr>
                <a:t>1. CÔNG THỨC CỘNG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1933603"/>
            <a:ext cx="1178075" cy="1219223"/>
          </a:xfrm>
          <a:custGeom>
            <a:avLst/>
            <a:gdLst/>
            <a:ahLst/>
            <a:cxnLst/>
            <a:rect l="l" t="t" r="r" b="b"/>
            <a:pathLst>
              <a:path w="1178075" h="1219223">
                <a:moveTo>
                  <a:pt x="0" y="0"/>
                </a:moveTo>
                <a:lnTo>
                  <a:pt x="1178075" y="0"/>
                </a:lnTo>
                <a:lnTo>
                  <a:pt x="1178075" y="1219224"/>
                </a:lnTo>
                <a:lnTo>
                  <a:pt x="0" y="1219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413534" flipH="1">
            <a:off x="15332438" y="984564"/>
            <a:ext cx="1820340" cy="2406093"/>
          </a:xfrm>
          <a:custGeom>
            <a:avLst/>
            <a:gdLst/>
            <a:ahLst/>
            <a:cxnLst/>
            <a:rect l="l" t="t" r="r" b="b"/>
            <a:pathLst>
              <a:path w="1820340" h="2406093">
                <a:moveTo>
                  <a:pt x="1820339" y="0"/>
                </a:moveTo>
                <a:lnTo>
                  <a:pt x="0" y="0"/>
                </a:lnTo>
                <a:lnTo>
                  <a:pt x="0" y="2406093"/>
                </a:lnTo>
                <a:lnTo>
                  <a:pt x="1820339" y="2406093"/>
                </a:lnTo>
                <a:lnTo>
                  <a:pt x="182033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505798" y="7416931"/>
            <a:ext cx="1961512" cy="1841369"/>
          </a:xfrm>
          <a:custGeom>
            <a:avLst/>
            <a:gdLst/>
            <a:ahLst/>
            <a:cxnLst/>
            <a:rect l="l" t="t" r="r" b="b"/>
            <a:pathLst>
              <a:path w="1961512" h="1841369">
                <a:moveTo>
                  <a:pt x="0" y="0"/>
                </a:moveTo>
                <a:lnTo>
                  <a:pt x="1961512" y="0"/>
                </a:lnTo>
                <a:lnTo>
                  <a:pt x="1961512" y="1841369"/>
                </a:lnTo>
                <a:lnTo>
                  <a:pt x="0" y="1841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938449" flipH="1">
            <a:off x="1959489" y="5893219"/>
            <a:ext cx="904929" cy="849502"/>
          </a:xfrm>
          <a:custGeom>
            <a:avLst/>
            <a:gdLst/>
            <a:ahLst/>
            <a:cxnLst/>
            <a:rect l="l" t="t" r="r" b="b"/>
            <a:pathLst>
              <a:path w="904929" h="849502">
                <a:moveTo>
                  <a:pt x="904928" y="0"/>
                </a:moveTo>
                <a:lnTo>
                  <a:pt x="0" y="0"/>
                </a:lnTo>
                <a:lnTo>
                  <a:pt x="0" y="849502"/>
                </a:lnTo>
                <a:lnTo>
                  <a:pt x="904928" y="849502"/>
                </a:lnTo>
                <a:lnTo>
                  <a:pt x="90492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912490" flipH="1">
            <a:off x="15152474" y="6054762"/>
            <a:ext cx="962804" cy="819587"/>
          </a:xfrm>
          <a:custGeom>
            <a:avLst/>
            <a:gdLst/>
            <a:ahLst/>
            <a:cxnLst/>
            <a:rect l="l" t="t" r="r" b="b"/>
            <a:pathLst>
              <a:path w="962804" h="819587">
                <a:moveTo>
                  <a:pt x="962804" y="0"/>
                </a:moveTo>
                <a:lnTo>
                  <a:pt x="0" y="0"/>
                </a:lnTo>
                <a:lnTo>
                  <a:pt x="0" y="819587"/>
                </a:lnTo>
                <a:lnTo>
                  <a:pt x="962804" y="819587"/>
                </a:lnTo>
                <a:lnTo>
                  <a:pt x="96280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D4CE6A8-34DD-52E7-A8AA-D4197D29AB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99122" y="5368835"/>
            <a:ext cx="7742089" cy="4354924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2561643" y="-150666"/>
            <a:ext cx="1351893" cy="1399113"/>
          </a:xfrm>
          <a:custGeom>
            <a:avLst/>
            <a:gdLst/>
            <a:ahLst/>
            <a:cxnLst/>
            <a:rect l="l" t="t" r="r" b="b"/>
            <a:pathLst>
              <a:path w="1351893" h="1399113">
                <a:moveTo>
                  <a:pt x="0" y="0"/>
                </a:moveTo>
                <a:lnTo>
                  <a:pt x="1351894" y="0"/>
                </a:lnTo>
                <a:lnTo>
                  <a:pt x="1351894" y="1399114"/>
                </a:lnTo>
                <a:lnTo>
                  <a:pt x="0" y="1399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948138" y="-1701596"/>
            <a:ext cx="3304247" cy="3101861"/>
          </a:xfrm>
          <a:custGeom>
            <a:avLst/>
            <a:gdLst/>
            <a:ahLst/>
            <a:cxnLst/>
            <a:rect l="l" t="t" r="r" b="b"/>
            <a:pathLst>
              <a:path w="3304247" h="3101861">
                <a:moveTo>
                  <a:pt x="3304246" y="0"/>
                </a:moveTo>
                <a:lnTo>
                  <a:pt x="0" y="0"/>
                </a:lnTo>
                <a:lnTo>
                  <a:pt x="0" y="3101861"/>
                </a:lnTo>
                <a:lnTo>
                  <a:pt x="3304246" y="3101861"/>
                </a:lnTo>
                <a:lnTo>
                  <a:pt x="330424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894174">
            <a:off x="17381660" y="7615180"/>
            <a:ext cx="1320748" cy="1124287"/>
          </a:xfrm>
          <a:custGeom>
            <a:avLst/>
            <a:gdLst/>
            <a:ahLst/>
            <a:cxnLst/>
            <a:rect l="l" t="t" r="r" b="b"/>
            <a:pathLst>
              <a:path w="1320748" h="1124287">
                <a:moveTo>
                  <a:pt x="0" y="0"/>
                </a:moveTo>
                <a:lnTo>
                  <a:pt x="1320749" y="0"/>
                </a:lnTo>
                <a:lnTo>
                  <a:pt x="1320749" y="1124287"/>
                </a:lnTo>
                <a:lnTo>
                  <a:pt x="0" y="1124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274299">
            <a:off x="17045757" y="-852593"/>
            <a:ext cx="1992555" cy="1957001"/>
          </a:xfrm>
          <a:custGeom>
            <a:avLst/>
            <a:gdLst/>
            <a:ahLst/>
            <a:cxnLst/>
            <a:rect l="l" t="t" r="r" b="b"/>
            <a:pathLst>
              <a:path w="3171620" h="3197724">
                <a:moveTo>
                  <a:pt x="0" y="0"/>
                </a:moveTo>
                <a:lnTo>
                  <a:pt x="3171620" y="0"/>
                </a:lnTo>
                <a:lnTo>
                  <a:pt x="3171620" y="3197723"/>
                </a:lnTo>
                <a:lnTo>
                  <a:pt x="0" y="3197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9F8840-F5CA-F197-6424-FF2FD4C491AF}"/>
              </a:ext>
            </a:extLst>
          </p:cNvPr>
          <p:cNvGrpSpPr/>
          <p:nvPr/>
        </p:nvGrpSpPr>
        <p:grpSpPr>
          <a:xfrm>
            <a:off x="913956" y="1638300"/>
            <a:ext cx="4647266" cy="963915"/>
            <a:chOff x="2012116" y="2110922"/>
            <a:chExt cx="4647266" cy="9639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3A09E38-C891-E1A3-CB03-736FAEEA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53FDCC-0CC1-3AD6-18F2-01604835828B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HĐKP1: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69C4050-4ACE-BA88-9423-00EBBF53DE54}"/>
              </a:ext>
            </a:extLst>
          </p:cNvPr>
          <p:cNvGrpSpPr/>
          <p:nvPr/>
        </p:nvGrpSpPr>
        <p:grpSpPr>
          <a:xfrm>
            <a:off x="7115931" y="739284"/>
            <a:ext cx="10401300" cy="1049227"/>
            <a:chOff x="4076700" y="1958580"/>
            <a:chExt cx="10401300" cy="1049227"/>
          </a:xfrm>
        </p:grpSpPr>
        <p:sp>
          <p:nvSpPr>
            <p:cNvPr id="3" name="Google Shape;166;p5">
              <a:extLst>
                <a:ext uri="{FF2B5EF4-FFF2-40B4-BE49-F238E27FC236}">
                  <a16:creationId xmlns:a16="http://schemas.microsoft.com/office/drawing/2014/main" id="{2FD30849-9655-B073-D88D-6027931006F5}"/>
                </a:ext>
              </a:extLst>
            </p:cNvPr>
            <p:cNvSpPr/>
            <p:nvPr/>
          </p:nvSpPr>
          <p:spPr>
            <a:xfrm>
              <a:off x="5358196" y="2330699"/>
              <a:ext cx="9119804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đôi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HĐKP1.</a:t>
              </a:r>
              <a:endParaRPr sz="3800" b="1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" name="Google Shape;167;p5">
              <a:extLst>
                <a:ext uri="{FF2B5EF4-FFF2-40B4-BE49-F238E27FC236}">
                  <a16:creationId xmlns:a16="http://schemas.microsoft.com/office/drawing/2014/main" id="{53A8DBBB-E762-F775-AFEB-62BB31F8CD5C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076700" y="1958580"/>
              <a:ext cx="1281496" cy="900308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1603583-7F43-739D-8FEB-F64202C2FE84}"/>
                  </a:ext>
                </a:extLst>
              </p:cNvPr>
              <p:cNvSpPr txBox="1"/>
              <p:nvPr/>
            </p:nvSpPr>
            <p:spPr>
              <a:xfrm>
                <a:off x="913956" y="2840250"/>
                <a:ext cx="11616798" cy="51373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Quan sát Hình 1. Từ hai cách tính tích vô hướng của </a:t>
                </a:r>
                <a:r>
                  <a:rPr lang="vi-VN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vectơ</a:t>
                </a:r>
                <a:r>
                  <a:rPr lang="vi-VN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vi-VN" sz="40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𝑂𝑀</m:t>
                        </m:r>
                      </m:e>
                    </m:acc>
                  </m:oMath>
                </a14:m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acc>
                  </m:oMath>
                </a14:m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vi-VN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sau đây:</a:t>
                </a:r>
                <a:endParaRPr lang="en-US" sz="4000" b="0" i="0" dirty="0">
                  <a:solidFill>
                    <a:srgbClr val="000000"/>
                  </a:solidFill>
                  <a:effectLst/>
                  <a:latin typeface="Arial (Body)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vi-VN" sz="40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𝑂𝑀</m:t>
                          </m:r>
                        </m:e>
                      </m:acc>
                      <m:r>
                        <a:rPr lang="en-US" sz="40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vi-VN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vi-VN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𝑂𝑀</m:t>
                              </m:r>
                            </m:e>
                          </m:acc>
                        </m:e>
                      </m:d>
                      <m:d>
                        <m:dPr>
                          <m:begChr m:val="|"/>
                          <m:endChr m:val="|"/>
                          <m:ctrlP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vi-VN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acc>
                        </m:e>
                      </m:d>
                      <m:func>
                        <m:funcPr>
                          <m:ctrlP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vi-VN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𝑂𝑀</m:t>
                                  </m:r>
                                </m:e>
                              </m:acc>
                              <m: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vi-VN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r>
                                    <a:rPr lang="en-US" sz="4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acc>
                            </m:e>
                          </m:d>
                        </m:e>
                      </m:func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vi-VN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𝑂𝑀</m:t>
                                  </m:r>
                                </m:e>
                              </m:acc>
                              <m: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vi-VN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r>
                                    <a:rPr lang="en-US" sz="4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acc>
                            </m:e>
                          </m:d>
                        </m:e>
                      </m:func>
                    </m:oMath>
                  </m:oMathPara>
                </a14:m>
                <a:endParaRPr lang="en-US" sz="4000" b="0" dirty="0">
                  <a:solidFill>
                    <a:srgbClr val="000000"/>
                  </a:solidFill>
                  <a:latin typeface="Arial (Body)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 (Body)"/>
                  </a:rPr>
                  <a:t>		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d>
                      </m:e>
                    </m:func>
                  </m:oMath>
                </a14:m>
                <a:endParaRPr lang="en-US" sz="4000" dirty="0">
                  <a:latin typeface="Arial (Body)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vi-VN" sz="40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𝑂𝑀</m:t>
                          </m:r>
                        </m:e>
                      </m:acc>
                      <m:r>
                        <a:rPr lang="en-US" sz="40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vi-VN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4000" dirty="0">
                  <a:latin typeface="Arial (Body)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1603583-7F43-739D-8FEB-F64202C2FE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956" y="2840250"/>
                <a:ext cx="11616798" cy="5137368"/>
              </a:xfrm>
              <a:prstGeom prst="rect">
                <a:avLst/>
              </a:prstGeom>
              <a:blipFill>
                <a:blip r:embed="rId9"/>
                <a:stretch>
                  <a:fillRect l="-1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4D0DE79D-1629-CDD4-4249-9A517A06C0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53614" y="3341398"/>
            <a:ext cx="4152900" cy="42994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5DFEEF6-8F9B-652B-652D-5221276625E8}"/>
                  </a:ext>
                </a:extLst>
              </p:cNvPr>
              <p:cNvSpPr txBox="1"/>
              <p:nvPr/>
            </p:nvSpPr>
            <p:spPr>
              <a:xfrm>
                <a:off x="609600" y="8012814"/>
                <a:ext cx="16907631" cy="1839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4000" b="0" i="0" dirty="0">
                    <a:solidFill>
                      <a:srgbClr val="000000"/>
                    </a:solidFill>
                    <a:effectLst/>
                  </a:rPr>
                  <a:t>Hãy suy ra công thức tính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cos</m:t>
                    </m:r>
                    <m:r>
                      <a:rPr lang="vi-VN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⁡(</m:t>
                    </m:r>
                    <m:r>
                      <a:rPr lang="el-GR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𝛼</m:t>
                    </m:r>
                    <m:r>
                      <a:rPr lang="el-GR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 – </m:t>
                    </m:r>
                    <m:r>
                      <a:rPr lang="el-GR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𝛽</m:t>
                    </m:r>
                    <m:r>
                      <a:rPr lang="el-GR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vi-VN" sz="4000" b="0" i="0" dirty="0">
                    <a:solidFill>
                      <a:srgbClr val="000000"/>
                    </a:solidFill>
                    <a:effectLst/>
                  </a:rPr>
                  <a:t>theo các giá trị lượng giác của </a:t>
                </a:r>
                <a14:m>
                  <m:oMath xmlns:m="http://schemas.openxmlformats.org/officeDocument/2006/math">
                    <m:r>
                      <a:rPr lang="el-GR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l-GR" sz="4000" b="0" i="0" dirty="0">
                    <a:solidFill>
                      <a:srgbClr val="000000"/>
                    </a:solidFill>
                    <a:effectLst/>
                  </a:rPr>
                  <a:t> </a:t>
                </a:r>
                <a:r>
                  <a:rPr lang="vi-VN" sz="4000" b="0" i="0" dirty="0">
                    <a:solidFill>
                      <a:srgbClr val="000000"/>
                    </a:solidFill>
                    <a:effectLst/>
                  </a:rPr>
                  <a:t>và</a:t>
                </a:r>
                <a14:m>
                  <m:oMath xmlns:m="http://schemas.openxmlformats.org/officeDocument/2006/math">
                    <m:r>
                      <a:rPr lang="vi-VN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l-GR" sz="4000" b="0" i="0" dirty="0">
                    <a:solidFill>
                      <a:srgbClr val="000000"/>
                    </a:solidFill>
                    <a:effectLst/>
                  </a:rPr>
                  <a:t>. </a:t>
                </a:r>
                <a:r>
                  <a:rPr lang="vi-VN" sz="4000" b="0" i="0" dirty="0">
                    <a:solidFill>
                      <a:srgbClr val="000000"/>
                    </a:solidFill>
                    <a:effectLst/>
                  </a:rPr>
                  <a:t>Từ đó, hãy suy ra công thức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cos</m:t>
                    </m:r>
                    <m:r>
                      <a:rPr lang="vi-VN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⁡(</m:t>
                    </m:r>
                    <m:r>
                      <a:rPr lang="el-GR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𝛼</m:t>
                    </m:r>
                    <m:r>
                      <a:rPr lang="el-GR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 + </m:t>
                    </m:r>
                    <m:r>
                      <a:rPr lang="el-GR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𝛽</m:t>
                    </m:r>
                    <m:r>
                      <a:rPr lang="el-GR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vi-VN" sz="4000" b="0" i="0" dirty="0">
                    <a:solidFill>
                      <a:srgbClr val="000000"/>
                    </a:solidFill>
                    <a:effectLst/>
                  </a:rPr>
                  <a:t>bằng cách thay </a:t>
                </a:r>
                <a14:m>
                  <m:oMath xmlns:m="http://schemas.openxmlformats.org/officeDocument/2006/math">
                    <m:r>
                      <a:rPr lang="el-GR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𝛽</m:t>
                    </m:r>
                    <m:r>
                      <a:rPr lang="el-GR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000" b="0" i="0" dirty="0">
                    <a:solidFill>
                      <a:srgbClr val="000000"/>
                    </a:solidFill>
                    <a:effectLst/>
                  </a:rPr>
                  <a:t>bằng </a:t>
                </a:r>
                <a14:m>
                  <m:oMath xmlns:m="http://schemas.openxmlformats.org/officeDocument/2006/math">
                    <m:r>
                      <a:rPr lang="vi-VN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– </m:t>
                    </m:r>
                    <m:r>
                      <a:rPr lang="el-GR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𝛽</m:t>
                    </m:r>
                    <m:r>
                      <a:rPr lang="el-GR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5DFEEF6-8F9B-652B-652D-5221276625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8012814"/>
                <a:ext cx="16907631" cy="1839606"/>
              </a:xfrm>
              <a:prstGeom prst="rect">
                <a:avLst/>
              </a:prstGeom>
              <a:blipFill>
                <a:blip r:embed="rId11"/>
                <a:stretch>
                  <a:fillRect l="-1262" b="-13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2561643" y="-150666"/>
            <a:ext cx="1351893" cy="1399113"/>
          </a:xfrm>
          <a:custGeom>
            <a:avLst/>
            <a:gdLst/>
            <a:ahLst/>
            <a:cxnLst/>
            <a:rect l="l" t="t" r="r" b="b"/>
            <a:pathLst>
              <a:path w="1351893" h="1399113">
                <a:moveTo>
                  <a:pt x="0" y="0"/>
                </a:moveTo>
                <a:lnTo>
                  <a:pt x="1351894" y="0"/>
                </a:lnTo>
                <a:lnTo>
                  <a:pt x="1351894" y="1399114"/>
                </a:lnTo>
                <a:lnTo>
                  <a:pt x="0" y="1399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948138" y="-1701596"/>
            <a:ext cx="3304247" cy="3101861"/>
          </a:xfrm>
          <a:custGeom>
            <a:avLst/>
            <a:gdLst/>
            <a:ahLst/>
            <a:cxnLst/>
            <a:rect l="l" t="t" r="r" b="b"/>
            <a:pathLst>
              <a:path w="3304247" h="3101861">
                <a:moveTo>
                  <a:pt x="3304246" y="0"/>
                </a:moveTo>
                <a:lnTo>
                  <a:pt x="0" y="0"/>
                </a:lnTo>
                <a:lnTo>
                  <a:pt x="0" y="3101861"/>
                </a:lnTo>
                <a:lnTo>
                  <a:pt x="3304246" y="3101861"/>
                </a:lnTo>
                <a:lnTo>
                  <a:pt x="330424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894174">
            <a:off x="17526638" y="7633022"/>
            <a:ext cx="1320748" cy="1124287"/>
          </a:xfrm>
          <a:custGeom>
            <a:avLst/>
            <a:gdLst/>
            <a:ahLst/>
            <a:cxnLst/>
            <a:rect l="l" t="t" r="r" b="b"/>
            <a:pathLst>
              <a:path w="1320748" h="1124287">
                <a:moveTo>
                  <a:pt x="0" y="0"/>
                </a:moveTo>
                <a:lnTo>
                  <a:pt x="1320749" y="0"/>
                </a:lnTo>
                <a:lnTo>
                  <a:pt x="1320749" y="1124287"/>
                </a:lnTo>
                <a:lnTo>
                  <a:pt x="0" y="1124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274299">
            <a:off x="15449853" y="9270055"/>
            <a:ext cx="1992555" cy="1957001"/>
          </a:xfrm>
          <a:custGeom>
            <a:avLst/>
            <a:gdLst/>
            <a:ahLst/>
            <a:cxnLst/>
            <a:rect l="l" t="t" r="r" b="b"/>
            <a:pathLst>
              <a:path w="3171620" h="3197724">
                <a:moveTo>
                  <a:pt x="0" y="0"/>
                </a:moveTo>
                <a:lnTo>
                  <a:pt x="3171620" y="0"/>
                </a:lnTo>
                <a:lnTo>
                  <a:pt x="3171620" y="3197723"/>
                </a:lnTo>
                <a:lnTo>
                  <a:pt x="0" y="3197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9F8840-F5CA-F197-6424-FF2FD4C491AF}"/>
              </a:ext>
            </a:extLst>
          </p:cNvPr>
          <p:cNvGrpSpPr/>
          <p:nvPr/>
        </p:nvGrpSpPr>
        <p:grpSpPr>
          <a:xfrm>
            <a:off x="4522134" y="436350"/>
            <a:ext cx="4647266" cy="963915"/>
            <a:chOff x="2012116" y="2110922"/>
            <a:chExt cx="4647266" cy="9639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3A09E38-C891-E1A3-CB03-736FAEEA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53FDCC-0CC1-3AD6-18F2-01604835828B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HĐKP1: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B8A7836-666B-2D6E-3C53-EA90C85A9CA1}"/>
                  </a:ext>
                </a:extLst>
              </p:cNvPr>
              <p:cNvSpPr/>
              <p:nvPr/>
            </p:nvSpPr>
            <p:spPr>
              <a:xfrm>
                <a:off x="719225" y="2273017"/>
                <a:ext cx="14588625" cy="9405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acc>
                      <m:accPr>
                        <m:chr m:val="⃗"/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acc>
                      <m:accPr>
                        <m:chr m:val="⃗"/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=|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𝑂𝑀</m:t>
                    </m:r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||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acc>
                      <m:accPr>
                        <m:chr m:val="⃗"/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acc>
                      <m:accPr>
                        <m:chr m:val="̂"/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𝑀𝑂𝑁</m:t>
                        </m:r>
                      </m:e>
                    </m:acc>
                  </m:oMath>
                </a14:m>
                <a:r>
                  <a:rPr lang="en-US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38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nghĩa</a:t>
                </a:r>
                <a:r>
                  <a:rPr lang="en-US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vô</a:t>
                </a:r>
                <a:r>
                  <a:rPr lang="en-US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hướng</a:t>
                </a:r>
                <a:r>
                  <a:rPr lang="en-US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B8A7836-666B-2D6E-3C53-EA90C85A9C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225" y="2273017"/>
                <a:ext cx="14588625" cy="940514"/>
              </a:xfrm>
              <a:prstGeom prst="rect">
                <a:avLst/>
              </a:prstGeom>
              <a:blipFill>
                <a:blip r:embed="rId8"/>
                <a:stretch>
                  <a:fillRect b="-25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418CD34-A842-67BF-0CBC-A2000AE3DF17}"/>
                  </a:ext>
                </a:extLst>
              </p:cNvPr>
              <p:cNvSpPr txBox="1"/>
              <p:nvPr/>
            </p:nvSpPr>
            <p:spPr>
              <a:xfrm>
                <a:off x="1295400" y="3163110"/>
                <a:ext cx="17958795" cy="24375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𝑂</m:t>
                          </m:r>
                          <m:acc>
                            <m:accPr>
                              <m:chr m:val="⃗"/>
                              <m:ctrlPr>
                                <a:rPr lang="en-US" sz="38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8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e>
                          </m:acc>
                        </m:e>
                      </m:d>
                      <m:d>
                        <m:dPr>
                          <m:begChr m:val="|"/>
                          <m:endChr m:val="|"/>
                          <m:ctrlP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𝑂</m:t>
                          </m:r>
                          <m:acc>
                            <m:accPr>
                              <m:chr m:val="⃗"/>
                              <m:ctrlPr>
                                <a:rPr lang="en-US" sz="38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8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</m:acc>
                        </m:e>
                      </m:d>
                      <m:func>
                        <m:funcPr>
                          <m:ctrlP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38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8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r>
                                <a:rPr lang="en-US" sz="38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8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m:rPr>
                          <m:nor/>
                        </m:rPr>
                        <a:rPr lang="en-US" sz="3800" i="1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38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8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r>
                                <a:rPr lang="en-US" sz="38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8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nl-NL" sz="3800" i="1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𝑀𝑂𝑁</m:t>
                          </m:r>
                        </m:e>
                      </m:acc>
                      <m:r>
                        <a:rPr lang="nl-NL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𝑥𝑂𝑁</m:t>
                          </m:r>
                        </m:e>
                      </m:acc>
                      <m:r>
                        <a:rPr lang="nl-NL" sz="38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acc>
                        <m:accPr>
                          <m:chr m:val="̂"/>
                          <m:ctrlP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𝑥𝑂𝑀</m:t>
                          </m:r>
                        </m:e>
                      </m:acc>
                      <m:r>
                        <a:rPr lang="nl-NL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8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nl-NL" sz="38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𝛽</m:t>
                      </m:r>
                      <m:r>
                        <a:rPr lang="nl-NL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8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nl-NL" sz="3800" i="1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nl-NL" sz="3800" i="1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8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𝑀</m:t>
                      </m:r>
                      <m:r>
                        <a:rPr lang="nl-NL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8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m:rPr>
                          <m:nor/>
                        </m:rPr>
                        <a:rPr lang="nl-NL" sz="3800" i="1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thu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đườ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ò̀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ượ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nl-NL" sz="3800" i="1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nl-NL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|</m:t>
                      </m:r>
                      <m:r>
                        <a:rPr lang="en-US" sz="38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</m:t>
                      </m:r>
                      <m:acc>
                        <m:accPr>
                          <m:chr m:val="⃗"/>
                          <m:ctrlP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e>
                      </m:acc>
                      <m:r>
                        <a:rPr lang="nl-NL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|=|</m:t>
                      </m:r>
                      <m:r>
                        <a:rPr lang="en-US" sz="38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</m:t>
                      </m:r>
                      <m:acc>
                        <m:accPr>
                          <m:chr m:val="⃗"/>
                          <m:ctrlP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</m:acc>
                      <m:r>
                        <a:rPr lang="nl-NL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|=</m:t>
                      </m:r>
                      <m:r>
                        <a:rPr lang="nl-NL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nl-NL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nl-NL" sz="3800" i="1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8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418CD34-A842-67BF-0CBC-A2000AE3DF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3163110"/>
                <a:ext cx="17958795" cy="243759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Callout 21">
            <a:extLst>
              <a:ext uri="{FF2B5EF4-FFF2-40B4-BE49-F238E27FC236}">
                <a16:creationId xmlns:a16="http://schemas.microsoft.com/office/drawing/2014/main" id="{2B8AA9DC-DE31-98DB-4C2B-FD1D31A96A52}"/>
              </a:ext>
            </a:extLst>
          </p:cNvPr>
          <p:cNvSpPr/>
          <p:nvPr/>
        </p:nvSpPr>
        <p:spPr>
          <a:xfrm>
            <a:off x="11642409" y="649989"/>
            <a:ext cx="161899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bg1"/>
                </a:solidFill>
              </a:rPr>
              <a:t>Giải</a:t>
            </a:r>
            <a:endParaRPr lang="en-US" sz="3800" b="1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E50737-D9F7-2847-5917-43CC01AD8E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2409" y="5561415"/>
            <a:ext cx="4152900" cy="42994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46E617B-C4B2-4270-71E4-FBB3ACE7C6B6}"/>
                  </a:ext>
                </a:extLst>
              </p:cNvPr>
              <p:cNvSpPr txBox="1"/>
              <p:nvPr/>
            </p:nvSpPr>
            <p:spPr>
              <a:xfrm>
                <a:off x="703985" y="5538555"/>
                <a:ext cx="10092690" cy="34926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diễn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lượng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</m:oMath>
                </a14:m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lượng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toạ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này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3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46E617B-C4B2-4270-71E4-FBB3ACE7C6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985" y="5538555"/>
                <a:ext cx="10092690" cy="3492623"/>
              </a:xfrm>
              <a:prstGeom prst="rect">
                <a:avLst/>
              </a:prstGeom>
              <a:blipFill>
                <a:blip r:embed="rId11"/>
                <a:stretch>
                  <a:fillRect l="-1993" b="-6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15129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3" grpId="0" animBg="1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1907</TotalTime>
  <Words>3939</Words>
  <Application>Microsoft Office PowerPoint</Application>
  <PresentationFormat>Custom</PresentationFormat>
  <Paragraphs>353</Paragraphs>
  <Slides>66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66</vt:i4>
      </vt:variant>
    </vt:vector>
  </HeadingPairs>
  <TitlesOfParts>
    <vt:vector size="75" baseType="lpstr">
      <vt:lpstr>Calibri</vt:lpstr>
      <vt:lpstr>Arial (Body)</vt:lpstr>
      <vt:lpstr>Arial</vt:lpstr>
      <vt:lpstr>Cambria Math</vt:lpstr>
      <vt:lpstr>Calibri Light</vt:lpstr>
      <vt:lpstr>Office Theme</vt:lpstr>
      <vt:lpstr>3_Office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Minnie Play</dc:title>
  <dc:creator>tuyết nguyễn thị ánh</dc:creator>
  <cp:lastModifiedBy>tuyết nguyễn thị ánh</cp:lastModifiedBy>
  <cp:revision>9</cp:revision>
  <dcterms:created xsi:type="dcterms:W3CDTF">2006-08-16T00:00:00Z</dcterms:created>
  <dcterms:modified xsi:type="dcterms:W3CDTF">2023-08-18T07:32:43Z</dcterms:modified>
  <dc:identifier>DAFn2NoZm4w</dc:identifier>
</cp:coreProperties>
</file>