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7" r:id="rId2"/>
    <p:sldMasterId id="2147483772" r:id="rId3"/>
    <p:sldMasterId id="2147483786" r:id="rId4"/>
  </p:sldMasterIdLst>
  <p:notesMasterIdLst>
    <p:notesMasterId r:id="rId32"/>
  </p:notesMasterIdLst>
  <p:sldIdLst>
    <p:sldId id="368" r:id="rId5"/>
    <p:sldId id="440" r:id="rId6"/>
    <p:sldId id="366" r:id="rId7"/>
    <p:sldId id="390" r:id="rId8"/>
    <p:sldId id="441" r:id="rId9"/>
    <p:sldId id="444" r:id="rId10"/>
    <p:sldId id="369" r:id="rId11"/>
    <p:sldId id="396" r:id="rId12"/>
    <p:sldId id="445" r:id="rId13"/>
    <p:sldId id="397" r:id="rId14"/>
    <p:sldId id="395" r:id="rId15"/>
    <p:sldId id="435" r:id="rId16"/>
    <p:sldId id="446" r:id="rId17"/>
    <p:sldId id="447" r:id="rId18"/>
    <p:sldId id="448" r:id="rId19"/>
    <p:sldId id="429" r:id="rId20"/>
    <p:sldId id="434" r:id="rId21"/>
    <p:sldId id="422" r:id="rId22"/>
    <p:sldId id="436" r:id="rId23"/>
    <p:sldId id="438" r:id="rId24"/>
    <p:sldId id="439" r:id="rId25"/>
    <p:sldId id="450" r:id="rId26"/>
    <p:sldId id="427" r:id="rId27"/>
    <p:sldId id="443" r:id="rId28"/>
    <p:sldId id="290" r:id="rId29"/>
    <p:sldId id="367" r:id="rId30"/>
    <p:sldId id="4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E5E5-108D-476C-AFFC-DD9C71264DA7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1265B-73D7-4F68-B1BB-76E0BE28C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20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37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848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243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822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7045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4" name="Google Shape;5874;ge9cd5644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5" name="Google Shape;5875;ge9cd5644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672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0142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23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173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878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2803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6148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367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823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101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1835461-35CD-47B1-AAE8-DAC26C0A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56C3B48-57BA-429D-AB9D-0554B091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B639AA0-EE90-414A-B6C3-6AFCC99B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8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CAA5E0-22E4-4392-9D57-88EADE79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C95B44-DB86-48CC-8349-31633448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54150F-740A-41EA-BA89-B7EF998C0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5DDFAF-537E-4F20-A235-42A2CEDE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D6AB497-BCAD-4509-BD6A-1AF9A20F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1F0AAC-2FC9-4AD3-96D3-5BABA366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68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51A12D-7BC2-4184-96F5-6194D38F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0DA86D7-F43E-4A0D-96A2-25C586AC3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B21DBC-E065-41C8-8C4C-00414F71B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82826C-CBA0-4192-B966-1510A69E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007168-D3CE-4C6A-B35B-5CDE004A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301D25E-E0A3-4436-BA52-7D36D93E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8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ED4C7E-C113-4BFA-933F-E646A44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C00AF6A-8B75-453F-BBBF-F1304C4A5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C977BE-A029-451A-ADC5-2E7C944D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2A49A1-265B-4838-84A8-0989B18C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C3B824-F99A-4916-BBD0-AC741F26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45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B3BDF3C-59D7-4E45-9C66-4B78E5287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98313F-F875-40A7-A3A3-2D91AD12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8E5D98-08A5-4FE9-81BD-1E61EDDB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98E350-AA34-4AC4-B90B-8CE4374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57E945-7B76-4842-8C64-4ABBC734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52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76279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41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355762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490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793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870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925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926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620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25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797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595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891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3651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0453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1764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880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945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931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082298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9297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0880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9428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8176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50785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3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7278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A2587-E609-4F9F-922A-99B21D60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6F2642C-15DB-4A7A-A627-E5271D15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DDD37C-B8DE-4B43-8802-97FA0910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A94D8-D7A1-4FCE-866D-F78B03F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C4FB84-D889-4FA6-9025-CCE3284C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49106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60623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73966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464776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44508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165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1889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4935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5954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262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06C76A-DBCC-4466-BEB3-CB0BBAF1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E8B8F93-85F5-4105-A42C-37FAD9042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EC9A6E-3801-433B-9721-D0EEF0DB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E1CC7BF-3591-4E26-82D1-36FFDB9C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C0EB26-3351-4B87-9790-0D0EA22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566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8692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1856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3069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081395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42236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8912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07771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77097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50852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92895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D59286-B5D1-4C1C-8180-89F3B852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F099E5-C4C0-46A9-B31E-9B4AF101D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03CC18-26B4-46AF-A871-CA94183F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FD2632-776F-484E-9D5B-5C773979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82A0F9-352F-4EDB-8CE5-2ED7A267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103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43003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5669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6D2CD1-2A5A-4866-AB18-F855D21E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E182C8-FDE9-47E9-9EBD-656D6D8D6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B8F2EEC-3DBC-4223-98FA-FE589A4EA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4FE20D3-D01C-4FC2-A095-772B750A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F8B30FE-40C0-4F54-890B-FADDD771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42CB3B6-CF4F-4B1B-AAC7-0375983A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3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50916C-A8BB-4972-BD28-BD77A7C0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B4404D-DA8A-4AE5-91A1-06814B9A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C60E6A-4CE2-4BFE-93BD-27535A3C7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FF70710-5697-4FC5-9EA4-BF139EF4C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0D1CCE3-C7F4-49B2-97A0-8D1C8691C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8B80936-2AC2-4F8A-AC35-5420EDCB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5CF87FD-D91C-4B43-B8F4-D052FFE1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4A83A70-6A37-4E81-922A-B8B90988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3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FE55FC-387B-4AFA-A272-581FC8835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9ABD379-0049-422D-B57B-FFA298CC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DA9F0EE-F738-491A-A6C7-D1E2D5DD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ACAB682-2242-42CB-A3C8-ACB4038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2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10294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20CCD55-9AD1-4E6E-A36B-81EFCCB25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1E33B3D-A572-47B8-8D8C-5EB5C468B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2147D3-3C46-4005-83A4-4251099404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6CE58-FE09-468D-A383-049C381CEBD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D32442-1706-477A-9C81-11EFDB44A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962BFC-3114-4AE5-91BD-A08730FB5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1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27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129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  <p:sldLayoutId id="2147483810" r:id="rId24"/>
    <p:sldLayoutId id="2147483811" r:id="rId25"/>
    <p:sldLayoutId id="2147483812" r:id="rId26"/>
    <p:sldLayoutId id="2147483813" r:id="rId27"/>
    <p:sldLayoutId id="2147483814" r:id="rId28"/>
    <p:sldLayoutId id="2147483815" r:id="rId29"/>
    <p:sldLayoutId id="2147483816" r:id="rId30"/>
    <p:sldLayoutId id="2147483817" r:id="rId31"/>
    <p:sldLayoutId id="2147483818" r:id="rId32"/>
    <p:sldLayoutId id="2147483819" r:id="rId33"/>
    <p:sldLayoutId id="2147483820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3.sv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g"/><Relationship Id="rId10" Type="http://schemas.openxmlformats.org/officeDocument/2006/relationships/image" Target="../media/image35.png"/><Relationship Id="rId4" Type="http://schemas.openxmlformats.org/officeDocument/2006/relationships/image" Target="../media/image13.sv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12" Type="http://schemas.openxmlformats.org/officeDocument/2006/relationships/image" Target="../media/image26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25.png"/><Relationship Id="rId5" Type="http://schemas.openxmlformats.org/officeDocument/2006/relationships/image" Target="../media/image30.jpg"/><Relationship Id="rId15" Type="http://schemas.openxmlformats.org/officeDocument/2006/relationships/image" Target="../media/image29.png"/><Relationship Id="rId10" Type="http://schemas.openxmlformats.org/officeDocument/2006/relationships/image" Target="../media/image35.png"/><Relationship Id="rId4" Type="http://schemas.openxmlformats.org/officeDocument/2006/relationships/image" Target="../media/image13.svg"/><Relationship Id="rId9" Type="http://schemas.openxmlformats.org/officeDocument/2006/relationships/image" Target="../media/image34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13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16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sv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="" xmlns:a16="http://schemas.microsoft.com/office/drawing/2014/main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736316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="" xmlns:a16="http://schemas.microsoft.com/office/drawing/2014/main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oiny" panose="02000903060500060000" pitchFamily="2" charset="0"/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="" xmlns:a16="http://schemas.microsoft.com/office/drawing/2014/main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oiny" panose="02000903060500060000" pitchFamily="2" charset="0"/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="" xmlns:a16="http://schemas.microsoft.com/office/drawing/2014/main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oiny" panose="02000903060500060000" pitchFamily="2" charset="0"/>
                <a:sym typeface="Arial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="" xmlns:a16="http://schemas.microsoft.com/office/drawing/2014/main" id="{6136E70F-8C58-9E6A-36FF-83D1B99F7040}"/>
              </a:ext>
            </a:extLst>
          </p:cNvPr>
          <p:cNvGrpSpPr/>
          <p:nvPr/>
        </p:nvGrpSpPr>
        <p:grpSpPr>
          <a:xfrm>
            <a:off x="1770742" y="508771"/>
            <a:ext cx="9592583" cy="3375026"/>
            <a:chOff x="2291655" y="381578"/>
            <a:chExt cx="5370035" cy="2531269"/>
          </a:xfrm>
        </p:grpSpPr>
        <p:sp>
          <p:nvSpPr>
            <p:cNvPr id="6" name="Hộp Văn bản 5">
              <a:extLst>
                <a:ext uri="{FF2B5EF4-FFF2-40B4-BE49-F238E27FC236}">
                  <a16:creationId xmlns="" xmlns:a16="http://schemas.microsoft.com/office/drawing/2014/main" id="{6984EFCB-A6A0-9424-F40E-8A321E2D486F}"/>
                </a:ext>
              </a:extLst>
            </p:cNvPr>
            <p:cNvSpPr txBox="1"/>
            <p:nvPr/>
          </p:nvSpPr>
          <p:spPr>
            <a:xfrm rot="21415650">
              <a:off x="2291655" y="812248"/>
              <a:ext cx="4146482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0666" b="1" kern="0" spc="800" dirty="0">
                  <a:solidFill>
                    <a:srgbClr val="FFB4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Times New Roman" panose="02020603050405020304" pitchFamily="18" charset="0"/>
                  <a:sym typeface="Arial"/>
                </a:rPr>
                <a:t>KHỞI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="" xmlns:a16="http://schemas.microsoft.com/office/drawing/2014/main" id="{D4FF76FC-1F30-112E-C2CC-DD7FC0AD4205}"/>
                </a:ext>
              </a:extLst>
            </p:cNvPr>
            <p:cNvSpPr txBox="1"/>
            <p:nvPr/>
          </p:nvSpPr>
          <p:spPr>
            <a:xfrm>
              <a:off x="4918490" y="381578"/>
              <a:ext cx="2743200" cy="2531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66" b="1" kern="0" spc="800" dirty="0">
                  <a:solidFill>
                    <a:srgbClr val="FFB4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Times New Roman" panose="02020603050405020304" pitchFamily="18" charset="0"/>
                  <a:sym typeface="Arial"/>
                </a:rPr>
                <a:t>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71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74C211D-EE83-CD0C-0B77-62CFA9E69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7699"/>
            <a:ext cx="6405563" cy="2562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9B84FE1-3DE1-ACB5-3880-7D1B4DD2D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787" y="1729004"/>
            <a:ext cx="5145554" cy="3204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5E2779EE-9966-A35D-801C-90D326DD0D75}"/>
              </a:ext>
            </a:extLst>
          </p:cNvPr>
          <p:cNvSpPr/>
          <p:nvPr/>
        </p:nvSpPr>
        <p:spPr>
          <a:xfrm>
            <a:off x="254361" y="3486149"/>
            <a:ext cx="5574939" cy="15716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Hai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bạn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không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mặc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áo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phao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và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đùa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nghịch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khi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đi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thuyền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rất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nguy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hiểm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5ACEC379-96DC-5419-5A4D-B01229E26469}"/>
              </a:ext>
            </a:extLst>
          </p:cNvPr>
          <p:cNvSpPr/>
          <p:nvPr/>
        </p:nvSpPr>
        <p:spPr>
          <a:xfrm>
            <a:off x="6617061" y="5048250"/>
            <a:ext cx="5574939" cy="15716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Chiếc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xe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máy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chở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bạn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nhỏ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không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đội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mũ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bảo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hiểm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và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vượt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đèn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đỏ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rất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dễ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gây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tai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nạn</a:t>
            </a:r>
            <a:endParaRPr lang="en-US" sz="3000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2349500" y="1066800"/>
            <a:ext cx="2171700" cy="19526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0261600" y="1928811"/>
            <a:ext cx="635000" cy="611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931400" y="2451100"/>
            <a:ext cx="1208581" cy="1663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965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9EEF3969-C108-1AE3-FAD9-6FB4560F823A}"/>
              </a:ext>
            </a:extLst>
          </p:cNvPr>
          <p:cNvGrpSpPr/>
          <p:nvPr/>
        </p:nvGrpSpPr>
        <p:grpSpPr>
          <a:xfrm>
            <a:off x="-676275" y="-185888"/>
            <a:ext cx="11696700" cy="3017582"/>
            <a:chOff x="2994661" y="1071108"/>
            <a:chExt cx="3483868" cy="2263187"/>
          </a:xfrm>
        </p:grpSpPr>
        <p:pic>
          <p:nvPicPr>
            <p:cNvPr id="3" name="Hình ảnh 2" descr="Ảnh có chứa quảng trường&#10;&#10;Mô tả được tạo tự động">
              <a:extLst>
                <a:ext uri="{FF2B5EF4-FFF2-40B4-BE49-F238E27FC236}">
                  <a16:creationId xmlns="" xmlns:a16="http://schemas.microsoft.com/office/drawing/2014/main" id="{F82A1DC7-C12F-07E8-D267-E4DE85C16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596" t="54852" r="9256" b="14950"/>
            <a:stretch/>
          </p:blipFill>
          <p:spPr>
            <a:xfrm>
              <a:off x="2994661" y="1071108"/>
              <a:ext cx="3483868" cy="2263187"/>
            </a:xfrm>
            <a:prstGeom prst="ellipse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="" xmlns:a16="http://schemas.microsoft.com/office/drawing/2014/main" id="{03F46328-2FD8-D6CF-0BF0-0746E9D2BAC4}"/>
                </a:ext>
              </a:extLst>
            </p:cNvPr>
            <p:cNvSpPr txBox="1"/>
            <p:nvPr/>
          </p:nvSpPr>
          <p:spPr>
            <a:xfrm>
              <a:off x="3630155" y="1447324"/>
              <a:ext cx="2607227" cy="1592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Khi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tham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thông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hay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trên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phải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thực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hiện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đúng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quy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định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tín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hiệu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đèn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vạch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kẻ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để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đảm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bảo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an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toàn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mình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và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xung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quanh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46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44" name="Group 1">
            <a:extLst>
              <a:ext uri="{FF2B5EF4-FFF2-40B4-BE49-F238E27FC236}">
                <a16:creationId xmlns="" xmlns:a16="http://schemas.microsoft.com/office/drawing/2014/main" id="{4679796F-0794-91B5-2061-6888E3841DF7}"/>
              </a:ext>
            </a:extLst>
          </p:cNvPr>
          <p:cNvGrpSpPr/>
          <p:nvPr/>
        </p:nvGrpSpPr>
        <p:grpSpPr>
          <a:xfrm>
            <a:off x="647700" y="183108"/>
            <a:ext cx="11449050" cy="1436143"/>
            <a:chOff x="749560" y="204489"/>
            <a:chExt cx="9282562" cy="1436143"/>
          </a:xfrm>
        </p:grpSpPr>
        <p:sp>
          <p:nvSpPr>
            <p:cNvPr id="45" name="Rectangle: Rounded Corners 9">
              <a:extLst>
                <a:ext uri="{FF2B5EF4-FFF2-40B4-BE49-F238E27FC236}">
                  <a16:creationId xmlns="" xmlns:a16="http://schemas.microsoft.com/office/drawing/2014/main" id="{E0294BEE-5B4F-1C7E-340B-C94A2541FD90}"/>
                </a:ext>
              </a:extLst>
            </p:cNvPr>
            <p:cNvSpPr/>
            <p:nvPr/>
          </p:nvSpPr>
          <p:spPr>
            <a:xfrm>
              <a:off x="749560" y="326570"/>
              <a:ext cx="9282562" cy="1314062"/>
            </a:xfrm>
            <a:custGeom>
              <a:avLst/>
              <a:gdLst>
                <a:gd name="connsiteX0" fmla="*/ 0 w 9282562"/>
                <a:gd name="connsiteY0" fmla="*/ 318818 h 1314062"/>
                <a:gd name="connsiteX1" fmla="*/ 318818 w 9282562"/>
                <a:gd name="connsiteY1" fmla="*/ 0 h 1314062"/>
                <a:gd name="connsiteX2" fmla="*/ 8963744 w 9282562"/>
                <a:gd name="connsiteY2" fmla="*/ 0 h 1314062"/>
                <a:gd name="connsiteX3" fmla="*/ 9282562 w 9282562"/>
                <a:gd name="connsiteY3" fmla="*/ 318818 h 1314062"/>
                <a:gd name="connsiteX4" fmla="*/ 9282562 w 9282562"/>
                <a:gd name="connsiteY4" fmla="*/ 995244 h 1314062"/>
                <a:gd name="connsiteX5" fmla="*/ 8963744 w 9282562"/>
                <a:gd name="connsiteY5" fmla="*/ 1314062 h 1314062"/>
                <a:gd name="connsiteX6" fmla="*/ 318818 w 9282562"/>
                <a:gd name="connsiteY6" fmla="*/ 1314062 h 1314062"/>
                <a:gd name="connsiteX7" fmla="*/ 0 w 9282562"/>
                <a:gd name="connsiteY7" fmla="*/ 995244 h 1314062"/>
                <a:gd name="connsiteX8" fmla="*/ 0 w 9282562"/>
                <a:gd name="connsiteY8" fmla="*/ 318818 h 13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62" h="1314062" fill="none" extrusionOk="0">
                  <a:moveTo>
                    <a:pt x="0" y="318818"/>
                  </a:moveTo>
                  <a:cubicBezTo>
                    <a:pt x="-23471" y="131497"/>
                    <a:pt x="134393" y="11589"/>
                    <a:pt x="318818" y="0"/>
                  </a:cubicBezTo>
                  <a:cubicBezTo>
                    <a:pt x="4353290" y="-100961"/>
                    <a:pt x="6999285" y="-37400"/>
                    <a:pt x="8963744" y="0"/>
                  </a:cubicBezTo>
                  <a:cubicBezTo>
                    <a:pt x="9140794" y="-27414"/>
                    <a:pt x="9299083" y="119338"/>
                    <a:pt x="9282562" y="318818"/>
                  </a:cubicBezTo>
                  <a:cubicBezTo>
                    <a:pt x="9332280" y="501275"/>
                    <a:pt x="9289025" y="786156"/>
                    <a:pt x="9282562" y="995244"/>
                  </a:cubicBezTo>
                  <a:cubicBezTo>
                    <a:pt x="9262682" y="1168100"/>
                    <a:pt x="9146373" y="1334603"/>
                    <a:pt x="8963744" y="1314062"/>
                  </a:cubicBezTo>
                  <a:cubicBezTo>
                    <a:pt x="6126772" y="1173019"/>
                    <a:pt x="3568325" y="1158719"/>
                    <a:pt x="318818" y="1314062"/>
                  </a:cubicBezTo>
                  <a:cubicBezTo>
                    <a:pt x="164660" y="1308651"/>
                    <a:pt x="-34897" y="1174344"/>
                    <a:pt x="0" y="995244"/>
                  </a:cubicBezTo>
                  <a:cubicBezTo>
                    <a:pt x="41016" y="900172"/>
                    <a:pt x="24570" y="445026"/>
                    <a:pt x="0" y="318818"/>
                  </a:cubicBezTo>
                  <a:close/>
                </a:path>
                <a:path w="9282562" h="1314062" stroke="0" extrusionOk="0">
                  <a:moveTo>
                    <a:pt x="0" y="318818"/>
                  </a:moveTo>
                  <a:cubicBezTo>
                    <a:pt x="32451" y="130697"/>
                    <a:pt x="154581" y="-9912"/>
                    <a:pt x="318818" y="0"/>
                  </a:cubicBezTo>
                  <a:cubicBezTo>
                    <a:pt x="1612253" y="-89813"/>
                    <a:pt x="5486766" y="-8887"/>
                    <a:pt x="8963744" y="0"/>
                  </a:cubicBezTo>
                  <a:cubicBezTo>
                    <a:pt x="9138899" y="-2059"/>
                    <a:pt x="9265079" y="123890"/>
                    <a:pt x="9282562" y="318818"/>
                  </a:cubicBezTo>
                  <a:cubicBezTo>
                    <a:pt x="9312633" y="472004"/>
                    <a:pt x="9235022" y="742986"/>
                    <a:pt x="9282562" y="995244"/>
                  </a:cubicBezTo>
                  <a:cubicBezTo>
                    <a:pt x="9310398" y="1172028"/>
                    <a:pt x="9138272" y="1310809"/>
                    <a:pt x="8963744" y="1314062"/>
                  </a:cubicBezTo>
                  <a:cubicBezTo>
                    <a:pt x="5102090" y="1189540"/>
                    <a:pt x="1790447" y="1157989"/>
                    <a:pt x="318818" y="1314062"/>
                  </a:cubicBezTo>
                  <a:cubicBezTo>
                    <a:pt x="168657" y="1296968"/>
                    <a:pt x="3650" y="1176928"/>
                    <a:pt x="0" y="995244"/>
                  </a:cubicBezTo>
                  <a:cubicBezTo>
                    <a:pt x="1066" y="892778"/>
                    <a:pt x="-54343" y="442264"/>
                    <a:pt x="0" y="318818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1901397401">
                    <a:prstGeom prst="roundRect">
                      <a:avLst>
                        <a:gd name="adj" fmla="val 2426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TextBox 15">
              <a:extLst>
                <a:ext uri="{FF2B5EF4-FFF2-40B4-BE49-F238E27FC236}">
                  <a16:creationId xmlns="" xmlns:a16="http://schemas.microsoft.com/office/drawing/2014/main" id="{1CDBEF90-CE8A-152E-A4C5-50FF51A2876A}"/>
                </a:ext>
              </a:extLst>
            </p:cNvPr>
            <p:cNvSpPr txBox="1"/>
            <p:nvPr/>
          </p:nvSpPr>
          <p:spPr>
            <a:xfrm>
              <a:off x="1518886" y="204489"/>
              <a:ext cx="798843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đèn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phải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đó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7" name="Picture 13">
            <a:extLst>
              <a:ext uri="{FF2B5EF4-FFF2-40B4-BE49-F238E27FC236}">
                <a16:creationId xmlns="" xmlns:a16="http://schemas.microsoft.com/office/drawing/2014/main" id="{874D9BD3-9331-039D-B01C-5874383B2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7284"/>
            <a:ext cx="1530220" cy="1530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517BE0B-3004-2D7A-CFC7-471A9355AB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562" y="1785937"/>
            <a:ext cx="7919064" cy="38433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F308743-B9F5-AECD-CA1D-F2591AFB58C0}"/>
              </a:ext>
            </a:extLst>
          </p:cNvPr>
          <p:cNvSpPr/>
          <p:nvPr/>
        </p:nvSpPr>
        <p:spPr>
          <a:xfrm>
            <a:off x="3283311" y="5429250"/>
            <a:ext cx="1936389" cy="73342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Đèn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xanh</a:t>
            </a:r>
            <a:endParaRPr lang="en-US" sz="3400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F381D2D-C562-AE5A-1657-9427144E01F1}"/>
              </a:ext>
            </a:extLst>
          </p:cNvPr>
          <p:cNvSpPr/>
          <p:nvPr/>
        </p:nvSpPr>
        <p:spPr>
          <a:xfrm>
            <a:off x="5912211" y="5476875"/>
            <a:ext cx="1936389" cy="73342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Đèn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vàng</a:t>
            </a:r>
            <a:endParaRPr lang="en-US" sz="3400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01B24E3-0665-C491-A26D-F9F137316C7A}"/>
              </a:ext>
            </a:extLst>
          </p:cNvPr>
          <p:cNvSpPr/>
          <p:nvPr/>
        </p:nvSpPr>
        <p:spPr>
          <a:xfrm>
            <a:off x="8398236" y="5514975"/>
            <a:ext cx="1936389" cy="73342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Đèn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đỏ</a:t>
            </a:r>
            <a:endParaRPr lang="en-US" sz="3400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0217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1" y="180896"/>
            <a:ext cx="12697208" cy="689818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26093" y="425885"/>
            <a:ext cx="11198269" cy="61001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Biển báo Vị trí người đi bộ sang đường | Báo giá biển số I.423 a,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3" t="5008" r="2984" b="16775"/>
          <a:stretch/>
        </p:blipFill>
        <p:spPr bwMode="auto">
          <a:xfrm>
            <a:off x="1706112" y="1246998"/>
            <a:ext cx="1934882" cy="193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2205" y="1246998"/>
            <a:ext cx="2006982" cy="20333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5435" y="1200235"/>
            <a:ext cx="2097444" cy="21269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223" y="4194814"/>
            <a:ext cx="2136771" cy="19046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2205" y="4143992"/>
            <a:ext cx="2072253" cy="19046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5435" y="3925946"/>
            <a:ext cx="2233614" cy="200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076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1" y="180896"/>
            <a:ext cx="12697208" cy="68981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6645" cy="6967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7556" r="11341"/>
          <a:stretch/>
        </p:blipFill>
        <p:spPr>
          <a:xfrm>
            <a:off x="10162058" y="2634078"/>
            <a:ext cx="2029942" cy="7596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6501" r="11492"/>
          <a:stretch/>
        </p:blipFill>
        <p:spPr>
          <a:xfrm>
            <a:off x="10122981" y="3848799"/>
            <a:ext cx="2020185" cy="763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6507" r="7333"/>
          <a:stretch/>
        </p:blipFill>
        <p:spPr>
          <a:xfrm>
            <a:off x="1699153" y="2634078"/>
            <a:ext cx="2365646" cy="759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5971" r="5092"/>
          <a:stretch/>
        </p:blipFill>
        <p:spPr>
          <a:xfrm>
            <a:off x="1730571" y="3777448"/>
            <a:ext cx="2365673" cy="719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/>
          <a:srcRect l="4044" r="4681"/>
          <a:stretch/>
        </p:blipFill>
        <p:spPr>
          <a:xfrm>
            <a:off x="5743089" y="3551575"/>
            <a:ext cx="2372430" cy="820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/>
          <a:srcRect l="5326"/>
          <a:stretch/>
        </p:blipFill>
        <p:spPr>
          <a:xfrm>
            <a:off x="1667067" y="5001281"/>
            <a:ext cx="2417046" cy="7033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4635" y="463563"/>
            <a:ext cx="1472192" cy="136649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79838" y="463563"/>
            <a:ext cx="1347056" cy="129139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5159" y="416951"/>
            <a:ext cx="1413109" cy="141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652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1" y="180896"/>
            <a:ext cx="12697208" cy="68981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6645" cy="6967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7556" r="11341"/>
          <a:stretch/>
        </p:blipFill>
        <p:spPr>
          <a:xfrm>
            <a:off x="10162058" y="2634078"/>
            <a:ext cx="2029942" cy="7596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6501" r="11492"/>
          <a:stretch/>
        </p:blipFill>
        <p:spPr>
          <a:xfrm>
            <a:off x="10122981" y="3848799"/>
            <a:ext cx="2020185" cy="763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6507" r="7333"/>
          <a:stretch/>
        </p:blipFill>
        <p:spPr>
          <a:xfrm>
            <a:off x="1699153" y="2634078"/>
            <a:ext cx="2365646" cy="759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5971" r="5092"/>
          <a:stretch/>
        </p:blipFill>
        <p:spPr>
          <a:xfrm>
            <a:off x="1730571" y="3777448"/>
            <a:ext cx="2365673" cy="719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/>
          <a:srcRect l="4044" r="4681"/>
          <a:stretch/>
        </p:blipFill>
        <p:spPr>
          <a:xfrm>
            <a:off x="5743089" y="3551575"/>
            <a:ext cx="2372430" cy="820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4948" y="857208"/>
            <a:ext cx="1355027" cy="13728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5705" y="2400687"/>
            <a:ext cx="1382904" cy="1402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70333" y="4641946"/>
            <a:ext cx="1359270" cy="12116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20609" y="3828597"/>
            <a:ext cx="1430192" cy="13145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190" y="1874358"/>
            <a:ext cx="1424041" cy="1275941"/>
          </a:xfrm>
          <a:prstGeom prst="rect">
            <a:avLst/>
          </a:prstGeom>
        </p:spPr>
      </p:pic>
      <p:pic>
        <p:nvPicPr>
          <p:cNvPr id="17" name="Picture 2" descr="Biển báo Vị trí người đi bộ sang đường | Báo giá biển số I.423 a,b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3" t="5008" r="2984" b="16775"/>
          <a:stretch/>
        </p:blipFill>
        <p:spPr bwMode="auto">
          <a:xfrm>
            <a:off x="1477542" y="3150299"/>
            <a:ext cx="1290451" cy="129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7"/>
          <a:srcRect l="5326"/>
          <a:stretch/>
        </p:blipFill>
        <p:spPr>
          <a:xfrm>
            <a:off x="1667067" y="5001281"/>
            <a:ext cx="2417046" cy="70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990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55 -0.40394 L -0.28763 -0.228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0.06706 0.04005 C 0.08099 0.04907 0.10195 0.05394 0.12396 0.05394 C 0.14896 0.05394 0.16901 0.04907 0.18294 0.04005 L 0.25 -7.40741E-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4 -0.05925 L 0.12969 0.09445 C 0.13607 0.12825 0.15183 0.15926 0.17227 0.18033 C 0.19518 0.20394 0.21745 0.21181 0.23698 0.2044 L 0.32852 0.17778 " pathEditMode="relative" rAng="1800000" ptsTypes="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70" y="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0.09727 -0.10532 C 0.11823 -0.13009 0.14063 -0.13333 0.15925 -0.11806 C 0.1806 -0.10023 0.19297 -0.06806 0.19571 -0.02361 L 0.21276 0.17639 " pathEditMode="relative" rAng="1500000" ptsTypes="AAA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27 0.00463 L -0.48854 -0.149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-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66 -0.13032 L 0.10899 0.02431 C 0.12839 0.05695 0.13776 0.10486 0.13607 0.15348 C 0.13503 0.20903 0.12448 0.25324 0.10391 0.28311 L 0.01133 0.42616 " pathEditMode="relative" rAng="5520000" ptsTypes="AAA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32277" y="0"/>
            <a:ext cx="12464524" cy="3302000"/>
          </a:xfrm>
          <a:prstGeom prst="rect">
            <a:avLst/>
          </a:prstGeom>
        </p:spPr>
      </p:pic>
      <p:grpSp>
        <p:nvGrpSpPr>
          <p:cNvPr id="9" name="Nhóm 6">
            <a:extLst>
              <a:ext uri="{FF2B5EF4-FFF2-40B4-BE49-F238E27FC236}">
                <a16:creationId xmlns="" xmlns:a16="http://schemas.microsoft.com/office/drawing/2014/main" id="{AEA97CA6-5CD1-49B8-8F1F-EDEDF1377F3F}"/>
              </a:ext>
            </a:extLst>
          </p:cNvPr>
          <p:cNvGrpSpPr/>
          <p:nvPr/>
        </p:nvGrpSpPr>
        <p:grpSpPr>
          <a:xfrm>
            <a:off x="1556898" y="2467150"/>
            <a:ext cx="8385388" cy="1851124"/>
            <a:chOff x="1621245" y="1630627"/>
            <a:chExt cx="5606867" cy="1388343"/>
          </a:xfrm>
        </p:grpSpPr>
        <p:sp>
          <p:nvSpPr>
            <p:cNvPr id="10" name="Hộp Văn bản 1">
              <a:extLst>
                <a:ext uri="{FF2B5EF4-FFF2-40B4-BE49-F238E27FC236}">
                  <a16:creationId xmlns="" xmlns:a16="http://schemas.microsoft.com/office/drawing/2014/main" id="{0076C227-0352-41E4-84FE-858F81F61283}"/>
                </a:ext>
              </a:extLst>
            </p:cNvPr>
            <p:cNvSpPr txBox="1"/>
            <p:nvPr/>
          </p:nvSpPr>
          <p:spPr>
            <a:xfrm rot="20775134">
              <a:off x="1621245" y="1756021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0666" b="1" kern="0" spc="800" dirty="0">
                  <a:solidFill>
                    <a:srgbClr val="FFB4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  <a:sym typeface="Arial"/>
                </a:rPr>
                <a:t>VẬN</a:t>
              </a:r>
              <a:endParaRPr lang="en-US" sz="10666" b="1" kern="0" spc="800" dirty="0">
                <a:solidFill>
                  <a:srgbClr val="FFB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Hộp Văn bản 5">
              <a:extLst>
                <a:ext uri="{FF2B5EF4-FFF2-40B4-BE49-F238E27FC236}">
                  <a16:creationId xmlns="" xmlns:a16="http://schemas.microsoft.com/office/drawing/2014/main" id="{02710A50-2A49-4333-8334-832125259F04}"/>
                </a:ext>
              </a:extLst>
            </p:cNvPr>
            <p:cNvSpPr txBox="1"/>
            <p:nvPr/>
          </p:nvSpPr>
          <p:spPr>
            <a:xfrm rot="1138850">
              <a:off x="4572000" y="1630627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0666" b="1" kern="0" spc="800" dirty="0">
                  <a:solidFill>
                    <a:srgbClr val="FFB4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  <a:sym typeface="Arial"/>
                </a:rPr>
                <a:t>DỤNG</a:t>
              </a:r>
              <a:endParaRPr lang="en-US" sz="10666" b="1" kern="0" spc="800" dirty="0">
                <a:solidFill>
                  <a:srgbClr val="FFB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78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="" xmlns:a16="http://schemas.microsoft.com/office/drawing/2014/main" id="{8E947002-069C-7843-5EAD-F6549109BB50}"/>
              </a:ext>
            </a:extLst>
          </p:cNvPr>
          <p:cNvGrpSpPr/>
          <p:nvPr/>
        </p:nvGrpSpPr>
        <p:grpSpPr>
          <a:xfrm>
            <a:off x="773007" y="260805"/>
            <a:ext cx="10904376" cy="1520370"/>
            <a:chOff x="749560" y="326569"/>
            <a:chExt cx="10904376" cy="1520370"/>
          </a:xfrm>
        </p:grpSpPr>
        <p:sp>
          <p:nvSpPr>
            <p:cNvPr id="6" name="Rectangle: Rounded Corners 9">
              <a:extLst>
                <a:ext uri="{FF2B5EF4-FFF2-40B4-BE49-F238E27FC236}">
                  <a16:creationId xmlns="" xmlns:a16="http://schemas.microsoft.com/office/drawing/2014/main" id="{46A1754C-BB69-BDF9-99B5-FF0317F2DAC9}"/>
                </a:ext>
              </a:extLst>
            </p:cNvPr>
            <p:cNvSpPr/>
            <p:nvPr/>
          </p:nvSpPr>
          <p:spPr>
            <a:xfrm>
              <a:off x="749560" y="326569"/>
              <a:ext cx="10904376" cy="1520370"/>
            </a:xfrm>
            <a:custGeom>
              <a:avLst/>
              <a:gdLst>
                <a:gd name="connsiteX0" fmla="*/ 0 w 10904376"/>
                <a:gd name="connsiteY0" fmla="*/ 368872 h 1520370"/>
                <a:gd name="connsiteX1" fmla="*/ 368872 w 10904376"/>
                <a:gd name="connsiteY1" fmla="*/ 0 h 1520370"/>
                <a:gd name="connsiteX2" fmla="*/ 10535504 w 10904376"/>
                <a:gd name="connsiteY2" fmla="*/ 0 h 1520370"/>
                <a:gd name="connsiteX3" fmla="*/ 10904376 w 10904376"/>
                <a:gd name="connsiteY3" fmla="*/ 368872 h 1520370"/>
                <a:gd name="connsiteX4" fmla="*/ 10904376 w 10904376"/>
                <a:gd name="connsiteY4" fmla="*/ 1151498 h 1520370"/>
                <a:gd name="connsiteX5" fmla="*/ 10535504 w 10904376"/>
                <a:gd name="connsiteY5" fmla="*/ 1520370 h 1520370"/>
                <a:gd name="connsiteX6" fmla="*/ 368872 w 10904376"/>
                <a:gd name="connsiteY6" fmla="*/ 1520370 h 1520370"/>
                <a:gd name="connsiteX7" fmla="*/ 0 w 10904376"/>
                <a:gd name="connsiteY7" fmla="*/ 1151498 h 1520370"/>
                <a:gd name="connsiteX8" fmla="*/ 0 w 10904376"/>
                <a:gd name="connsiteY8" fmla="*/ 368872 h 15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04376" h="1520370" fill="none" extrusionOk="0">
                  <a:moveTo>
                    <a:pt x="0" y="368872"/>
                  </a:moveTo>
                  <a:cubicBezTo>
                    <a:pt x="-33154" y="149269"/>
                    <a:pt x="155948" y="12777"/>
                    <a:pt x="368872" y="0"/>
                  </a:cubicBezTo>
                  <a:cubicBezTo>
                    <a:pt x="2768691" y="-100961"/>
                    <a:pt x="6809789" y="-37400"/>
                    <a:pt x="10535504" y="0"/>
                  </a:cubicBezTo>
                  <a:cubicBezTo>
                    <a:pt x="10739427" y="-5676"/>
                    <a:pt x="10923364" y="138254"/>
                    <a:pt x="10904376" y="368872"/>
                  </a:cubicBezTo>
                  <a:cubicBezTo>
                    <a:pt x="10969484" y="570238"/>
                    <a:pt x="10893312" y="816878"/>
                    <a:pt x="10904376" y="1151498"/>
                  </a:cubicBezTo>
                  <a:cubicBezTo>
                    <a:pt x="10882326" y="1351647"/>
                    <a:pt x="10746557" y="1543357"/>
                    <a:pt x="10535504" y="1520370"/>
                  </a:cubicBezTo>
                  <a:cubicBezTo>
                    <a:pt x="9076506" y="1379327"/>
                    <a:pt x="2023936" y="1365027"/>
                    <a:pt x="368872" y="1520370"/>
                  </a:cubicBezTo>
                  <a:cubicBezTo>
                    <a:pt x="185909" y="1515246"/>
                    <a:pt x="-31951" y="1357987"/>
                    <a:pt x="0" y="1151498"/>
                  </a:cubicBezTo>
                  <a:cubicBezTo>
                    <a:pt x="-57615" y="992192"/>
                    <a:pt x="68044" y="685642"/>
                    <a:pt x="0" y="368872"/>
                  </a:cubicBezTo>
                  <a:close/>
                </a:path>
                <a:path w="10904376" h="1520370" stroke="0" extrusionOk="0">
                  <a:moveTo>
                    <a:pt x="0" y="368872"/>
                  </a:moveTo>
                  <a:cubicBezTo>
                    <a:pt x="3253" y="163943"/>
                    <a:pt x="168428" y="-2744"/>
                    <a:pt x="368872" y="0"/>
                  </a:cubicBezTo>
                  <a:cubicBezTo>
                    <a:pt x="5423381" y="-89813"/>
                    <a:pt x="7936052" y="-8887"/>
                    <a:pt x="10535504" y="0"/>
                  </a:cubicBezTo>
                  <a:cubicBezTo>
                    <a:pt x="10724221" y="-33463"/>
                    <a:pt x="10901449" y="161994"/>
                    <a:pt x="10904376" y="368872"/>
                  </a:cubicBezTo>
                  <a:cubicBezTo>
                    <a:pt x="10884172" y="655634"/>
                    <a:pt x="10937801" y="924511"/>
                    <a:pt x="10904376" y="1151498"/>
                  </a:cubicBezTo>
                  <a:cubicBezTo>
                    <a:pt x="10940320" y="1356132"/>
                    <a:pt x="10734479" y="1510410"/>
                    <a:pt x="10535504" y="1520370"/>
                  </a:cubicBezTo>
                  <a:cubicBezTo>
                    <a:pt x="9374443" y="1395848"/>
                    <a:pt x="1989690" y="1364297"/>
                    <a:pt x="368872" y="1520370"/>
                  </a:cubicBezTo>
                  <a:cubicBezTo>
                    <a:pt x="197151" y="1499263"/>
                    <a:pt x="6638" y="1365416"/>
                    <a:pt x="0" y="1151498"/>
                  </a:cubicBezTo>
                  <a:cubicBezTo>
                    <a:pt x="-17055" y="1021543"/>
                    <a:pt x="-30581" y="668836"/>
                    <a:pt x="0" y="368872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1901397401">
                    <a:prstGeom prst="roundRect">
                      <a:avLst>
                        <a:gd name="adj" fmla="val 2426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lnSpc>
                  <a:spcPct val="120000"/>
                </a:lnSpc>
              </a:pP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  <a:sym typeface="Arial"/>
              </a:endParaRPr>
            </a:p>
          </p:txBody>
        </p:sp>
        <p:sp>
          <p:nvSpPr>
            <p:cNvPr id="7" name="TextBox 15">
              <a:extLst>
                <a:ext uri="{FF2B5EF4-FFF2-40B4-BE49-F238E27FC236}">
                  <a16:creationId xmlns="" xmlns:a16="http://schemas.microsoft.com/office/drawing/2014/main" id="{9C2F1A3A-FF22-9119-75A2-D58DD737B5AD}"/>
                </a:ext>
              </a:extLst>
            </p:cNvPr>
            <p:cNvSpPr txBox="1"/>
            <p:nvPr/>
          </p:nvSpPr>
          <p:spPr>
            <a:xfrm>
              <a:off x="1502908" y="352153"/>
              <a:ext cx="991476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Các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bạn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cần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lưu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ý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để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đảm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bảo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an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toàn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trên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học</a:t>
              </a:r>
              <a:endParaRPr lang="en-US" sz="4000" b="1" dirty="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821D86AD-3936-CF1F-CC90-C0F849D32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03" y="150526"/>
            <a:ext cx="1428822" cy="1428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6052030-1A11-0AA5-F2E6-535450609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87" y="1809750"/>
            <a:ext cx="5153025" cy="2400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DAD1992-1488-4FD2-FAAB-C085D472E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825" y="1771650"/>
            <a:ext cx="3314700" cy="2476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8D12320-4D89-ECA5-D648-81B2F2D9F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749" y="4255712"/>
            <a:ext cx="4981575" cy="2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64234" y="166822"/>
            <a:ext cx="2636839" cy="799963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-276230" y="1176729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87400" y="2263370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3625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+mn-lt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latin typeface="+mn-lt"/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625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+mn-lt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latin typeface="+mn-lt"/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3625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+mn-lt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latin typeface="+mn-lt"/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3625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+mn-lt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latin typeface="+mn-lt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3625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+mn-lt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latin typeface="+mn-lt"/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8030917" y="185859"/>
            <a:ext cx="266431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=""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897610" y="269225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=""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=""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=""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</p:grpSp>
      <p:sp>
        <p:nvSpPr>
          <p:cNvPr id="100" name="Hộp Văn bản 99">
            <a:extLst>
              <a:ext uri="{FF2B5EF4-FFF2-40B4-BE49-F238E27FC236}">
                <a16:creationId xmlns=""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441770" y="-183625"/>
            <a:ext cx="589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luận</a:t>
            </a:r>
            <a:endParaRPr lang="en-US" sz="8000" b="1" kern="0" spc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="" xmlns:a16="http://schemas.microsoft.com/office/drawing/2014/main" id="{F6052030-1A11-0AA5-F2E6-535450609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923" y="2167330"/>
            <a:ext cx="4463752" cy="2079234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="" xmlns:a16="http://schemas.microsoft.com/office/drawing/2014/main" id="{4DAD1992-1488-4FD2-FAAB-C085D472E6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78"/>
          <a:stretch/>
        </p:blipFill>
        <p:spPr>
          <a:xfrm>
            <a:off x="4890450" y="4276546"/>
            <a:ext cx="3169600" cy="247650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C8D12320-4D89-ECA5-D648-81B2F2D9F6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66" r="2570"/>
          <a:stretch/>
        </p:blipFill>
        <p:spPr>
          <a:xfrm>
            <a:off x="8071046" y="4278397"/>
            <a:ext cx="4802241" cy="24727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6052030-1A11-0AA5-F2E6-535450609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933" y="1157262"/>
            <a:ext cx="7658020" cy="35671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8362089-3884-41F8-995E-4C6431F32E21}"/>
              </a:ext>
            </a:extLst>
          </p:cNvPr>
          <p:cNvGrpSpPr/>
          <p:nvPr/>
        </p:nvGrpSpPr>
        <p:grpSpPr>
          <a:xfrm>
            <a:off x="5695949" y="367684"/>
            <a:ext cx="6124575" cy="5546948"/>
            <a:chOff x="6834011" y="1330036"/>
            <a:chExt cx="5255448" cy="552796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="" xmlns:a16="http://schemas.microsoft.com/office/drawing/2014/main" id="{B92F850F-6DA8-6B10-5370-41B82675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8A9607B7-9C5A-BE33-04C5-8F1939B0BBEF}"/>
                </a:ext>
              </a:extLst>
            </p:cNvPr>
            <p:cNvSpPr txBox="1"/>
            <p:nvPr/>
          </p:nvSpPr>
          <p:spPr>
            <a:xfrm>
              <a:off x="8249032" y="4323135"/>
              <a:ext cx="3840427" cy="20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/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khi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dàn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hàng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ngang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và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giữa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đường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rất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nguy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hiểm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7" name="Hình ảnh 11" descr="Ảnh có chứa trong nhà, đồ chơi, tối, búp bê&#10;&#10;Mô tả được tạo tự động">
            <a:extLst>
              <a:ext uri="{FF2B5EF4-FFF2-40B4-BE49-F238E27FC236}">
                <a16:creationId xmlns=""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15432">
            <a:off x="-333122" y="3560268"/>
            <a:ext cx="2188214" cy="206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0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3437 0.158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đèn giao thông _ Nhạc thiếu nhi _ Beep, Beep! Traffic Light Song _ CarrieTV VietNam">
            <a:hlinkClick r:id="" action="ppaction://media"/>
            <a:extLst>
              <a:ext uri="{FF2B5EF4-FFF2-40B4-BE49-F238E27FC236}">
                <a16:creationId xmlns="" xmlns:a16="http://schemas.microsoft.com/office/drawing/2014/main" id="{38DDDA0C-DCA1-5275-0834-0C7C4BF291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3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509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0B422D6-5A14-59FA-3106-4E800331F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1624"/>
            <a:ext cx="6575763" cy="491292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8362089-3884-41F8-995E-4C6431F32E21}"/>
              </a:ext>
            </a:extLst>
          </p:cNvPr>
          <p:cNvGrpSpPr/>
          <p:nvPr/>
        </p:nvGrpSpPr>
        <p:grpSpPr>
          <a:xfrm>
            <a:off x="5124449" y="301402"/>
            <a:ext cx="6124575" cy="5546948"/>
            <a:chOff x="6834011" y="1330036"/>
            <a:chExt cx="5255448" cy="552796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="" xmlns:a16="http://schemas.microsoft.com/office/drawing/2014/main" id="{B92F850F-6DA8-6B10-5370-41B82675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8A9607B7-9C5A-BE33-04C5-8F1939B0BBEF}"/>
                </a:ext>
              </a:extLst>
            </p:cNvPr>
            <p:cNvSpPr txBox="1"/>
            <p:nvPr/>
          </p:nvSpPr>
          <p:spPr>
            <a:xfrm>
              <a:off x="8183645" y="4218719"/>
              <a:ext cx="3840427" cy="2545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sang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bộ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Hình ảnh 11" descr="Ảnh có chứa trong nhà, đồ chơi, tối, búp bê&#10;&#10;Mô tả được tạo tự động">
            <a:extLst>
              <a:ext uri="{FF2B5EF4-FFF2-40B4-BE49-F238E27FC236}">
                <a16:creationId xmlns=""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49658">
            <a:off x="138538" y="3905073"/>
            <a:ext cx="1896295" cy="178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9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13438 0.158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A59097F-2193-A089-899F-48171E6EF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262" y="1249857"/>
            <a:ext cx="7584124" cy="3650038"/>
          </a:xfrm>
          <a:prstGeom prst="rect">
            <a:avLst/>
          </a:prstGeom>
        </p:spPr>
      </p:pic>
      <p:pic>
        <p:nvPicPr>
          <p:cNvPr id="7" name="Hình ảnh 11" descr="Ảnh có chứa trong nhà, đồ chơi, tối, búp bê&#10;&#10;Mô tả được tạo tự động">
            <a:extLst>
              <a:ext uri="{FF2B5EF4-FFF2-40B4-BE49-F238E27FC236}">
                <a16:creationId xmlns=""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49658">
            <a:off x="138538" y="3905073"/>
            <a:ext cx="1896295" cy="178700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8362089-3884-41F8-995E-4C6431F32E21}"/>
              </a:ext>
            </a:extLst>
          </p:cNvPr>
          <p:cNvGrpSpPr/>
          <p:nvPr/>
        </p:nvGrpSpPr>
        <p:grpSpPr>
          <a:xfrm>
            <a:off x="5124449" y="301402"/>
            <a:ext cx="6124575" cy="5546948"/>
            <a:chOff x="6834011" y="1330036"/>
            <a:chExt cx="5255448" cy="552796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="" xmlns:a16="http://schemas.microsoft.com/office/drawing/2014/main" id="{B92F850F-6DA8-6B10-5370-41B82675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8A9607B7-9C5A-BE33-04C5-8F1939B0BBEF}"/>
                </a:ext>
              </a:extLst>
            </p:cNvPr>
            <p:cNvSpPr txBox="1"/>
            <p:nvPr/>
          </p:nvSpPr>
          <p:spPr>
            <a:xfrm>
              <a:off x="8183645" y="4218719"/>
              <a:ext cx="3840427" cy="2545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71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13438 0.158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6052030-1A11-0AA5-F2E6-535450609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566" y="1040705"/>
            <a:ext cx="8835249" cy="4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56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4FBE94A-D98F-CDCB-21FE-54B62E17A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702" y="913547"/>
            <a:ext cx="7998645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6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8879" b="36793"/>
          <a:stretch/>
        </p:blipFill>
        <p:spPr>
          <a:xfrm>
            <a:off x="-221577" y="-698500"/>
            <a:ext cx="13090765" cy="711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iết kế chưa có tê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1577" y="-358774"/>
            <a:ext cx="12581749" cy="7077074"/>
          </a:xfrm>
        </p:spPr>
      </p:pic>
      <p:pic>
        <p:nvPicPr>
          <p:cNvPr id="6" name="Bài hát tiếng Anh cho trẻ- Wake up n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580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34848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="" xmlns:a16="http://schemas.microsoft.com/office/drawing/2014/main" id="{8CBC8356-3C28-D08F-CF49-839BC19E83CA}"/>
              </a:ext>
            </a:extLst>
          </p:cNvPr>
          <p:cNvGrpSpPr/>
          <p:nvPr/>
        </p:nvGrpSpPr>
        <p:grpSpPr>
          <a:xfrm>
            <a:off x="1625024" y="1777736"/>
            <a:ext cx="9350767" cy="3740002"/>
            <a:chOff x="662299" y="744098"/>
            <a:chExt cx="7013075" cy="2805002"/>
          </a:xfrm>
        </p:grpSpPr>
        <p:sp>
          <p:nvSpPr>
            <p:cNvPr id="5877" name="Google Shape;5877;p74"/>
            <p:cNvSpPr/>
            <p:nvPr/>
          </p:nvSpPr>
          <p:spPr>
            <a:xfrm>
              <a:off x="662299" y="744098"/>
              <a:ext cx="7013075" cy="2805002"/>
            </a:xfrm>
            <a:prstGeom prst="flowChartPunchedCar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="" xmlns:a16="http://schemas.microsoft.com/office/drawing/2014/main" id="{2655CF4B-C65E-03C8-937F-0FAD6647F058}"/>
                </a:ext>
              </a:extLst>
            </p:cNvPr>
            <p:cNvSpPr txBox="1"/>
            <p:nvPr/>
          </p:nvSpPr>
          <p:spPr>
            <a:xfrm>
              <a:off x="744995" y="1312544"/>
              <a:ext cx="6719429" cy="690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</a:pPr>
              <a:endParaRPr lang="en-US" sz="4000" b="1" dirty="0">
                <a:solidFill>
                  <a:schemeClr val="accent2">
                    <a:lumMod val="75000"/>
                  </a:schemeClr>
                </a:solidFill>
                <a:effectLst/>
                <a:ea typeface="SimSun" panose="02010600030101010101" pitchFamily="2" charset="-122"/>
              </a:endParaRPr>
            </a:p>
          </p:txBody>
        </p:sp>
      </p:grpSp>
      <p:sp>
        <p:nvSpPr>
          <p:cNvPr id="5894" name="Google Shape;5894;p74"/>
          <p:cNvSpPr/>
          <p:nvPr/>
        </p:nvSpPr>
        <p:spPr>
          <a:xfrm>
            <a:off x="10732621" y="5252720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5" name="Google Shape;5895;p74"/>
          <p:cNvSpPr/>
          <p:nvPr/>
        </p:nvSpPr>
        <p:spPr>
          <a:xfrm>
            <a:off x="10732621" y="1531466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6" name="Google Shape;5896;p74"/>
          <p:cNvSpPr/>
          <p:nvPr/>
        </p:nvSpPr>
        <p:spPr>
          <a:xfrm>
            <a:off x="1492115" y="5209503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7" name="Google Shape;5897;p74"/>
          <p:cNvSpPr/>
          <p:nvPr/>
        </p:nvSpPr>
        <p:spPr>
          <a:xfrm>
            <a:off x="3053270" y="1562361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Hộp Văn bản 99">
            <a:extLst>
              <a:ext uri="{FF2B5EF4-FFF2-40B4-BE49-F238E27FC236}">
                <a16:creationId xmlns="" xmlns:a16="http://schemas.microsoft.com/office/drawing/2014/main" id="{F5A6FFCC-D993-479F-8B1C-61E1D5E0B807}"/>
              </a:ext>
            </a:extLst>
          </p:cNvPr>
          <p:cNvSpPr txBox="1"/>
          <p:nvPr/>
        </p:nvSpPr>
        <p:spPr>
          <a:xfrm>
            <a:off x="123803" y="284472"/>
            <a:ext cx="585893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spc="800" dirty="0" err="1" smtClean="0">
                <a:solidFill>
                  <a:srgbClr val="01A09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Đóng</a:t>
            </a:r>
            <a:r>
              <a:rPr lang="en-US" sz="5867" b="1" kern="0" spc="800" dirty="0" smtClean="0">
                <a:solidFill>
                  <a:srgbClr val="01A09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spc="800" dirty="0" err="1" smtClean="0">
                <a:solidFill>
                  <a:srgbClr val="01A09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vai</a:t>
            </a:r>
            <a:endParaRPr lang="en-US" sz="5867" b="1" kern="0" spc="800" dirty="0">
              <a:solidFill>
                <a:srgbClr val="01A09A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6052030-1A11-0AA5-F2E6-535450609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771" y="1864168"/>
            <a:ext cx="7658020" cy="3567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4" grpId="0" animBg="1"/>
      <p:bldP spid="5895" grpId="0" animBg="1"/>
      <p:bldP spid="5896" grpId="0" animBg="1"/>
      <p:bldP spid="5897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="" xmlns:a16="http://schemas.microsoft.com/office/drawing/2014/main" id="{6C92C1C9-41A3-7D74-192D-C855F6D00604}"/>
              </a:ext>
            </a:extLst>
          </p:cNvPr>
          <p:cNvGrpSpPr/>
          <p:nvPr/>
        </p:nvGrpSpPr>
        <p:grpSpPr>
          <a:xfrm>
            <a:off x="457200" y="922009"/>
            <a:ext cx="11363325" cy="4149049"/>
            <a:chOff x="354819" y="826071"/>
            <a:chExt cx="8052581" cy="817822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="" xmlns:a16="http://schemas.microsoft.com/office/drawing/2014/main" id="{D634F29B-8BD2-8006-E5EF-0F7CE82EFD48}"/>
                </a:ext>
              </a:extLst>
            </p:cNvPr>
            <p:cNvSpPr/>
            <p:nvPr/>
          </p:nvSpPr>
          <p:spPr>
            <a:xfrm>
              <a:off x="354819" y="826071"/>
              <a:ext cx="8052581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="" xmlns:a16="http://schemas.microsoft.com/office/drawing/2014/main" id="{6D0708FE-F7B4-E87A-7899-6E69A277CE64}"/>
                </a:ext>
              </a:extLst>
            </p:cNvPr>
            <p:cNvSpPr txBox="1"/>
            <p:nvPr/>
          </p:nvSpPr>
          <p:spPr>
            <a:xfrm>
              <a:off x="643563" y="945032"/>
              <a:ext cx="7581591" cy="552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342900" algn="just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hiểm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rủi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ro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xảy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42900" marR="0" indent="-342900" algn="just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tắc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42900" marR="0" indent="-342900" algn="just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đèn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đèn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endPara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42900" marR="0" indent="-342900" algn="just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tắc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nhắc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nhở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Hình chữ nhật: Góc Tròn 34">
              <a:extLst>
                <a:ext uri="{FF2B5EF4-FFF2-40B4-BE49-F238E27FC236}">
                  <a16:creationId xmlns="" xmlns:a16="http://schemas.microsoft.com/office/drawing/2014/main" id="{A2482DA1-3F90-AECD-D9BB-274E7642367B}"/>
                </a:ext>
              </a:extLst>
            </p:cNvPr>
            <p:cNvSpPr/>
            <p:nvPr/>
          </p:nvSpPr>
          <p:spPr>
            <a:xfrm>
              <a:off x="467872" y="897126"/>
              <a:ext cx="7826473" cy="683789"/>
            </a:xfrm>
            <a:custGeom>
              <a:avLst/>
              <a:gdLst>
                <a:gd name="connsiteX0" fmla="*/ 0 w 7826473"/>
                <a:gd name="connsiteY0" fmla="*/ 113967 h 683789"/>
                <a:gd name="connsiteX1" fmla="*/ 113967 w 7826473"/>
                <a:gd name="connsiteY1" fmla="*/ 0 h 683789"/>
                <a:gd name="connsiteX2" fmla="*/ 652772 w 7826473"/>
                <a:gd name="connsiteY2" fmla="*/ 0 h 683789"/>
                <a:gd name="connsiteX3" fmla="*/ 1495520 w 7826473"/>
                <a:gd name="connsiteY3" fmla="*/ 0 h 683789"/>
                <a:gd name="connsiteX4" fmla="*/ 2186296 w 7826473"/>
                <a:gd name="connsiteY4" fmla="*/ 0 h 683789"/>
                <a:gd name="connsiteX5" fmla="*/ 3029043 w 7826473"/>
                <a:gd name="connsiteY5" fmla="*/ 0 h 683789"/>
                <a:gd name="connsiteX6" fmla="*/ 3491863 w 7826473"/>
                <a:gd name="connsiteY6" fmla="*/ 0 h 683789"/>
                <a:gd name="connsiteX7" fmla="*/ 4182639 w 7826473"/>
                <a:gd name="connsiteY7" fmla="*/ 0 h 683789"/>
                <a:gd name="connsiteX8" fmla="*/ 4949401 w 7826473"/>
                <a:gd name="connsiteY8" fmla="*/ 0 h 683789"/>
                <a:gd name="connsiteX9" fmla="*/ 5716163 w 7826473"/>
                <a:gd name="connsiteY9" fmla="*/ 0 h 683789"/>
                <a:gd name="connsiteX10" fmla="*/ 6178983 w 7826473"/>
                <a:gd name="connsiteY10" fmla="*/ 0 h 683789"/>
                <a:gd name="connsiteX11" fmla="*/ 6945744 w 7826473"/>
                <a:gd name="connsiteY11" fmla="*/ 0 h 683789"/>
                <a:gd name="connsiteX12" fmla="*/ 7712506 w 7826473"/>
                <a:gd name="connsiteY12" fmla="*/ 0 h 683789"/>
                <a:gd name="connsiteX13" fmla="*/ 7826473 w 7826473"/>
                <a:gd name="connsiteY13" fmla="*/ 113967 h 683789"/>
                <a:gd name="connsiteX14" fmla="*/ 7826473 w 7826473"/>
                <a:gd name="connsiteY14" fmla="*/ 569822 h 683789"/>
                <a:gd name="connsiteX15" fmla="*/ 7712506 w 7826473"/>
                <a:gd name="connsiteY15" fmla="*/ 683789 h 683789"/>
                <a:gd name="connsiteX16" fmla="*/ 7173701 w 7826473"/>
                <a:gd name="connsiteY16" fmla="*/ 683789 h 683789"/>
                <a:gd name="connsiteX17" fmla="*/ 6482924 w 7826473"/>
                <a:gd name="connsiteY17" fmla="*/ 683789 h 683789"/>
                <a:gd name="connsiteX18" fmla="*/ 5868133 w 7826473"/>
                <a:gd name="connsiteY18" fmla="*/ 683789 h 683789"/>
                <a:gd name="connsiteX19" fmla="*/ 5101372 w 7826473"/>
                <a:gd name="connsiteY19" fmla="*/ 683789 h 683789"/>
                <a:gd name="connsiteX20" fmla="*/ 4562566 w 7826473"/>
                <a:gd name="connsiteY20" fmla="*/ 683789 h 683789"/>
                <a:gd name="connsiteX21" fmla="*/ 4099746 w 7826473"/>
                <a:gd name="connsiteY21" fmla="*/ 683789 h 683789"/>
                <a:gd name="connsiteX22" fmla="*/ 3408970 w 7826473"/>
                <a:gd name="connsiteY22" fmla="*/ 683789 h 683789"/>
                <a:gd name="connsiteX23" fmla="*/ 2642208 w 7826473"/>
                <a:gd name="connsiteY23" fmla="*/ 683789 h 683789"/>
                <a:gd name="connsiteX24" fmla="*/ 1799461 w 7826473"/>
                <a:gd name="connsiteY24" fmla="*/ 683789 h 683789"/>
                <a:gd name="connsiteX25" fmla="*/ 1336641 w 7826473"/>
                <a:gd name="connsiteY25" fmla="*/ 683789 h 683789"/>
                <a:gd name="connsiteX26" fmla="*/ 873821 w 7826473"/>
                <a:gd name="connsiteY26" fmla="*/ 683789 h 683789"/>
                <a:gd name="connsiteX27" fmla="*/ 113967 w 7826473"/>
                <a:gd name="connsiteY27" fmla="*/ 683789 h 683789"/>
                <a:gd name="connsiteX28" fmla="*/ 0 w 7826473"/>
                <a:gd name="connsiteY28" fmla="*/ 569822 h 683789"/>
                <a:gd name="connsiteX29" fmla="*/ 0 w 7826473"/>
                <a:gd name="connsiteY29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2647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32382" y="-13046"/>
                    <a:pt x="464123" y="13813"/>
                    <a:pt x="652772" y="0"/>
                  </a:cubicBezTo>
                  <a:cubicBezTo>
                    <a:pt x="841421" y="-13813"/>
                    <a:pt x="1114601" y="-26979"/>
                    <a:pt x="1495520" y="0"/>
                  </a:cubicBezTo>
                  <a:cubicBezTo>
                    <a:pt x="1876439" y="26979"/>
                    <a:pt x="2023912" y="-23714"/>
                    <a:pt x="2186296" y="0"/>
                  </a:cubicBezTo>
                  <a:cubicBezTo>
                    <a:pt x="2348680" y="23714"/>
                    <a:pt x="2653811" y="15277"/>
                    <a:pt x="3029043" y="0"/>
                  </a:cubicBezTo>
                  <a:cubicBezTo>
                    <a:pt x="3404275" y="-15277"/>
                    <a:pt x="3295715" y="-6086"/>
                    <a:pt x="3491863" y="0"/>
                  </a:cubicBezTo>
                  <a:cubicBezTo>
                    <a:pt x="3688011" y="6086"/>
                    <a:pt x="4039319" y="19419"/>
                    <a:pt x="4182639" y="0"/>
                  </a:cubicBezTo>
                  <a:cubicBezTo>
                    <a:pt x="4325959" y="-19419"/>
                    <a:pt x="4789857" y="-19007"/>
                    <a:pt x="4949401" y="0"/>
                  </a:cubicBezTo>
                  <a:cubicBezTo>
                    <a:pt x="5108945" y="19007"/>
                    <a:pt x="5530606" y="-24805"/>
                    <a:pt x="5716163" y="0"/>
                  </a:cubicBezTo>
                  <a:cubicBezTo>
                    <a:pt x="5901720" y="24805"/>
                    <a:pt x="5955397" y="-4572"/>
                    <a:pt x="6178983" y="0"/>
                  </a:cubicBezTo>
                  <a:cubicBezTo>
                    <a:pt x="6402569" y="4572"/>
                    <a:pt x="6624274" y="6587"/>
                    <a:pt x="6945744" y="0"/>
                  </a:cubicBezTo>
                  <a:cubicBezTo>
                    <a:pt x="7267214" y="-6587"/>
                    <a:pt x="7432590" y="-35479"/>
                    <a:pt x="7712506" y="0"/>
                  </a:cubicBezTo>
                  <a:cubicBezTo>
                    <a:pt x="7765934" y="12414"/>
                    <a:pt x="7839554" y="59250"/>
                    <a:pt x="7826473" y="113967"/>
                  </a:cubicBezTo>
                  <a:cubicBezTo>
                    <a:pt x="7847200" y="245801"/>
                    <a:pt x="7823697" y="397305"/>
                    <a:pt x="7826473" y="569822"/>
                  </a:cubicBezTo>
                  <a:cubicBezTo>
                    <a:pt x="7839606" y="626852"/>
                    <a:pt x="7768305" y="674611"/>
                    <a:pt x="7712506" y="683789"/>
                  </a:cubicBezTo>
                  <a:cubicBezTo>
                    <a:pt x="7500003" y="696995"/>
                    <a:pt x="7292057" y="657303"/>
                    <a:pt x="7173701" y="683789"/>
                  </a:cubicBezTo>
                  <a:cubicBezTo>
                    <a:pt x="7055346" y="710275"/>
                    <a:pt x="6665108" y="699753"/>
                    <a:pt x="6482924" y="683789"/>
                  </a:cubicBezTo>
                  <a:cubicBezTo>
                    <a:pt x="6300740" y="667825"/>
                    <a:pt x="6155106" y="665581"/>
                    <a:pt x="5868133" y="683789"/>
                  </a:cubicBezTo>
                  <a:cubicBezTo>
                    <a:pt x="5581160" y="701997"/>
                    <a:pt x="5314495" y="653073"/>
                    <a:pt x="5101372" y="683789"/>
                  </a:cubicBezTo>
                  <a:cubicBezTo>
                    <a:pt x="4888249" y="714505"/>
                    <a:pt x="4797355" y="706589"/>
                    <a:pt x="4562566" y="683789"/>
                  </a:cubicBezTo>
                  <a:cubicBezTo>
                    <a:pt x="4327777" y="660989"/>
                    <a:pt x="4267281" y="661347"/>
                    <a:pt x="4099746" y="683789"/>
                  </a:cubicBezTo>
                  <a:cubicBezTo>
                    <a:pt x="3932211" y="706231"/>
                    <a:pt x="3588520" y="662316"/>
                    <a:pt x="3408970" y="683789"/>
                  </a:cubicBezTo>
                  <a:cubicBezTo>
                    <a:pt x="3229420" y="705262"/>
                    <a:pt x="2828928" y="675279"/>
                    <a:pt x="2642208" y="683789"/>
                  </a:cubicBezTo>
                  <a:cubicBezTo>
                    <a:pt x="2455488" y="692299"/>
                    <a:pt x="2093827" y="678636"/>
                    <a:pt x="1799461" y="683789"/>
                  </a:cubicBezTo>
                  <a:cubicBezTo>
                    <a:pt x="1505095" y="688942"/>
                    <a:pt x="1461051" y="697771"/>
                    <a:pt x="1336641" y="683789"/>
                  </a:cubicBezTo>
                  <a:cubicBezTo>
                    <a:pt x="1212231" y="669807"/>
                    <a:pt x="991588" y="692722"/>
                    <a:pt x="873821" y="683789"/>
                  </a:cubicBezTo>
                  <a:cubicBezTo>
                    <a:pt x="756054" y="674856"/>
                    <a:pt x="456079" y="712427"/>
                    <a:pt x="113967" y="683789"/>
                  </a:cubicBezTo>
                  <a:cubicBezTo>
                    <a:pt x="47819" y="684197"/>
                    <a:pt x="3666" y="617772"/>
                    <a:pt x="0" y="569822"/>
                  </a:cubicBezTo>
                  <a:cubicBezTo>
                    <a:pt x="13956" y="384539"/>
                    <a:pt x="3349" y="26087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FF4375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8531B76-9480-AAC8-3707-1CB973D47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851" y="-218381"/>
            <a:ext cx="5096698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44" name="Group 1">
            <a:extLst>
              <a:ext uri="{FF2B5EF4-FFF2-40B4-BE49-F238E27FC236}">
                <a16:creationId xmlns="" xmlns:a16="http://schemas.microsoft.com/office/drawing/2014/main" id="{4679796F-0794-91B5-2061-6888E3841DF7}"/>
              </a:ext>
            </a:extLst>
          </p:cNvPr>
          <p:cNvGrpSpPr/>
          <p:nvPr/>
        </p:nvGrpSpPr>
        <p:grpSpPr>
          <a:xfrm>
            <a:off x="773007" y="260805"/>
            <a:ext cx="10904376" cy="2071660"/>
            <a:chOff x="749560" y="326569"/>
            <a:chExt cx="10904376" cy="2071660"/>
          </a:xfrm>
        </p:grpSpPr>
        <p:sp>
          <p:nvSpPr>
            <p:cNvPr id="45" name="Rectangle: Rounded Corners 9">
              <a:extLst>
                <a:ext uri="{FF2B5EF4-FFF2-40B4-BE49-F238E27FC236}">
                  <a16:creationId xmlns="" xmlns:a16="http://schemas.microsoft.com/office/drawing/2014/main" id="{E0294BEE-5B4F-1C7E-340B-C94A2541FD90}"/>
                </a:ext>
              </a:extLst>
            </p:cNvPr>
            <p:cNvSpPr/>
            <p:nvPr/>
          </p:nvSpPr>
          <p:spPr>
            <a:xfrm>
              <a:off x="749560" y="326569"/>
              <a:ext cx="10904376" cy="2071660"/>
            </a:xfrm>
            <a:custGeom>
              <a:avLst/>
              <a:gdLst>
                <a:gd name="connsiteX0" fmla="*/ 0 w 10904376"/>
                <a:gd name="connsiteY0" fmla="*/ 502626 h 2071660"/>
                <a:gd name="connsiteX1" fmla="*/ 502626 w 10904376"/>
                <a:gd name="connsiteY1" fmla="*/ 0 h 2071660"/>
                <a:gd name="connsiteX2" fmla="*/ 10401750 w 10904376"/>
                <a:gd name="connsiteY2" fmla="*/ 0 h 2071660"/>
                <a:gd name="connsiteX3" fmla="*/ 10904376 w 10904376"/>
                <a:gd name="connsiteY3" fmla="*/ 502626 h 2071660"/>
                <a:gd name="connsiteX4" fmla="*/ 10904376 w 10904376"/>
                <a:gd name="connsiteY4" fmla="*/ 1569034 h 2071660"/>
                <a:gd name="connsiteX5" fmla="*/ 10401750 w 10904376"/>
                <a:gd name="connsiteY5" fmla="*/ 2071660 h 2071660"/>
                <a:gd name="connsiteX6" fmla="*/ 502626 w 10904376"/>
                <a:gd name="connsiteY6" fmla="*/ 2071660 h 2071660"/>
                <a:gd name="connsiteX7" fmla="*/ 0 w 10904376"/>
                <a:gd name="connsiteY7" fmla="*/ 1569034 h 2071660"/>
                <a:gd name="connsiteX8" fmla="*/ 0 w 10904376"/>
                <a:gd name="connsiteY8" fmla="*/ 502626 h 207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04376" h="2071660" fill="none" extrusionOk="0">
                  <a:moveTo>
                    <a:pt x="0" y="502626"/>
                  </a:moveTo>
                  <a:cubicBezTo>
                    <a:pt x="-48393" y="201852"/>
                    <a:pt x="195302" y="41280"/>
                    <a:pt x="502626" y="0"/>
                  </a:cubicBezTo>
                  <a:cubicBezTo>
                    <a:pt x="2760708" y="-100961"/>
                    <a:pt x="6589928" y="-37400"/>
                    <a:pt x="10401750" y="0"/>
                  </a:cubicBezTo>
                  <a:cubicBezTo>
                    <a:pt x="10680042" y="-19701"/>
                    <a:pt x="10928357" y="191064"/>
                    <a:pt x="10904376" y="502626"/>
                  </a:cubicBezTo>
                  <a:cubicBezTo>
                    <a:pt x="10976960" y="686279"/>
                    <a:pt x="10821704" y="1234805"/>
                    <a:pt x="10904376" y="1569034"/>
                  </a:cubicBezTo>
                  <a:cubicBezTo>
                    <a:pt x="10854588" y="1838559"/>
                    <a:pt x="10681122" y="2077237"/>
                    <a:pt x="10401750" y="2071660"/>
                  </a:cubicBezTo>
                  <a:cubicBezTo>
                    <a:pt x="7584848" y="1930617"/>
                    <a:pt x="2359315" y="1916317"/>
                    <a:pt x="502626" y="2071660"/>
                  </a:cubicBezTo>
                  <a:cubicBezTo>
                    <a:pt x="268408" y="2060953"/>
                    <a:pt x="-38721" y="1849980"/>
                    <a:pt x="0" y="1569034"/>
                  </a:cubicBezTo>
                  <a:cubicBezTo>
                    <a:pt x="-26336" y="1415986"/>
                    <a:pt x="-24375" y="885144"/>
                    <a:pt x="0" y="502626"/>
                  </a:cubicBezTo>
                  <a:close/>
                </a:path>
                <a:path w="10904376" h="2071660" stroke="0" extrusionOk="0">
                  <a:moveTo>
                    <a:pt x="0" y="502626"/>
                  </a:moveTo>
                  <a:cubicBezTo>
                    <a:pt x="36541" y="211472"/>
                    <a:pt x="236271" y="-9407"/>
                    <a:pt x="502626" y="0"/>
                  </a:cubicBezTo>
                  <a:cubicBezTo>
                    <a:pt x="5303605" y="-89813"/>
                    <a:pt x="9109362" y="-8887"/>
                    <a:pt x="10401750" y="0"/>
                  </a:cubicBezTo>
                  <a:cubicBezTo>
                    <a:pt x="10658571" y="-46324"/>
                    <a:pt x="10894515" y="214402"/>
                    <a:pt x="10904376" y="502626"/>
                  </a:cubicBezTo>
                  <a:cubicBezTo>
                    <a:pt x="10945458" y="1002987"/>
                    <a:pt x="10865204" y="1206486"/>
                    <a:pt x="10904376" y="1569034"/>
                  </a:cubicBezTo>
                  <a:cubicBezTo>
                    <a:pt x="10919321" y="1847006"/>
                    <a:pt x="10657442" y="2025703"/>
                    <a:pt x="10401750" y="2071660"/>
                  </a:cubicBezTo>
                  <a:cubicBezTo>
                    <a:pt x="7025694" y="1947138"/>
                    <a:pt x="2855296" y="1915587"/>
                    <a:pt x="502626" y="2071660"/>
                  </a:cubicBezTo>
                  <a:cubicBezTo>
                    <a:pt x="255639" y="2051474"/>
                    <a:pt x="16364" y="1871761"/>
                    <a:pt x="0" y="1569034"/>
                  </a:cubicBezTo>
                  <a:cubicBezTo>
                    <a:pt x="34203" y="1456161"/>
                    <a:pt x="7019" y="751460"/>
                    <a:pt x="0" y="502626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1901397401">
                    <a:prstGeom prst="roundRect">
                      <a:avLst>
                        <a:gd name="adj" fmla="val 2426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lnSpc>
                  <a:spcPct val="120000"/>
                </a:lnSpc>
              </a:pP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  <a:sym typeface="Arial"/>
              </a:endParaRPr>
            </a:p>
          </p:txBody>
        </p:sp>
        <p:sp>
          <p:nvSpPr>
            <p:cNvPr id="46" name="TextBox 15">
              <a:extLst>
                <a:ext uri="{FF2B5EF4-FFF2-40B4-BE49-F238E27FC236}">
                  <a16:creationId xmlns="" xmlns:a16="http://schemas.microsoft.com/office/drawing/2014/main" id="{1CDBEF90-CE8A-152E-A4C5-50FF51A2876A}"/>
                </a:ext>
              </a:extLst>
            </p:cNvPr>
            <p:cNvSpPr txBox="1"/>
            <p:nvPr/>
          </p:nvSpPr>
          <p:spPr>
            <a:xfrm>
              <a:off x="1502908" y="352153"/>
              <a:ext cx="9914763" cy="18060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lnSpc>
                  <a:spcPct val="120000"/>
                </a:lnSpc>
              </a:pP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Em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đồng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tình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hay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không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đồng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tình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với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hành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vi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nào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sau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?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Vì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sao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?</a:t>
              </a:r>
              <a:endParaRPr lang="en-US" sz="4800" b="1" dirty="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47" name="Picture 13">
            <a:extLst>
              <a:ext uri="{FF2B5EF4-FFF2-40B4-BE49-F238E27FC236}">
                <a16:creationId xmlns="" xmlns:a16="http://schemas.microsoft.com/office/drawing/2014/main" id="{874D9BD3-9331-039D-B01C-5874383B2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53" y="531526"/>
            <a:ext cx="1530220" cy="153022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=""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254" y="267105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=""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996519" y="5651042"/>
            <a:ext cx="4189157" cy="925359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Không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đồng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tình</a:t>
            </a:r>
            <a:endParaRPr lang="en-US" sz="4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=""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558583" y="267105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=""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=""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798835" y="3018213"/>
              <a:ext cx="3242367" cy="1320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Các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bạn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hàng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trên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sát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mép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.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3482F3CF-1242-1570-2ADD-C08F08BC70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256" r="14690" b="26442"/>
          <a:stretch/>
        </p:blipFill>
        <p:spPr>
          <a:xfrm>
            <a:off x="1249703" y="2852151"/>
            <a:ext cx="3674191" cy="35318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5E0B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31659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97531E-6 L 0.13438 0.1583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=""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507493B-3A51-4102-106C-A6EF69F4747B}"/>
              </a:ext>
            </a:extLst>
          </p:cNvPr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>
              <a:extLst>
                <a:ext uri="{FF2B5EF4-FFF2-40B4-BE49-F238E27FC236}">
                  <a16:creationId xmlns="" xmlns:a16="http://schemas.microsoft.com/office/drawing/2014/main" id="{A0665E2E-D11D-635D-B968-7745D9C8AFB2}"/>
                </a:ext>
              </a:extLst>
            </p:cNvPr>
            <p:cNvSpPr txBox="1"/>
            <p:nvPr/>
          </p:nvSpPr>
          <p:spPr>
            <a:xfrm>
              <a:off x="8376045" y="4116427"/>
              <a:ext cx="859276" cy="530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3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NGUYỄN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3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THỊ ÁI 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3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QUYÊN</a:t>
              </a:r>
              <a:endParaRPr lang="en-SG" sz="1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="" xmlns:a16="http://schemas.microsoft.com/office/drawing/2014/main" id="{66CA7CDA-C735-67D1-625B-4D8EE0E6B2E1}"/>
                </a:ext>
              </a:extLst>
            </p:cNvPr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3CEE0FDD-BF90-E15E-C31C-5E3873D16380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328711" y="4079875"/>
            <a:chExt cx="9221689" cy="1593850"/>
          </a:xfrm>
        </p:grpSpPr>
        <p:sp>
          <p:nvSpPr>
            <p:cNvPr id="8" name="TextBox 4">
              <a:extLst>
                <a:ext uri="{FF2B5EF4-FFF2-40B4-BE49-F238E27FC236}">
                  <a16:creationId xmlns="" xmlns:a16="http://schemas.microsoft.com/office/drawing/2014/main" id="{A0665E2E-D11D-635D-B968-7745D9C8AFB2}"/>
                </a:ext>
              </a:extLst>
            </p:cNvPr>
            <p:cNvSpPr txBox="1"/>
            <p:nvPr/>
          </p:nvSpPr>
          <p:spPr>
            <a:xfrm>
              <a:off x="1173928" y="4662649"/>
              <a:ext cx="2010381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NGUYỄN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THỊ ÁI 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QUYÊN</a:t>
              </a:r>
              <a:endParaRPr lang="en-SG" sz="10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28" name="Nhóm 27">
              <a:extLst>
                <a:ext uri="{FF2B5EF4-FFF2-40B4-BE49-F238E27FC236}">
                  <a16:creationId xmlns="" xmlns:a16="http://schemas.microsoft.com/office/drawing/2014/main" id="{710459A0-63CA-BBB1-51C5-089625487871}"/>
                </a:ext>
              </a:extLst>
            </p:cNvPr>
            <p:cNvGrpSpPr/>
            <p:nvPr/>
          </p:nvGrpSpPr>
          <p:grpSpPr>
            <a:xfrm>
              <a:off x="328711" y="4079875"/>
              <a:ext cx="9221689" cy="1593850"/>
              <a:chOff x="892851" y="3879850"/>
              <a:chExt cx="7946349" cy="1593850"/>
            </a:xfrm>
          </p:grpSpPr>
          <p:sp>
            <p:nvSpPr>
              <p:cNvPr id="21" name="Hình Bầu dục 20">
                <a:extLst>
                  <a:ext uri="{FF2B5EF4-FFF2-40B4-BE49-F238E27FC236}">
                    <a16:creationId xmlns="" xmlns:a16="http://schemas.microsoft.com/office/drawing/2014/main" id="{777FE601-895B-5D8A-03FE-448F69A305EE}"/>
                  </a:ext>
                </a:extLst>
              </p:cNvPr>
              <p:cNvSpPr/>
              <p:nvPr/>
            </p:nvSpPr>
            <p:spPr>
              <a:xfrm>
                <a:off x="892851" y="4470400"/>
                <a:ext cx="2095500" cy="596900"/>
              </a:xfrm>
              <a:prstGeom prst="ellipse">
                <a:avLst/>
              </a:prstGeom>
              <a:solidFill>
                <a:srgbClr val="B7DC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2" name="Hình Bầu dục 21">
                <a:extLst>
                  <a:ext uri="{FF2B5EF4-FFF2-40B4-BE49-F238E27FC236}">
                    <a16:creationId xmlns="" xmlns:a16="http://schemas.microsoft.com/office/drawing/2014/main" id="{6F13FBA1-86D1-97A0-8BED-30D59D2F6847}"/>
                  </a:ext>
                </a:extLst>
              </p:cNvPr>
              <p:cNvSpPr/>
              <p:nvPr/>
            </p:nvSpPr>
            <p:spPr>
              <a:xfrm>
                <a:off x="3730051" y="3879850"/>
                <a:ext cx="2095500" cy="1003300"/>
              </a:xfrm>
              <a:prstGeom prst="ellipse">
                <a:avLst/>
              </a:prstGeom>
              <a:solidFill>
                <a:srgbClr val="CBEF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="" xmlns:a16="http://schemas.microsoft.com/office/drawing/2014/main" id="{007B7539-4588-E51E-ADC7-B8466AFBAB3A}"/>
                  </a:ext>
                </a:extLst>
              </p:cNvPr>
              <p:cNvSpPr/>
              <p:nvPr/>
            </p:nvSpPr>
            <p:spPr>
              <a:xfrm>
                <a:off x="5257800" y="4273550"/>
                <a:ext cx="2095500" cy="1003300"/>
              </a:xfrm>
              <a:prstGeom prst="ellipse">
                <a:avLst/>
              </a:prstGeom>
              <a:solidFill>
                <a:srgbClr val="CBEF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6" name="Hình Bầu dục 25">
                <a:extLst>
                  <a:ext uri="{FF2B5EF4-FFF2-40B4-BE49-F238E27FC236}">
                    <a16:creationId xmlns="" xmlns:a16="http://schemas.microsoft.com/office/drawing/2014/main" id="{6832CCB0-1C65-2A0A-D692-8DBD273EE795}"/>
                  </a:ext>
                </a:extLst>
              </p:cNvPr>
              <p:cNvSpPr/>
              <p:nvPr/>
            </p:nvSpPr>
            <p:spPr>
              <a:xfrm>
                <a:off x="3454400" y="4330700"/>
                <a:ext cx="2260600" cy="1003300"/>
              </a:xfrm>
              <a:prstGeom prst="ellipse">
                <a:avLst/>
              </a:prstGeom>
              <a:solidFill>
                <a:srgbClr val="CBEF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7" name="Hình Bầu dục 26">
                <a:extLst>
                  <a:ext uri="{FF2B5EF4-FFF2-40B4-BE49-F238E27FC236}">
                    <a16:creationId xmlns="" xmlns:a16="http://schemas.microsoft.com/office/drawing/2014/main" id="{92933D3A-DB5B-DF5C-CDC2-762CD2B8F8EA}"/>
                  </a:ext>
                </a:extLst>
              </p:cNvPr>
              <p:cNvSpPr/>
              <p:nvPr/>
            </p:nvSpPr>
            <p:spPr>
              <a:xfrm>
                <a:off x="6578600" y="4470400"/>
                <a:ext cx="2260600" cy="1003300"/>
              </a:xfrm>
              <a:prstGeom prst="ellipse">
                <a:avLst/>
              </a:prstGeom>
              <a:solidFill>
                <a:srgbClr val="CBEF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32" name="Hình ảnh 31" descr="Ảnh có chứa văn bản,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FFB5129D-A0BF-BB29-6F2D-6C9FCC24B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E9EED282-696B-7797-2F08-360E03AB3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8080" r="20882" b="26111"/>
          <a:stretch/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5D663B1A-77FD-7FA1-4FC1-723C81037E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0404" t="7925" r="12630" b="84589"/>
          <a:stretch/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E4598-8F99-AC8F-8090-4E7F70DC5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199" y="373917"/>
            <a:ext cx="7053683" cy="2481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4867582-AA4C-1B07-20EB-A87E8CABC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253" y="2130406"/>
            <a:ext cx="747434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2F1A5AB-52DA-5F33-22EA-71B52C245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25" y="2933700"/>
            <a:ext cx="5166015" cy="413876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24F7AAFD-4070-2726-0892-6CAEDF552D0C}"/>
              </a:ext>
            </a:extLst>
          </p:cNvPr>
          <p:cNvSpPr/>
          <p:nvPr/>
        </p:nvSpPr>
        <p:spPr>
          <a:xfrm>
            <a:off x="923925" y="1544259"/>
            <a:ext cx="10401300" cy="1494216"/>
          </a:xfrm>
          <a:prstGeom prst="roundRect">
            <a:avLst/>
          </a:prstGeom>
          <a:solidFill>
            <a:sysClr val="window" lastClr="FFFFFF">
              <a:alpha val="90000"/>
            </a:sysClr>
          </a:solidFill>
          <a:ln w="381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vi-VN" sz="4000" b="1" kern="0" dirty="0">
                <a:solidFill>
                  <a:prstClr val="black"/>
                </a:solidFill>
              </a:rPr>
              <a:t>Trên đường đến trường em đã từng nhìn thấy những tình huống giao thông nguy hiểm</a:t>
            </a:r>
            <a:r>
              <a:rPr lang="en-US" sz="4000" b="1" kern="0" dirty="0">
                <a:solidFill>
                  <a:prstClr val="black"/>
                </a:solidFill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</a:rPr>
              <a:t>nào</a:t>
            </a:r>
            <a:r>
              <a:rPr lang="en-US" sz="4000" b="1" kern="0" dirty="0">
                <a:solidFill>
                  <a:prstClr val="black"/>
                </a:solidFill>
              </a:rPr>
              <a:t>?</a:t>
            </a:r>
            <a:r>
              <a:rPr lang="vi-VN" sz="4000" b="1" kern="0" dirty="0">
                <a:solidFill>
                  <a:prstClr val="black"/>
                </a:solidFill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5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300" y="90667"/>
            <a:ext cx="9145700" cy="2948000"/>
          </a:xfrm>
        </p:spPr>
        <p:txBody>
          <a:bodyPr/>
          <a:lstStyle/>
          <a:p>
            <a:r>
              <a:rPr lang="en-US" dirty="0" smtClean="0"/>
              <a:t>TÌNH HUỐNG GIAO THÔNG NGUY HIỂM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Không đội mũ bảo hiểm cho trẻ, nguyên nhân từ ý thức phụ huynh | Báo Lai  Châu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409700"/>
            <a:ext cx="523875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uy hiểm khi đi xe đạp dàn hàng ng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1399381"/>
            <a:ext cx="4670425" cy="350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300" y="90667"/>
            <a:ext cx="9145700" cy="2948000"/>
          </a:xfrm>
        </p:spPr>
        <p:txBody>
          <a:bodyPr/>
          <a:lstStyle/>
          <a:p>
            <a:r>
              <a:rPr lang="en-US" dirty="0" smtClean="0"/>
              <a:t>TÌNH HUỐNG GIAO THÔNG NGUY HIỂM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hoáng cảnh bé trai ngồi ngược sau xe máy, oặt ẹo trên phố |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475977"/>
            <a:ext cx="5820043" cy="327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ọc sinh &quot;vô tư&quot; vi phạm luật giao thông - Báo Quảng Ninh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442" y="1475977"/>
            <a:ext cx="4924157" cy="331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64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17762" y="0"/>
            <a:ext cx="12464524" cy="33020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="" xmlns:a16="http://schemas.microsoft.com/office/drawing/2014/main" id="{2D249967-D9E5-6497-2AF8-6F2C62A83F90}"/>
              </a:ext>
            </a:extLst>
          </p:cNvPr>
          <p:cNvGrpSpPr/>
          <p:nvPr/>
        </p:nvGrpSpPr>
        <p:grpSpPr>
          <a:xfrm>
            <a:off x="2210049" y="3168238"/>
            <a:ext cx="8426647" cy="1683933"/>
            <a:chOff x="1090329" y="2287722"/>
            <a:chExt cx="5833252" cy="1262949"/>
          </a:xfrm>
        </p:grpSpPr>
        <p:sp>
          <p:nvSpPr>
            <p:cNvPr id="2" name="Hộp Văn bản 1">
              <a:extLst>
                <a:ext uri="{FF2B5EF4-FFF2-40B4-BE49-F238E27FC236}">
                  <a16:creationId xmlns="" xmlns:a16="http://schemas.microsoft.com/office/drawing/2014/main" id="{64889D59-C07D-987D-ED80-18008A649749}"/>
                </a:ext>
              </a:extLst>
            </p:cNvPr>
            <p:cNvSpPr txBox="1"/>
            <p:nvPr/>
          </p:nvSpPr>
          <p:spPr>
            <a:xfrm>
              <a:off x="1090329" y="2287722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8800" b="1" kern="0" spc="80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Times New Roman" panose="02020603050405020304" pitchFamily="18" charset="0"/>
                  <a:sym typeface="Arial"/>
                </a:rPr>
                <a:t>KHÁM</a:t>
              </a: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="" xmlns:a16="http://schemas.microsoft.com/office/drawing/2014/main" id="{9C5B8A72-EFE1-38FC-AA96-894CBC019B96}"/>
                </a:ext>
              </a:extLst>
            </p:cNvPr>
            <p:cNvSpPr txBox="1"/>
            <p:nvPr/>
          </p:nvSpPr>
          <p:spPr>
            <a:xfrm rot="1029115">
              <a:off x="4267469" y="2387847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8800" b="1" kern="0" spc="80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Times New Roman" panose="02020603050405020304" pitchFamily="18" charset="0"/>
                  <a:sym typeface="Arial"/>
                </a:rPr>
                <a:t>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7922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497989" y="-279877"/>
            <a:ext cx="13090765" cy="7112000"/>
          </a:xfrm>
          <a:prstGeom prst="rect">
            <a:avLst/>
          </a:prstGeom>
        </p:spPr>
      </p:pic>
      <p:grpSp>
        <p:nvGrpSpPr>
          <p:cNvPr id="44" name="Group 1">
            <a:extLst>
              <a:ext uri="{FF2B5EF4-FFF2-40B4-BE49-F238E27FC236}">
                <a16:creationId xmlns="" xmlns:a16="http://schemas.microsoft.com/office/drawing/2014/main" id="{4679796F-0794-91B5-2061-6888E3841DF7}"/>
              </a:ext>
            </a:extLst>
          </p:cNvPr>
          <p:cNvGrpSpPr/>
          <p:nvPr/>
        </p:nvGrpSpPr>
        <p:grpSpPr>
          <a:xfrm>
            <a:off x="647700" y="183108"/>
            <a:ext cx="11449050" cy="1436143"/>
            <a:chOff x="749560" y="204489"/>
            <a:chExt cx="9282562" cy="1436143"/>
          </a:xfrm>
        </p:grpSpPr>
        <p:sp>
          <p:nvSpPr>
            <p:cNvPr id="45" name="Rectangle: Rounded Corners 9">
              <a:extLst>
                <a:ext uri="{FF2B5EF4-FFF2-40B4-BE49-F238E27FC236}">
                  <a16:creationId xmlns="" xmlns:a16="http://schemas.microsoft.com/office/drawing/2014/main" id="{E0294BEE-5B4F-1C7E-340B-C94A2541FD90}"/>
                </a:ext>
              </a:extLst>
            </p:cNvPr>
            <p:cNvSpPr/>
            <p:nvPr/>
          </p:nvSpPr>
          <p:spPr>
            <a:xfrm>
              <a:off x="749560" y="326570"/>
              <a:ext cx="9282562" cy="1314062"/>
            </a:xfrm>
            <a:custGeom>
              <a:avLst/>
              <a:gdLst>
                <a:gd name="connsiteX0" fmla="*/ 0 w 9282562"/>
                <a:gd name="connsiteY0" fmla="*/ 318818 h 1314062"/>
                <a:gd name="connsiteX1" fmla="*/ 318818 w 9282562"/>
                <a:gd name="connsiteY1" fmla="*/ 0 h 1314062"/>
                <a:gd name="connsiteX2" fmla="*/ 8963744 w 9282562"/>
                <a:gd name="connsiteY2" fmla="*/ 0 h 1314062"/>
                <a:gd name="connsiteX3" fmla="*/ 9282562 w 9282562"/>
                <a:gd name="connsiteY3" fmla="*/ 318818 h 1314062"/>
                <a:gd name="connsiteX4" fmla="*/ 9282562 w 9282562"/>
                <a:gd name="connsiteY4" fmla="*/ 995244 h 1314062"/>
                <a:gd name="connsiteX5" fmla="*/ 8963744 w 9282562"/>
                <a:gd name="connsiteY5" fmla="*/ 1314062 h 1314062"/>
                <a:gd name="connsiteX6" fmla="*/ 318818 w 9282562"/>
                <a:gd name="connsiteY6" fmla="*/ 1314062 h 1314062"/>
                <a:gd name="connsiteX7" fmla="*/ 0 w 9282562"/>
                <a:gd name="connsiteY7" fmla="*/ 995244 h 1314062"/>
                <a:gd name="connsiteX8" fmla="*/ 0 w 9282562"/>
                <a:gd name="connsiteY8" fmla="*/ 318818 h 13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62" h="1314062" fill="none" extrusionOk="0">
                  <a:moveTo>
                    <a:pt x="0" y="318818"/>
                  </a:moveTo>
                  <a:cubicBezTo>
                    <a:pt x="-23471" y="131497"/>
                    <a:pt x="134393" y="11589"/>
                    <a:pt x="318818" y="0"/>
                  </a:cubicBezTo>
                  <a:cubicBezTo>
                    <a:pt x="4353290" y="-100961"/>
                    <a:pt x="6999285" y="-37400"/>
                    <a:pt x="8963744" y="0"/>
                  </a:cubicBezTo>
                  <a:cubicBezTo>
                    <a:pt x="9140794" y="-27414"/>
                    <a:pt x="9299083" y="119338"/>
                    <a:pt x="9282562" y="318818"/>
                  </a:cubicBezTo>
                  <a:cubicBezTo>
                    <a:pt x="9332280" y="501275"/>
                    <a:pt x="9289025" y="786156"/>
                    <a:pt x="9282562" y="995244"/>
                  </a:cubicBezTo>
                  <a:cubicBezTo>
                    <a:pt x="9262682" y="1168100"/>
                    <a:pt x="9146373" y="1334603"/>
                    <a:pt x="8963744" y="1314062"/>
                  </a:cubicBezTo>
                  <a:cubicBezTo>
                    <a:pt x="6126772" y="1173019"/>
                    <a:pt x="3568325" y="1158719"/>
                    <a:pt x="318818" y="1314062"/>
                  </a:cubicBezTo>
                  <a:cubicBezTo>
                    <a:pt x="164660" y="1308651"/>
                    <a:pt x="-34897" y="1174344"/>
                    <a:pt x="0" y="995244"/>
                  </a:cubicBezTo>
                  <a:cubicBezTo>
                    <a:pt x="41016" y="900172"/>
                    <a:pt x="24570" y="445026"/>
                    <a:pt x="0" y="318818"/>
                  </a:cubicBezTo>
                  <a:close/>
                </a:path>
                <a:path w="9282562" h="1314062" stroke="0" extrusionOk="0">
                  <a:moveTo>
                    <a:pt x="0" y="318818"/>
                  </a:moveTo>
                  <a:cubicBezTo>
                    <a:pt x="32451" y="130697"/>
                    <a:pt x="154581" y="-9912"/>
                    <a:pt x="318818" y="0"/>
                  </a:cubicBezTo>
                  <a:cubicBezTo>
                    <a:pt x="1612253" y="-89813"/>
                    <a:pt x="5486766" y="-8887"/>
                    <a:pt x="8963744" y="0"/>
                  </a:cubicBezTo>
                  <a:cubicBezTo>
                    <a:pt x="9138899" y="-2059"/>
                    <a:pt x="9265079" y="123890"/>
                    <a:pt x="9282562" y="318818"/>
                  </a:cubicBezTo>
                  <a:cubicBezTo>
                    <a:pt x="9312633" y="472004"/>
                    <a:pt x="9235022" y="742986"/>
                    <a:pt x="9282562" y="995244"/>
                  </a:cubicBezTo>
                  <a:cubicBezTo>
                    <a:pt x="9310398" y="1172028"/>
                    <a:pt x="9138272" y="1310809"/>
                    <a:pt x="8963744" y="1314062"/>
                  </a:cubicBezTo>
                  <a:cubicBezTo>
                    <a:pt x="5102090" y="1189540"/>
                    <a:pt x="1790447" y="1157989"/>
                    <a:pt x="318818" y="1314062"/>
                  </a:cubicBezTo>
                  <a:cubicBezTo>
                    <a:pt x="168657" y="1296968"/>
                    <a:pt x="3650" y="1176928"/>
                    <a:pt x="0" y="995244"/>
                  </a:cubicBezTo>
                  <a:cubicBezTo>
                    <a:pt x="1066" y="892778"/>
                    <a:pt x="-54343" y="442264"/>
                    <a:pt x="0" y="318818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1901397401">
                    <a:prstGeom prst="roundRect">
                      <a:avLst>
                        <a:gd name="adj" fmla="val 2426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lnSpc>
                  <a:spcPct val="120000"/>
                </a:lnSpc>
              </a:pP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  <a:sym typeface="Arial"/>
              </a:endParaRPr>
            </a:p>
          </p:txBody>
        </p:sp>
        <p:sp>
          <p:nvSpPr>
            <p:cNvPr id="46" name="TextBox 15">
              <a:extLst>
                <a:ext uri="{FF2B5EF4-FFF2-40B4-BE49-F238E27FC236}">
                  <a16:creationId xmlns="" xmlns:a16="http://schemas.microsoft.com/office/drawing/2014/main" id="{1CDBEF90-CE8A-152E-A4C5-50FF51A2876A}"/>
                </a:ext>
              </a:extLst>
            </p:cNvPr>
            <p:cNvSpPr txBox="1"/>
            <p:nvPr/>
          </p:nvSpPr>
          <p:spPr>
            <a:xfrm>
              <a:off x="1518886" y="204489"/>
              <a:ext cx="798843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Quan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sát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và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nêu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các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tình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huống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xảy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ra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trong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mỗi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hình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.</a:t>
              </a:r>
              <a:endParaRPr lang="en-US" sz="4000" b="1" dirty="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47" name="Picture 13">
            <a:extLst>
              <a:ext uri="{FF2B5EF4-FFF2-40B4-BE49-F238E27FC236}">
                <a16:creationId xmlns="" xmlns:a16="http://schemas.microsoft.com/office/drawing/2014/main" id="{874D9BD3-9331-039D-B01C-5874383B2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7284"/>
            <a:ext cx="1530220" cy="15302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186CBD7-68D4-64C2-034E-829043DAA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010" y="1677504"/>
            <a:ext cx="4217999" cy="2678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AE457CE-6B21-6B2D-9968-5801B38C9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3025" y="1624241"/>
            <a:ext cx="3675011" cy="2784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74C211D-EE83-CD0C-0B77-62CFA9E69E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462" y="4467285"/>
            <a:ext cx="6405563" cy="2562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9B84FE1-3DE1-ACB5-3880-7D1B4DD2D6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1293" y="4467285"/>
            <a:ext cx="3884007" cy="2419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96373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497989" y="-279877"/>
            <a:ext cx="13090765" cy="7112000"/>
          </a:xfrm>
          <a:prstGeom prst="rect">
            <a:avLst/>
          </a:prstGeom>
        </p:spPr>
      </p:pic>
      <p:grpSp>
        <p:nvGrpSpPr>
          <p:cNvPr id="44" name="Group 1">
            <a:extLst>
              <a:ext uri="{FF2B5EF4-FFF2-40B4-BE49-F238E27FC236}">
                <a16:creationId xmlns="" xmlns:a16="http://schemas.microsoft.com/office/drawing/2014/main" id="{4679796F-0794-91B5-2061-6888E3841DF7}"/>
              </a:ext>
            </a:extLst>
          </p:cNvPr>
          <p:cNvGrpSpPr/>
          <p:nvPr/>
        </p:nvGrpSpPr>
        <p:grpSpPr>
          <a:xfrm>
            <a:off x="647700" y="183108"/>
            <a:ext cx="11449050" cy="1436143"/>
            <a:chOff x="749560" y="204489"/>
            <a:chExt cx="9282562" cy="1436143"/>
          </a:xfrm>
        </p:grpSpPr>
        <p:sp>
          <p:nvSpPr>
            <p:cNvPr id="45" name="Rectangle: Rounded Corners 9">
              <a:extLst>
                <a:ext uri="{FF2B5EF4-FFF2-40B4-BE49-F238E27FC236}">
                  <a16:creationId xmlns="" xmlns:a16="http://schemas.microsoft.com/office/drawing/2014/main" id="{E0294BEE-5B4F-1C7E-340B-C94A2541FD90}"/>
                </a:ext>
              </a:extLst>
            </p:cNvPr>
            <p:cNvSpPr/>
            <p:nvPr/>
          </p:nvSpPr>
          <p:spPr>
            <a:xfrm>
              <a:off x="749560" y="326570"/>
              <a:ext cx="9282562" cy="1314062"/>
            </a:xfrm>
            <a:custGeom>
              <a:avLst/>
              <a:gdLst>
                <a:gd name="connsiteX0" fmla="*/ 0 w 9282562"/>
                <a:gd name="connsiteY0" fmla="*/ 318818 h 1314062"/>
                <a:gd name="connsiteX1" fmla="*/ 318818 w 9282562"/>
                <a:gd name="connsiteY1" fmla="*/ 0 h 1314062"/>
                <a:gd name="connsiteX2" fmla="*/ 8963744 w 9282562"/>
                <a:gd name="connsiteY2" fmla="*/ 0 h 1314062"/>
                <a:gd name="connsiteX3" fmla="*/ 9282562 w 9282562"/>
                <a:gd name="connsiteY3" fmla="*/ 318818 h 1314062"/>
                <a:gd name="connsiteX4" fmla="*/ 9282562 w 9282562"/>
                <a:gd name="connsiteY4" fmla="*/ 995244 h 1314062"/>
                <a:gd name="connsiteX5" fmla="*/ 8963744 w 9282562"/>
                <a:gd name="connsiteY5" fmla="*/ 1314062 h 1314062"/>
                <a:gd name="connsiteX6" fmla="*/ 318818 w 9282562"/>
                <a:gd name="connsiteY6" fmla="*/ 1314062 h 1314062"/>
                <a:gd name="connsiteX7" fmla="*/ 0 w 9282562"/>
                <a:gd name="connsiteY7" fmla="*/ 995244 h 1314062"/>
                <a:gd name="connsiteX8" fmla="*/ 0 w 9282562"/>
                <a:gd name="connsiteY8" fmla="*/ 318818 h 13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62" h="1314062" fill="none" extrusionOk="0">
                  <a:moveTo>
                    <a:pt x="0" y="318818"/>
                  </a:moveTo>
                  <a:cubicBezTo>
                    <a:pt x="-23471" y="131497"/>
                    <a:pt x="134393" y="11589"/>
                    <a:pt x="318818" y="0"/>
                  </a:cubicBezTo>
                  <a:cubicBezTo>
                    <a:pt x="4353290" y="-100961"/>
                    <a:pt x="6999285" y="-37400"/>
                    <a:pt x="8963744" y="0"/>
                  </a:cubicBezTo>
                  <a:cubicBezTo>
                    <a:pt x="9140794" y="-27414"/>
                    <a:pt x="9299083" y="119338"/>
                    <a:pt x="9282562" y="318818"/>
                  </a:cubicBezTo>
                  <a:cubicBezTo>
                    <a:pt x="9332280" y="501275"/>
                    <a:pt x="9289025" y="786156"/>
                    <a:pt x="9282562" y="995244"/>
                  </a:cubicBezTo>
                  <a:cubicBezTo>
                    <a:pt x="9262682" y="1168100"/>
                    <a:pt x="9146373" y="1334603"/>
                    <a:pt x="8963744" y="1314062"/>
                  </a:cubicBezTo>
                  <a:cubicBezTo>
                    <a:pt x="6126772" y="1173019"/>
                    <a:pt x="3568325" y="1158719"/>
                    <a:pt x="318818" y="1314062"/>
                  </a:cubicBezTo>
                  <a:cubicBezTo>
                    <a:pt x="164660" y="1308651"/>
                    <a:pt x="-34897" y="1174344"/>
                    <a:pt x="0" y="995244"/>
                  </a:cubicBezTo>
                  <a:cubicBezTo>
                    <a:pt x="41016" y="900172"/>
                    <a:pt x="24570" y="445026"/>
                    <a:pt x="0" y="318818"/>
                  </a:cubicBezTo>
                  <a:close/>
                </a:path>
                <a:path w="9282562" h="1314062" stroke="0" extrusionOk="0">
                  <a:moveTo>
                    <a:pt x="0" y="318818"/>
                  </a:moveTo>
                  <a:cubicBezTo>
                    <a:pt x="32451" y="130697"/>
                    <a:pt x="154581" y="-9912"/>
                    <a:pt x="318818" y="0"/>
                  </a:cubicBezTo>
                  <a:cubicBezTo>
                    <a:pt x="1612253" y="-89813"/>
                    <a:pt x="5486766" y="-8887"/>
                    <a:pt x="8963744" y="0"/>
                  </a:cubicBezTo>
                  <a:cubicBezTo>
                    <a:pt x="9138899" y="-2059"/>
                    <a:pt x="9265079" y="123890"/>
                    <a:pt x="9282562" y="318818"/>
                  </a:cubicBezTo>
                  <a:cubicBezTo>
                    <a:pt x="9312633" y="472004"/>
                    <a:pt x="9235022" y="742986"/>
                    <a:pt x="9282562" y="995244"/>
                  </a:cubicBezTo>
                  <a:cubicBezTo>
                    <a:pt x="9310398" y="1172028"/>
                    <a:pt x="9138272" y="1310809"/>
                    <a:pt x="8963744" y="1314062"/>
                  </a:cubicBezTo>
                  <a:cubicBezTo>
                    <a:pt x="5102090" y="1189540"/>
                    <a:pt x="1790447" y="1157989"/>
                    <a:pt x="318818" y="1314062"/>
                  </a:cubicBezTo>
                  <a:cubicBezTo>
                    <a:pt x="168657" y="1296968"/>
                    <a:pt x="3650" y="1176928"/>
                    <a:pt x="0" y="995244"/>
                  </a:cubicBezTo>
                  <a:cubicBezTo>
                    <a:pt x="1066" y="892778"/>
                    <a:pt x="-54343" y="442264"/>
                    <a:pt x="0" y="318818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1901397401">
                    <a:prstGeom prst="roundRect">
                      <a:avLst>
                        <a:gd name="adj" fmla="val 2426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lnSpc>
                  <a:spcPct val="120000"/>
                </a:lnSpc>
              </a:pP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  <a:sym typeface="Arial"/>
              </a:endParaRPr>
            </a:p>
          </p:txBody>
        </p:sp>
        <p:sp>
          <p:nvSpPr>
            <p:cNvPr id="46" name="TextBox 15">
              <a:extLst>
                <a:ext uri="{FF2B5EF4-FFF2-40B4-BE49-F238E27FC236}">
                  <a16:creationId xmlns="" xmlns:a16="http://schemas.microsoft.com/office/drawing/2014/main" id="{1CDBEF90-CE8A-152E-A4C5-50FF51A2876A}"/>
                </a:ext>
              </a:extLst>
            </p:cNvPr>
            <p:cNvSpPr txBox="1"/>
            <p:nvPr/>
          </p:nvSpPr>
          <p:spPr>
            <a:xfrm>
              <a:off x="1518886" y="204489"/>
              <a:ext cx="798843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Quan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sát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và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nêu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các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tình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huống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xảy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ra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trong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mỗi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hình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.</a:t>
              </a:r>
              <a:endParaRPr lang="en-US" sz="4000" b="1" dirty="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47" name="Picture 13">
            <a:extLst>
              <a:ext uri="{FF2B5EF4-FFF2-40B4-BE49-F238E27FC236}">
                <a16:creationId xmlns="" xmlns:a16="http://schemas.microsoft.com/office/drawing/2014/main" id="{874D9BD3-9331-039D-B01C-5874383B2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7284"/>
            <a:ext cx="1530220" cy="1530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186CBD7-68D4-64C2-034E-829043DAA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377" y="2018823"/>
            <a:ext cx="5197816" cy="3300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E457CE-6B21-6B2D-9968-5801B38C9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1474" y="1919063"/>
            <a:ext cx="4512585" cy="3419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4DBAF23D-7F07-C8E1-B7BD-B88BD66334D1}"/>
              </a:ext>
            </a:extLst>
          </p:cNvPr>
          <p:cNvSpPr/>
          <p:nvPr/>
        </p:nvSpPr>
        <p:spPr>
          <a:xfrm>
            <a:off x="797286" y="5524500"/>
            <a:ext cx="5574939" cy="124777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Hai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bạn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nhỏ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đã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sang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đường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khi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đèn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đỏ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,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dễ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bị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xe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đâm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997A6723-CF2A-EA1F-FC5E-642E615F68F9}"/>
              </a:ext>
            </a:extLst>
          </p:cNvPr>
          <p:cNvSpPr/>
          <p:nvPr/>
        </p:nvSpPr>
        <p:spPr>
          <a:xfrm>
            <a:off x="6543675" y="5610224"/>
            <a:ext cx="5648325" cy="124777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Hai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bạn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nhỏ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sang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đường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không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đúng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vạch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kẻ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đường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và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không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chú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ý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phương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tiện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giao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thông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rất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nguy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hiểm</a:t>
            </a:r>
            <a:endParaRPr lang="en-US" sz="2600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3353235" y="2769422"/>
            <a:ext cx="546100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822744" y="3522680"/>
            <a:ext cx="1482555" cy="1608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366000" y="3201222"/>
            <a:ext cx="965200" cy="21180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956800" y="3336392"/>
            <a:ext cx="950087" cy="16247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064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8" grpId="0" animBg="1"/>
      <p:bldP spid="16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4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528</Words>
  <Application>Microsoft Office PowerPoint</Application>
  <PresentationFormat>Widescreen</PresentationFormat>
  <Paragraphs>63</Paragraphs>
  <Slides>27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SimSun</vt:lpstr>
      <vt:lpstr>#9Slide05 SVNClementine</vt:lpstr>
      <vt:lpstr>Arial</vt:lpstr>
      <vt:lpstr>Arvo</vt:lpstr>
      <vt:lpstr>Calibri</vt:lpstr>
      <vt:lpstr>Cambria</vt:lpstr>
      <vt:lpstr>Coiny</vt:lpstr>
      <vt:lpstr>iCiel Cadena</vt:lpstr>
      <vt:lpstr>Nunito Light</vt:lpstr>
      <vt:lpstr>PT Sans</vt:lpstr>
      <vt:lpstr>Spartan</vt:lpstr>
      <vt:lpstr>Times New Roman</vt:lpstr>
      <vt:lpstr>等线</vt:lpstr>
      <vt:lpstr>Walk to School Day by Slidesgo</vt:lpstr>
      <vt:lpstr>1_Office Theme</vt:lpstr>
      <vt:lpstr>2_Office Theme</vt:lpstr>
      <vt:lpstr>1_Walk to School Day by Slidesgo</vt:lpstr>
      <vt:lpstr>PowerPoint Presentation</vt:lpstr>
      <vt:lpstr>PowerPoint Presentation</vt:lpstr>
      <vt:lpstr>PowerPoint Presentation</vt:lpstr>
      <vt:lpstr>PowerPoint Presentation</vt:lpstr>
      <vt:lpstr>TÌNH HUỐNG GIAO THÔNG NGUY HIỂM</vt:lpstr>
      <vt:lpstr>TÌNH HUỐNG GIAO THÔNG NGUY HIỂM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2023-06-03T07:23:00Z</dcterms:created>
  <dcterms:modified xsi:type="dcterms:W3CDTF">2026-01-06T03:13:02Z</dcterms:modified>
</cp:coreProperties>
</file>