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73" r:id="rId2"/>
    <p:sldId id="2672" r:id="rId3"/>
    <p:sldId id="2671" r:id="rId4"/>
    <p:sldId id="259" r:id="rId5"/>
    <p:sldId id="260" r:id="rId6"/>
    <p:sldId id="262" r:id="rId7"/>
    <p:sldId id="2654" r:id="rId8"/>
    <p:sldId id="373" r:id="rId9"/>
    <p:sldId id="2655" r:id="rId10"/>
    <p:sldId id="257" r:id="rId11"/>
    <p:sldId id="2647" r:id="rId12"/>
    <p:sldId id="2648" r:id="rId13"/>
    <p:sldId id="401" r:id="rId14"/>
    <p:sldId id="2649" r:id="rId15"/>
    <p:sldId id="2650" r:id="rId16"/>
    <p:sldId id="2662" r:id="rId17"/>
    <p:sldId id="2651" r:id="rId18"/>
    <p:sldId id="2670" r:id="rId19"/>
    <p:sldId id="265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6"/>
    <a:srgbClr val="FBA433"/>
    <a:srgbClr val="FFFFFF"/>
    <a:srgbClr val="FDEA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23" autoAdjust="0"/>
  </p:normalViewPr>
  <p:slideViewPr>
    <p:cSldViewPr showGuides="1">
      <p:cViewPr>
        <p:scale>
          <a:sx n="39" d="100"/>
          <a:sy n="39" d="100"/>
        </p:scale>
        <p:origin x="1708" y="1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ED92D-248F-47CD-B842-42C82F126838}"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A306E-79FC-47CB-9AA4-96D03CA54D7F}" type="slidenum">
              <a:rPr lang="en-US" smtClean="0"/>
              <a:t>‹#›</a:t>
            </a:fld>
            <a:endParaRPr lang="en-US"/>
          </a:p>
        </p:txBody>
      </p:sp>
    </p:spTree>
    <p:extLst>
      <p:ext uri="{BB962C8B-B14F-4D97-AF65-F5344CB8AC3E}">
        <p14:creationId xmlns:p14="http://schemas.microsoft.com/office/powerpoint/2010/main" val="331530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5303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7471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1/5/2026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1/5/2026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1/5/2026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1/5/2026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1/5/2026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2F2FDA20-0940-456E-B889-AD58F90A18D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1/5/2026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8.mp3"/><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27.gif"/><Relationship Id="rId5" Type="http://schemas.microsoft.com/office/2007/relationships/media" Target="../media/media7.mp3"/><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1.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16.png"/><Relationship Id="rId4" Type="http://schemas.microsoft.com/office/2007/relationships/media" Target="../media/media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16.png"/><Relationship Id="rId4" Type="http://schemas.microsoft.com/office/2007/relationships/media" Target="../media/media3.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09A435-E3D5-4B11-9544-222450B358CE}"/>
              </a:ext>
            </a:extLst>
          </p:cNvPr>
          <p:cNvSpPr/>
          <p:nvPr/>
        </p:nvSpPr>
        <p:spPr>
          <a:xfrm>
            <a:off x="0" y="0"/>
            <a:ext cx="12192000"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7926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BB2D9A-D5CF-434F-924E-E283F83BB5A3}"/>
              </a:ext>
            </a:extLst>
          </p:cNvPr>
          <p:cNvPicPr>
            <a:picLocks noChangeAspect="1"/>
          </p:cNvPicPr>
          <p:nvPr/>
        </p:nvPicPr>
        <p:blipFill>
          <a:blip r:embed="rId10"/>
          <a:stretch>
            <a:fillRect/>
          </a:stretch>
        </p:blipFill>
        <p:spPr>
          <a:xfrm>
            <a:off x="0" y="-5285"/>
            <a:ext cx="12192000" cy="6863286"/>
          </a:xfrm>
          <a:prstGeom prst="rect">
            <a:avLst/>
          </a:prstGeom>
        </p:spPr>
      </p:pic>
      <p:pic>
        <p:nvPicPr>
          <p:cNvPr id="2" name="Picture 1">
            <a:extLst>
              <a:ext uri="{FF2B5EF4-FFF2-40B4-BE49-F238E27FC236}">
                <a16:creationId xmlns:a16="http://schemas.microsoft.com/office/drawing/2014/main" id="{D701ABB4-0E78-B134-C13B-9F37AFB60E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6400" y="3022601"/>
            <a:ext cx="2416048" cy="3830320"/>
          </a:xfrm>
          <a:prstGeom prst="rect">
            <a:avLst/>
          </a:prstGeom>
        </p:spPr>
      </p:pic>
      <p:sp>
        <p:nvSpPr>
          <p:cNvPr id="17" name="Rectangle: Rounded Corners 16">
            <a:extLst>
              <a:ext uri="{FF2B5EF4-FFF2-40B4-BE49-F238E27FC236}">
                <a16:creationId xmlns:a16="http://schemas.microsoft.com/office/drawing/2014/main" id="{C73FAD4D-B9DA-21DA-50A5-0E5B3C6DEE8E}"/>
              </a:ext>
            </a:extLst>
          </p:cNvPr>
          <p:cNvSpPr/>
          <p:nvPr/>
        </p:nvSpPr>
        <p:spPr>
          <a:xfrm>
            <a:off x="4267200" y="48260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12 + 12 + 12 = 36</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12 x 3 = 36</a:t>
            </a:r>
          </a:p>
        </p:txBody>
      </p:sp>
      <p:sp>
        <p:nvSpPr>
          <p:cNvPr id="18" name="Speech Bubble: Rectangle with Corners Rounded 17">
            <a:extLst>
              <a:ext uri="{FF2B5EF4-FFF2-40B4-BE49-F238E27FC236}">
                <a16:creationId xmlns:a16="http://schemas.microsoft.com/office/drawing/2014/main" id="{F5DD2447-A1CA-D3C3-6665-3505A1759CF1}"/>
              </a:ext>
            </a:extLst>
          </p:cNvPr>
          <p:cNvSpPr/>
          <p:nvPr/>
        </p:nvSpPr>
        <p:spPr>
          <a:xfrm>
            <a:off x="711200" y="185420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tính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rồi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tính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thế</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này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Rectangle: Rounded Corners 18">
            <a:extLst>
              <a:ext uri="{FF2B5EF4-FFF2-40B4-BE49-F238E27FC236}">
                <a16:creationId xmlns:a16="http://schemas.microsoft.com/office/drawing/2014/main" id="{60A31070-3935-ED5C-8EEB-64734627999C}"/>
              </a:ext>
            </a:extLst>
          </p:cNvPr>
          <p:cNvSpPr/>
          <p:nvPr/>
        </p:nvSpPr>
        <p:spPr>
          <a:xfrm>
            <a:off x="3931920" y="2514600"/>
            <a:ext cx="4968240" cy="29362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CF118685-7AB0-A596-81D3-B1F3B4508F95}"/>
              </a:ext>
            </a:extLst>
          </p:cNvPr>
          <p:cNvGrpSpPr/>
          <p:nvPr/>
        </p:nvGrpSpPr>
        <p:grpSpPr>
          <a:xfrm>
            <a:off x="4114800" y="2667001"/>
            <a:ext cx="1270000" cy="1290728"/>
            <a:chOff x="3886200" y="4496579"/>
            <a:chExt cx="1061720" cy="1290727"/>
          </a:xfrm>
        </p:grpSpPr>
        <p:sp>
          <p:nvSpPr>
            <p:cNvPr id="21" name="TextBox 20">
              <a:extLst>
                <a:ext uri="{FF2B5EF4-FFF2-40B4-BE49-F238E27FC236}">
                  <a16:creationId xmlns:a16="http://schemas.microsoft.com/office/drawing/2014/main" id="{3D98328A-E8C5-64DE-6A26-1365E1B5B0A9}"/>
                </a:ext>
              </a:extLst>
            </p:cNvPr>
            <p:cNvSpPr txBox="1"/>
            <p:nvPr/>
          </p:nvSpPr>
          <p:spPr>
            <a:xfrm>
              <a:off x="4064000" y="4496579"/>
              <a:ext cx="665480" cy="76944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
          <p:nvSpPr>
            <p:cNvPr id="22" name="TextBox 21">
              <a:extLst>
                <a:ext uri="{FF2B5EF4-FFF2-40B4-BE49-F238E27FC236}">
                  <a16:creationId xmlns:a16="http://schemas.microsoft.com/office/drawing/2014/main" id="{88ED45AB-5C55-0E33-701E-D1A4FBAB2895}"/>
                </a:ext>
              </a:extLst>
            </p:cNvPr>
            <p:cNvSpPr txBox="1"/>
            <p:nvPr/>
          </p:nvSpPr>
          <p:spPr>
            <a:xfrm>
              <a:off x="4282440" y="5017866"/>
              <a:ext cx="665480" cy="76944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cxnSp>
          <p:nvCxnSpPr>
            <p:cNvPr id="23" name="Straight Connector 22">
              <a:extLst>
                <a:ext uri="{FF2B5EF4-FFF2-40B4-BE49-F238E27FC236}">
                  <a16:creationId xmlns:a16="http://schemas.microsoft.com/office/drawing/2014/main" id="{1AFC9EFF-074E-A77B-9B60-8F449A655518}"/>
                </a:ext>
              </a:extLst>
            </p:cNvPr>
            <p:cNvCxnSpPr/>
            <p:nvPr/>
          </p:nvCxnSpPr>
          <p:spPr>
            <a:xfrm>
              <a:off x="3960734" y="562385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34656D71-1D11-EE6E-6100-56238CF3BDAB}"/>
                </a:ext>
              </a:extLst>
            </p:cNvPr>
            <p:cNvSpPr txBox="1"/>
            <p:nvPr/>
          </p:nvSpPr>
          <p:spPr>
            <a:xfrm>
              <a:off x="3886200" y="4849850"/>
              <a:ext cx="330200" cy="70788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grpSp>
      <p:sp>
        <p:nvSpPr>
          <p:cNvPr id="25" name="TextBox 24">
            <a:extLst>
              <a:ext uri="{FF2B5EF4-FFF2-40B4-BE49-F238E27FC236}">
                <a16:creationId xmlns:a16="http://schemas.microsoft.com/office/drawing/2014/main" id="{1B9ABC1C-29A5-8242-FD95-0910ADE788A5}"/>
              </a:ext>
            </a:extLst>
          </p:cNvPr>
          <p:cNvSpPr txBox="1"/>
          <p:nvPr/>
        </p:nvSpPr>
        <p:spPr>
          <a:xfrm>
            <a:off x="5080000" y="2819400"/>
            <a:ext cx="3926840" cy="1077218"/>
          </a:xfrm>
          <a:prstGeom prst="rect">
            <a:avLst/>
          </a:prstGeom>
          <a:noFill/>
        </p:spPr>
        <p:txBody>
          <a:bodyPr wrap="square" rtlCol="0">
            <a:spAutoFit/>
          </a:bodyPr>
          <a:lstStyle/>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nhân</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2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bằng</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6,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viết</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6</a:t>
            </a:r>
          </a:p>
        </p:txBody>
      </p:sp>
      <p:sp>
        <p:nvSpPr>
          <p:cNvPr id="26" name="TextBox 25">
            <a:extLst>
              <a:ext uri="{FF2B5EF4-FFF2-40B4-BE49-F238E27FC236}">
                <a16:creationId xmlns:a16="http://schemas.microsoft.com/office/drawing/2014/main" id="{E2382E55-2F06-62A6-CCE1-ABC724054E99}"/>
              </a:ext>
            </a:extLst>
          </p:cNvPr>
          <p:cNvSpPr txBox="1"/>
          <p:nvPr/>
        </p:nvSpPr>
        <p:spPr>
          <a:xfrm>
            <a:off x="4622800" y="3683000"/>
            <a:ext cx="365760" cy="769441"/>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27" name="TextBox 26">
            <a:extLst>
              <a:ext uri="{FF2B5EF4-FFF2-40B4-BE49-F238E27FC236}">
                <a16:creationId xmlns:a16="http://schemas.microsoft.com/office/drawing/2014/main" id="{B6976C52-FE9D-864E-F7B4-E40017738006}"/>
              </a:ext>
            </a:extLst>
          </p:cNvPr>
          <p:cNvSpPr txBox="1"/>
          <p:nvPr/>
        </p:nvSpPr>
        <p:spPr>
          <a:xfrm>
            <a:off x="5029200" y="3987800"/>
            <a:ext cx="3926840" cy="1077218"/>
          </a:xfrm>
          <a:prstGeom prst="rect">
            <a:avLst/>
          </a:prstGeom>
          <a:noFill/>
        </p:spPr>
        <p:txBody>
          <a:bodyPr wrap="square" rtlCol="0">
            <a:spAutoFit/>
          </a:bodyPr>
          <a:lstStyle/>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nhân</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1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bằng</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viết</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3</a:t>
            </a:r>
          </a:p>
        </p:txBody>
      </p:sp>
      <p:sp>
        <p:nvSpPr>
          <p:cNvPr id="28" name="TextBox 27">
            <a:extLst>
              <a:ext uri="{FF2B5EF4-FFF2-40B4-BE49-F238E27FC236}">
                <a16:creationId xmlns:a16="http://schemas.microsoft.com/office/drawing/2014/main" id="{2FF25A75-CCB7-1833-90E0-E58AE925A018}"/>
              </a:ext>
            </a:extLst>
          </p:cNvPr>
          <p:cNvSpPr txBox="1"/>
          <p:nvPr/>
        </p:nvSpPr>
        <p:spPr>
          <a:xfrm>
            <a:off x="4318000" y="3683000"/>
            <a:ext cx="365760" cy="769441"/>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9" name="Rectangle: Rounded Corners 28">
            <a:extLst>
              <a:ext uri="{FF2B5EF4-FFF2-40B4-BE49-F238E27FC236}">
                <a16:creationId xmlns:a16="http://schemas.microsoft.com/office/drawing/2014/main" id="{A30A72A2-C4E0-529D-05BC-FC8503BE349A}"/>
              </a:ext>
            </a:extLst>
          </p:cNvPr>
          <p:cNvSpPr/>
          <p:nvPr/>
        </p:nvSpPr>
        <p:spPr>
          <a:xfrm>
            <a:off x="5486400" y="5715000"/>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12 x 3 = 36</a:t>
            </a:r>
          </a:p>
        </p:txBody>
      </p:sp>
      <p:pic>
        <p:nvPicPr>
          <p:cNvPr id="31" name="1 (5)">
            <a:hlinkClick r:id="" action="ppaction://media"/>
            <a:extLst>
              <a:ext uri="{FF2B5EF4-FFF2-40B4-BE49-F238E27FC236}">
                <a16:creationId xmlns:a16="http://schemas.microsoft.com/office/drawing/2014/main" id="{CD4735E5-00EF-9749-96B4-37CDAF63A8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431800"/>
            <a:ext cx="270933" cy="270933"/>
          </a:xfrm>
          <a:prstGeom prst="rect">
            <a:avLst/>
          </a:prstGeom>
        </p:spPr>
      </p:pic>
      <p:pic>
        <p:nvPicPr>
          <p:cNvPr id="32" name="1 (7)">
            <a:hlinkClick r:id="" action="ppaction://media"/>
            <a:extLst>
              <a:ext uri="{FF2B5EF4-FFF2-40B4-BE49-F238E27FC236}">
                <a16:creationId xmlns:a16="http://schemas.microsoft.com/office/drawing/2014/main" id="{59B77EDF-6983-2509-3BB1-13C3A8152C7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09600" y="838200"/>
            <a:ext cx="270933" cy="270933"/>
          </a:xfrm>
          <a:prstGeom prst="rect">
            <a:avLst/>
          </a:prstGeom>
        </p:spPr>
      </p:pic>
      <p:pic>
        <p:nvPicPr>
          <p:cNvPr id="33" name="2 (1)">
            <a:hlinkClick r:id="" action="ppaction://media"/>
            <a:extLst>
              <a:ext uri="{FF2B5EF4-FFF2-40B4-BE49-F238E27FC236}">
                <a16:creationId xmlns:a16="http://schemas.microsoft.com/office/drawing/2014/main" id="{3A4FF83C-D3AA-A330-95C5-5B9B46E502BC}"/>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344400" y="838200"/>
            <a:ext cx="270933" cy="270933"/>
          </a:xfrm>
          <a:prstGeom prst="rect">
            <a:avLst/>
          </a:prstGeom>
        </p:spPr>
      </p:pic>
      <p:pic>
        <p:nvPicPr>
          <p:cNvPr id="34" name="3 (2)">
            <a:hlinkClick r:id="" action="ppaction://media"/>
            <a:extLst>
              <a:ext uri="{FF2B5EF4-FFF2-40B4-BE49-F238E27FC236}">
                <a16:creationId xmlns:a16="http://schemas.microsoft.com/office/drawing/2014/main" id="{E04E0457-4204-C162-281F-AFF8F2CBB84C}"/>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609600" y="1295400"/>
            <a:ext cx="270933" cy="270933"/>
          </a:xfrm>
          <a:prstGeom prst="rect">
            <a:avLst/>
          </a:prstGeom>
        </p:spPr>
      </p:pic>
    </p:spTree>
    <p:extLst>
      <p:ext uri="{BB962C8B-B14F-4D97-AF65-F5344CB8AC3E}">
        <p14:creationId xmlns:p14="http://schemas.microsoft.com/office/powerpoint/2010/main" val="238559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500" fill="hold">
                                          <p:stCondLst>
                                            <p:cond delay="0"/>
                                          </p:stCondLst>
                                        </p:cTn>
                                        <p:tgtEl>
                                          <p:spTgt spid="2"/>
                                        </p:tgtEl>
                                        <p:attrNameLst>
                                          <p:attrName>r</p:attrName>
                                        </p:attrNameLst>
                                      </p:cBhvr>
                                    </p:animRot>
                                    <p:animRot by="-240000">
                                      <p:cBhvr>
                                        <p:cTn id="11" dur="1000" fill="hold">
                                          <p:stCondLst>
                                            <p:cond delay="1000"/>
                                          </p:stCondLst>
                                        </p:cTn>
                                        <p:tgtEl>
                                          <p:spTgt spid="2"/>
                                        </p:tgtEl>
                                        <p:attrNameLst>
                                          <p:attrName>r</p:attrName>
                                        </p:attrNameLst>
                                      </p:cBhvr>
                                    </p:animRot>
                                    <p:animRot by="240000">
                                      <p:cBhvr>
                                        <p:cTn id="12" dur="1000" fill="hold">
                                          <p:stCondLst>
                                            <p:cond delay="2000"/>
                                          </p:stCondLst>
                                        </p:cTn>
                                        <p:tgtEl>
                                          <p:spTgt spid="2"/>
                                        </p:tgtEl>
                                        <p:attrNameLst>
                                          <p:attrName>r</p:attrName>
                                        </p:attrNameLst>
                                      </p:cBhvr>
                                    </p:animRot>
                                    <p:animRot by="-240000">
                                      <p:cBhvr>
                                        <p:cTn id="13" dur="1000" fill="hold">
                                          <p:stCondLst>
                                            <p:cond delay="3000"/>
                                          </p:stCondLst>
                                        </p:cTn>
                                        <p:tgtEl>
                                          <p:spTgt spid="2"/>
                                        </p:tgtEl>
                                        <p:attrNameLst>
                                          <p:attrName>r</p:attrName>
                                        </p:attrNameLst>
                                      </p:cBhvr>
                                    </p:animRot>
                                    <p:animRot by="120000">
                                      <p:cBhvr>
                                        <p:cTn id="14" dur="1000" fill="hold">
                                          <p:stCondLst>
                                            <p:cond delay="40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 presetClass="mediacall" presetSubtype="0" fill="hold" nodeType="withEffect">
                                  <p:stCondLst>
                                    <p:cond delay="0"/>
                                  </p:stCondLst>
                                  <p:childTnLst>
                                    <p:cmd type="call" cmd="playFrom(0.0)">
                                      <p:cBhvr>
                                        <p:cTn id="21" dur="2533" fill="hold"/>
                                        <p:tgtEl>
                                          <p:spTgt spid="31"/>
                                        </p:tgtEl>
                                      </p:cBhvr>
                                    </p:cmd>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Effect transition="in" filter="barn(inVertical)">
                                      <p:cBhvr>
                                        <p:cTn id="36" dur="500"/>
                                        <p:tgtEl>
                                          <p:spTgt spid="25">
                                            <p:txEl>
                                              <p:pRg st="0" end="0"/>
                                            </p:txEl>
                                          </p:spTgt>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3160" fill="hold"/>
                                        <p:tgtEl>
                                          <p:spTgt spid="32"/>
                                        </p:tgtEl>
                                      </p:cBhvr>
                                    </p:cmd>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Effect transition="in" filter="barn(inVertical)">
                                      <p:cBhvr>
                                        <p:cTn id="49" dur="500"/>
                                        <p:tgtEl>
                                          <p:spTgt spid="27">
                                            <p:txEl>
                                              <p:pRg st="0" end="0"/>
                                            </p:txEl>
                                          </p:spTgt>
                                        </p:tgtEl>
                                      </p:cBhvr>
                                    </p:animEffect>
                                  </p:childTnLst>
                                </p:cTn>
                              </p:par>
                            </p:childTnLst>
                          </p:cTn>
                        </p:par>
                        <p:par>
                          <p:cTn id="50" fill="hold">
                            <p:stCondLst>
                              <p:cond delay="500"/>
                            </p:stCondLst>
                            <p:childTnLst>
                              <p:par>
                                <p:cTn id="51" presetID="42" presetClass="entr" presetSubtype="0"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par>
                                <p:cTn id="56" presetID="1" presetClass="mediacall" presetSubtype="0" fill="hold" nodeType="withEffect">
                                  <p:stCondLst>
                                    <p:cond delay="0"/>
                                  </p:stCondLst>
                                  <p:childTnLst>
                                    <p:cmd type="call" cmd="playFrom(0.0)">
                                      <p:cBhvr>
                                        <p:cTn id="57" dur="2977" fill="hold"/>
                                        <p:tgtEl>
                                          <p:spTgt spid="33"/>
                                        </p:tgtEl>
                                      </p:cBhvr>
                                    </p:cmd>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par>
                                <p:cTn id="63" presetID="1" presetClass="mediacall" presetSubtype="0" fill="hold" nodeType="withEffect">
                                  <p:stCondLst>
                                    <p:cond delay="0"/>
                                  </p:stCondLst>
                                  <p:childTnLst>
                                    <p:cmd type="call" cmd="playFrom(0.0)">
                                      <p:cBhvr>
                                        <p:cTn id="64" dur="305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31"/>
                </p:tgtEl>
              </p:cMediaNode>
            </p:audio>
            <p:audio>
              <p:cMediaNode vol="80000">
                <p:cTn id="66" fill="hold" display="0">
                  <p:stCondLst>
                    <p:cond delay="indefinite"/>
                  </p:stCondLst>
                  <p:endCondLst>
                    <p:cond evt="onStopAudio" delay="0">
                      <p:tgtEl>
                        <p:sldTgt/>
                      </p:tgtEl>
                    </p:cond>
                  </p:endCondLst>
                </p:cTn>
                <p:tgtEl>
                  <p:spTgt spid="32"/>
                </p:tgtEl>
              </p:cMediaNode>
            </p:audio>
            <p:audio>
              <p:cMediaNode vol="80000">
                <p:cTn id="67" fill="hold" display="0">
                  <p:stCondLst>
                    <p:cond delay="indefinite"/>
                  </p:stCondLst>
                  <p:endCondLst>
                    <p:cond evt="onStopAudio" delay="0">
                      <p:tgtEl>
                        <p:sldTgt/>
                      </p:tgtEl>
                    </p:cond>
                  </p:endCondLst>
                </p:cTn>
                <p:tgtEl>
                  <p:spTgt spid="33"/>
                </p:tgtEl>
              </p:cMediaNode>
            </p:audio>
            <p:audio>
              <p:cMediaNode vol="80000">
                <p:cTn id="68" fill="hold" display="0">
                  <p:stCondLst>
                    <p:cond delay="indefinite"/>
                  </p:stCondLst>
                  <p:endCondLst>
                    <p:cond evt="onStopAudio" delay="0">
                      <p:tgtEl>
                        <p:sldTgt/>
                      </p:tgtEl>
                    </p:cond>
                  </p:endCondLst>
                </p:cTn>
                <p:tgtEl>
                  <p:spTgt spid="34"/>
                </p:tgtEl>
              </p:cMediaNode>
            </p:audio>
          </p:childTnLst>
        </p:cTn>
      </p:par>
    </p:tnLst>
    <p:bldLst>
      <p:bldP spid="17" grpId="0" animBg="1"/>
      <p:bldP spid="18" grpId="0" animBg="1"/>
      <p:bldP spid="19" grpId="0" animBg="1"/>
      <p:bldP spid="26" grpId="0"/>
      <p:bldP spid="28"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B3085B-3B29-4AB8-9933-E071BCB0093B}"/>
              </a:ext>
            </a:extLst>
          </p:cNvPr>
          <p:cNvPicPr>
            <a:picLocks noChangeAspect="1"/>
          </p:cNvPicPr>
          <p:nvPr/>
        </p:nvPicPr>
        <p:blipFill>
          <a:blip r:embed="rId2"/>
          <a:stretch>
            <a:fillRect/>
          </a:stretch>
        </p:blipFill>
        <p:spPr>
          <a:xfrm>
            <a:off x="0" y="0"/>
            <a:ext cx="12192000" cy="6892447"/>
          </a:xfrm>
          <a:prstGeom prst="rect">
            <a:avLst/>
          </a:prstGeom>
        </p:spPr>
      </p:pic>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C2A135-599E-443E-8249-DC5DF3C47977}"/>
              </a:ext>
            </a:extLst>
          </p:cNvPr>
          <p:cNvPicPr>
            <a:picLocks noChangeAspect="1"/>
          </p:cNvPicPr>
          <p:nvPr/>
        </p:nvPicPr>
        <p:blipFill>
          <a:blip r:embed="rId2"/>
          <a:stretch>
            <a:fillRect/>
          </a:stretch>
        </p:blipFill>
        <p:spPr>
          <a:xfrm>
            <a:off x="0" y="-5285"/>
            <a:ext cx="12192000" cy="6863286"/>
          </a:xfrm>
          <a:prstGeom prst="rect">
            <a:avLst/>
          </a:prstGeom>
        </p:spPr>
      </p:pic>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4"/>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98353" y="216184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 con</a:t>
            </a:r>
          </a:p>
        </p:txBody>
      </p:sp>
    </p:spTree>
    <p:extLst>
      <p:ext uri="{BB962C8B-B14F-4D97-AF65-F5344CB8AC3E}">
        <p14:creationId xmlns:p14="http://schemas.microsoft.com/office/powerpoint/2010/main" val="93932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18378" y="499394"/>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34</a:t>
            </a:r>
          </a:p>
        </p:txBody>
      </p:sp>
      <p:sp>
        <p:nvSpPr>
          <p:cNvPr id="15" name="TextBox 14"/>
          <p:cNvSpPr txBox="1"/>
          <p:nvPr/>
        </p:nvSpPr>
        <p:spPr>
          <a:xfrm>
            <a:off x="1612688" y="1730931"/>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a:t>
            </a:r>
          </a:p>
        </p:txBody>
      </p:sp>
      <p:sp>
        <p:nvSpPr>
          <p:cNvPr id="17" name="Rectangle 16"/>
          <p:cNvSpPr/>
          <p:nvPr/>
        </p:nvSpPr>
        <p:spPr>
          <a:xfrm>
            <a:off x="1120648" y="3258107"/>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2045054" y="3080368"/>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19" name="TextBox 18"/>
          <p:cNvSpPr txBox="1"/>
          <p:nvPr/>
        </p:nvSpPr>
        <p:spPr>
          <a:xfrm>
            <a:off x="1349335" y="3064522"/>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891481" y="1430557"/>
            <a:ext cx="6025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5213516" y="499394"/>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5607826" y="1730931"/>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5115786" y="3258107"/>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6040192" y="3080368"/>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5344473" y="3064522"/>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886619" y="1430557"/>
            <a:ext cx="6025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9214495" y="423785"/>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8988457" y="1821736"/>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814032" y="3105707"/>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909888" y="2927968"/>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9214169" y="2912122"/>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8584865" y="1278157"/>
            <a:ext cx="6025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a:t>
            </a:r>
          </a:p>
        </p:txBody>
      </p:sp>
    </p:spTree>
    <p:extLst>
      <p:ext uri="{BB962C8B-B14F-4D97-AF65-F5344CB8AC3E}">
        <p14:creationId xmlns:p14="http://schemas.microsoft.com/office/powerpoint/2010/main" val="187203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FCBFDE8-A379-4B6B-8D95-E679CA77CD79}"/>
              </a:ext>
            </a:extLst>
          </p:cNvPr>
          <p:cNvPicPr>
            <a:picLocks noChangeAspect="1"/>
          </p:cNvPicPr>
          <p:nvPr/>
        </p:nvPicPr>
        <p:blipFill>
          <a:blip r:embed="rId2"/>
          <a:stretch>
            <a:fillRect/>
          </a:stretch>
        </p:blipFill>
        <p:spPr>
          <a:xfrm>
            <a:off x="0" y="-5285"/>
            <a:ext cx="12192000" cy="6863286"/>
          </a:xfrm>
          <a:prstGeom prst="rect">
            <a:avLst/>
          </a:prstGeom>
        </p:spPr>
      </p:pic>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8">
            <a:extLst>
              <a:ext uri="{FF2B5EF4-FFF2-40B4-BE49-F238E27FC236}">
                <a16:creationId xmlns:a16="http://schemas.microsoft.com/office/drawing/2014/main" id="{8B6BECFC-D3CE-9433-FBF9-773C3B97CBD8}"/>
              </a:ext>
            </a:extLst>
          </p:cNvPr>
          <p:cNvSpPr txBox="1">
            <a:spLocks noChangeArrowheads="1"/>
          </p:cNvSpPr>
          <p:nvPr/>
        </p:nvSpPr>
        <p:spPr bwMode="auto">
          <a:xfrm>
            <a:off x="1710136" y="444598"/>
            <a:ext cx="87047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dirty="0" err="1">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Bài</a:t>
            </a:r>
            <a:r>
              <a:rPr kumimoji="0" lang="en-US" altLang="zh-CN" sz="5400" b="1" i="0" u="sng" strike="noStrike" kern="1200" cap="none" spc="0" normalizeH="0" baseline="0" noProof="0" dirty="0">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 2</a:t>
            </a:r>
            <a:r>
              <a:rPr kumimoji="0" lang="en-US" altLang="zh-CN" sz="5400" b="1" i="0" u="none" strike="noStrike" kern="1200" cap="none" spc="0" normalizeH="0" baseline="0" noProof="0" dirty="0">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 </a:t>
            </a:r>
            <a:r>
              <a:rPr kumimoji="0" lang="en-US" altLang="zh-CN" sz="5400" b="1" i="0" u="none" strike="noStrike" kern="1200" cap="none" spc="0" normalizeH="0" baseline="0" noProof="0" dirty="0" err="1">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Tính</a:t>
            </a:r>
            <a:r>
              <a:rPr kumimoji="0" lang="en-US" altLang="zh-CN" sz="5400" b="1" i="0" u="none" strike="noStrike" kern="1200" cap="none" spc="0" normalizeH="0" baseline="0" noProof="0" dirty="0">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 </a:t>
            </a:r>
            <a:r>
              <a:rPr kumimoji="0" lang="en-US" altLang="zh-CN" sz="5400" b="1" i="0" u="none" strike="noStrike" kern="1200" cap="none" spc="0" normalizeH="0" baseline="0" noProof="0" dirty="0" err="1">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nhẩm</a:t>
            </a:r>
            <a:endParaRPr kumimoji="0" lang="zh-CN" altLang="en-US" sz="5400" b="1" i="0" u="none" strike="noStrike" kern="1200" cap="none" spc="0" normalizeH="0" baseline="0" noProof="0" dirty="0">
              <a:ln>
                <a:noFill/>
              </a:ln>
              <a:solidFill>
                <a:srgbClr val="5A5656"/>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pic>
        <p:nvPicPr>
          <p:cNvPr id="8" name="图片 12">
            <a:extLst>
              <a:ext uri="{FF2B5EF4-FFF2-40B4-BE49-F238E27FC236}">
                <a16:creationId xmlns:a16="http://schemas.microsoft.com/office/drawing/2014/main" id="{403AC02D-BC74-4A7F-E781-300A12CAD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68749" y="3171275"/>
            <a:ext cx="3470992" cy="3470992"/>
          </a:xfrm>
          <a:prstGeom prst="rect">
            <a:avLst/>
          </a:prstGeom>
        </p:spPr>
      </p:pic>
      <p:sp>
        <p:nvSpPr>
          <p:cNvPr id="9" name="TextBox 8">
            <a:extLst>
              <a:ext uri="{FF2B5EF4-FFF2-40B4-BE49-F238E27FC236}">
                <a16:creationId xmlns:a16="http://schemas.microsoft.com/office/drawing/2014/main" id="{854CD169-1925-F17C-9D86-11AD09685639}"/>
              </a:ext>
            </a:extLst>
          </p:cNvPr>
          <p:cNvSpPr txBox="1"/>
          <p:nvPr/>
        </p:nvSpPr>
        <p:spPr>
          <a:xfrm>
            <a:off x="816687" y="1638181"/>
            <a:ext cx="5775115" cy="1603465"/>
          </a:xfrm>
          <a:prstGeom prst="rect">
            <a:avLst/>
          </a:prstGeom>
          <a:solidFill>
            <a:srgbClr val="6BB2F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Mẫu: 20 x 3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Nhẩm: 2 chục x 3 = 6 chục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20 x 3 = 60</a:t>
            </a:r>
          </a:p>
        </p:txBody>
      </p:sp>
      <p:sp>
        <p:nvSpPr>
          <p:cNvPr id="10" name="Rectangle 9">
            <a:extLst>
              <a:ext uri="{FF2B5EF4-FFF2-40B4-BE49-F238E27FC236}">
                <a16:creationId xmlns:a16="http://schemas.microsoft.com/office/drawing/2014/main" id="{44CB2E86-5C87-AA34-457F-5B9EE2430DB7}"/>
              </a:ext>
            </a:extLst>
          </p:cNvPr>
          <p:cNvSpPr/>
          <p:nvPr/>
        </p:nvSpPr>
        <p:spPr>
          <a:xfrm>
            <a:off x="6926320" y="1638181"/>
            <a:ext cx="3983420" cy="801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10 x 8 = ?</a:t>
            </a:r>
          </a:p>
        </p:txBody>
      </p:sp>
      <p:sp>
        <p:nvSpPr>
          <p:cNvPr id="15" name="Rectangle 14">
            <a:extLst>
              <a:ext uri="{FF2B5EF4-FFF2-40B4-BE49-F238E27FC236}">
                <a16:creationId xmlns:a16="http://schemas.microsoft.com/office/drawing/2014/main" id="{FBC5A5F2-46FF-531D-6BD8-AD158858788C}"/>
              </a:ext>
            </a:extLst>
          </p:cNvPr>
          <p:cNvSpPr/>
          <p:nvPr/>
        </p:nvSpPr>
        <p:spPr>
          <a:xfrm>
            <a:off x="6926319" y="2770409"/>
            <a:ext cx="3983420" cy="801733"/>
          </a:xfrm>
          <a:prstGeom prst="rect">
            <a:avLst/>
          </a:prstGeom>
          <a:solidFill>
            <a:srgbClr val="EB63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30 x 3 = ?</a:t>
            </a:r>
          </a:p>
        </p:txBody>
      </p:sp>
      <p:sp>
        <p:nvSpPr>
          <p:cNvPr id="16" name="Rectangle 15">
            <a:extLst>
              <a:ext uri="{FF2B5EF4-FFF2-40B4-BE49-F238E27FC236}">
                <a16:creationId xmlns:a16="http://schemas.microsoft.com/office/drawing/2014/main" id="{BED505EC-92D8-0EFE-0624-C3148E5FFC66}"/>
              </a:ext>
            </a:extLst>
          </p:cNvPr>
          <p:cNvSpPr/>
          <p:nvPr/>
        </p:nvSpPr>
        <p:spPr>
          <a:xfrm>
            <a:off x="6926318" y="3968441"/>
            <a:ext cx="3983420" cy="801733"/>
          </a:xfrm>
          <a:prstGeom prst="rect">
            <a:avLst/>
          </a:prstGeom>
          <a:solidFill>
            <a:srgbClr val="8ABB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20 x 4 = ?</a:t>
            </a:r>
          </a:p>
        </p:txBody>
      </p:sp>
      <p:sp>
        <p:nvSpPr>
          <p:cNvPr id="17" name="Rectangle 16">
            <a:extLst>
              <a:ext uri="{FF2B5EF4-FFF2-40B4-BE49-F238E27FC236}">
                <a16:creationId xmlns:a16="http://schemas.microsoft.com/office/drawing/2014/main" id="{FC017F22-D3C0-76CE-9E76-1611FB20CE81}"/>
              </a:ext>
            </a:extLst>
          </p:cNvPr>
          <p:cNvSpPr/>
          <p:nvPr/>
        </p:nvSpPr>
        <p:spPr>
          <a:xfrm>
            <a:off x="6926317" y="5166473"/>
            <a:ext cx="3983420" cy="801733"/>
          </a:xfrm>
          <a:prstGeom prst="rect">
            <a:avLst/>
          </a:prstGeom>
          <a:solidFill>
            <a:srgbClr val="5A5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 x 2 = ?</a:t>
            </a:r>
          </a:p>
        </p:txBody>
      </p:sp>
      <p:sp>
        <p:nvSpPr>
          <p:cNvPr id="18" name="Rectangle 17">
            <a:extLst>
              <a:ext uri="{FF2B5EF4-FFF2-40B4-BE49-F238E27FC236}">
                <a16:creationId xmlns:a16="http://schemas.microsoft.com/office/drawing/2014/main" id="{FD7A0089-5665-EC06-D498-E4A890888EE1}"/>
              </a:ext>
            </a:extLst>
          </p:cNvPr>
          <p:cNvSpPr/>
          <p:nvPr/>
        </p:nvSpPr>
        <p:spPr>
          <a:xfrm>
            <a:off x="9701047" y="1735673"/>
            <a:ext cx="872359"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40000"/>
                    <a:lumOff val="60000"/>
                  </a:srgbClr>
                </a:solidFill>
                <a:effectLst/>
                <a:uLnTx/>
                <a:uFillTx/>
                <a:latin typeface="Cambria" panose="02040503050406030204" pitchFamily="18" charset="0"/>
                <a:ea typeface="Cambria" panose="02040503050406030204" pitchFamily="18" charset="0"/>
                <a:cs typeface="+mn-cs"/>
              </a:rPr>
              <a:t>80</a:t>
            </a:r>
          </a:p>
        </p:txBody>
      </p:sp>
      <p:sp>
        <p:nvSpPr>
          <p:cNvPr id="19" name="Rectangle 18">
            <a:extLst>
              <a:ext uri="{FF2B5EF4-FFF2-40B4-BE49-F238E27FC236}">
                <a16:creationId xmlns:a16="http://schemas.microsoft.com/office/drawing/2014/main" id="{C930B7C3-9BE2-227D-A4A4-3587C5A7D91F}"/>
              </a:ext>
            </a:extLst>
          </p:cNvPr>
          <p:cNvSpPr/>
          <p:nvPr/>
        </p:nvSpPr>
        <p:spPr>
          <a:xfrm>
            <a:off x="9710684" y="2859416"/>
            <a:ext cx="872359" cy="6531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40000"/>
                    <a:lumOff val="60000"/>
                  </a:srgbClr>
                </a:solidFill>
                <a:effectLst/>
                <a:uLnTx/>
                <a:uFillTx/>
                <a:latin typeface="Cambria" panose="02040503050406030204" pitchFamily="18" charset="0"/>
                <a:ea typeface="Cambria" panose="02040503050406030204" pitchFamily="18" charset="0"/>
                <a:cs typeface="+mn-cs"/>
              </a:rPr>
              <a:t>90</a:t>
            </a:r>
          </a:p>
        </p:txBody>
      </p:sp>
      <p:sp>
        <p:nvSpPr>
          <p:cNvPr id="20" name="Rectangle 19">
            <a:extLst>
              <a:ext uri="{FF2B5EF4-FFF2-40B4-BE49-F238E27FC236}">
                <a16:creationId xmlns:a16="http://schemas.microsoft.com/office/drawing/2014/main" id="{6D3D8375-D765-DA50-1F8F-8FABF7F47016}"/>
              </a:ext>
            </a:extLst>
          </p:cNvPr>
          <p:cNvSpPr/>
          <p:nvPr/>
        </p:nvSpPr>
        <p:spPr>
          <a:xfrm>
            <a:off x="9763235" y="4079875"/>
            <a:ext cx="872359" cy="653155"/>
          </a:xfrm>
          <a:prstGeom prst="rect">
            <a:avLst/>
          </a:prstGeom>
          <a:solidFill>
            <a:srgbClr val="72B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40000"/>
                    <a:lumOff val="60000"/>
                  </a:srgbClr>
                </a:solidFill>
                <a:effectLst/>
                <a:uLnTx/>
                <a:uFillTx/>
                <a:latin typeface="Cambria" panose="02040503050406030204" pitchFamily="18" charset="0"/>
                <a:ea typeface="Cambria" panose="02040503050406030204" pitchFamily="18" charset="0"/>
                <a:cs typeface="+mn-cs"/>
              </a:rPr>
              <a:t>80</a:t>
            </a:r>
          </a:p>
        </p:txBody>
      </p:sp>
      <p:sp>
        <p:nvSpPr>
          <p:cNvPr id="21" name="Rectangle 20">
            <a:extLst>
              <a:ext uri="{FF2B5EF4-FFF2-40B4-BE49-F238E27FC236}">
                <a16:creationId xmlns:a16="http://schemas.microsoft.com/office/drawing/2014/main" id="{3C2637F9-EF7D-B054-0656-15F3EBC47AD0}"/>
              </a:ext>
            </a:extLst>
          </p:cNvPr>
          <p:cNvSpPr/>
          <p:nvPr/>
        </p:nvSpPr>
        <p:spPr>
          <a:xfrm>
            <a:off x="9793892" y="5256168"/>
            <a:ext cx="872359" cy="65315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40000"/>
                    <a:lumOff val="60000"/>
                  </a:srgbClr>
                </a:solidFill>
                <a:effectLst/>
                <a:uLnTx/>
                <a:uFillTx/>
                <a:latin typeface="Cambria" panose="02040503050406030204" pitchFamily="18" charset="0"/>
                <a:ea typeface="Cambria" panose="02040503050406030204" pitchFamily="18" charset="0"/>
                <a:cs typeface="+mn-cs"/>
              </a:rPr>
              <a:t>80</a:t>
            </a:r>
          </a:p>
        </p:txBody>
      </p:sp>
    </p:spTree>
    <p:extLst>
      <p:ext uri="{BB962C8B-B14F-4D97-AF65-F5344CB8AC3E}">
        <p14:creationId xmlns:p14="http://schemas.microsoft.com/office/powerpoint/2010/main" val="43030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75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1850"/>
                            </p:stCondLst>
                            <p:childTnLst>
                              <p:par>
                                <p:cTn id="13" presetID="23"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1000"/>
                                        <p:tgtEl>
                                          <p:spTgt spid="19"/>
                                        </p:tgtEl>
                                      </p:cBhvr>
                                    </p:animEffect>
                                    <p:anim calcmode="lin" valueType="num">
                                      <p:cBhvr>
                                        <p:cTn id="62" dur="1000" fill="hold"/>
                                        <p:tgtEl>
                                          <p:spTgt spid="19"/>
                                        </p:tgtEl>
                                        <p:attrNameLst>
                                          <p:attrName>ppt_x</p:attrName>
                                        </p:attrNameLst>
                                      </p:cBhvr>
                                      <p:tavLst>
                                        <p:tav tm="0">
                                          <p:val>
                                            <p:strVal val="#ppt_x"/>
                                          </p:val>
                                        </p:tav>
                                        <p:tav tm="100000">
                                          <p:val>
                                            <p:strVal val="#ppt_x"/>
                                          </p:val>
                                        </p:tav>
                                      </p:tavLst>
                                    </p:anim>
                                    <p:anim calcmode="lin" valueType="num">
                                      <p:cBhvr>
                                        <p:cTn id="6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1000"/>
                                        <p:tgtEl>
                                          <p:spTgt spid="21"/>
                                        </p:tgtEl>
                                      </p:cBhvr>
                                    </p:animEffect>
                                    <p:anim calcmode="lin" valueType="num">
                                      <p:cBhvr>
                                        <p:cTn id="76" dur="1000" fill="hold"/>
                                        <p:tgtEl>
                                          <p:spTgt spid="21"/>
                                        </p:tgtEl>
                                        <p:attrNameLst>
                                          <p:attrName>ppt_x</p:attrName>
                                        </p:attrNameLst>
                                      </p:cBhvr>
                                      <p:tavLst>
                                        <p:tav tm="0">
                                          <p:val>
                                            <p:strVal val="#ppt_x"/>
                                          </p:val>
                                        </p:tav>
                                        <p:tav tm="100000">
                                          <p:val>
                                            <p:strVal val="#ppt_x"/>
                                          </p:val>
                                        </p:tav>
                                      </p:tavLst>
                                    </p:anim>
                                    <p:anim calcmode="lin" valueType="num">
                                      <p:cBhvr>
                                        <p:cTn id="7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5" grpId="0" animBg="1"/>
      <p:bldP spid="16" grpId="0" animBg="1"/>
      <p:bldP spid="17"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B243C2-9EBC-45C0-BB65-56016B92CA6B}"/>
              </a:ext>
            </a:extLst>
          </p:cNvPr>
          <p:cNvPicPr>
            <a:picLocks noChangeAspect="1"/>
          </p:cNvPicPr>
          <p:nvPr/>
        </p:nvPicPr>
        <p:blipFill>
          <a:blip r:embed="rId2"/>
          <a:stretch>
            <a:fillRect/>
          </a:stretch>
        </p:blipFill>
        <p:spPr>
          <a:xfrm>
            <a:off x="0" y="-5285"/>
            <a:ext cx="12192000" cy="6863286"/>
          </a:xfrm>
          <a:prstGeom prst="rect">
            <a:avLst/>
          </a:prstGeom>
        </p:spPr>
      </p:pic>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8">
            <a:extLst>
              <a:ext uri="{FF2B5EF4-FFF2-40B4-BE49-F238E27FC236}">
                <a16:creationId xmlns:a16="http://schemas.microsoft.com/office/drawing/2014/main" id="{404F408A-8612-DAC0-7095-56DA5C6055E0}"/>
              </a:ext>
            </a:extLst>
          </p:cNvPr>
          <p:cNvSpPr txBox="1">
            <a:spLocks noChangeArrowheads="1"/>
          </p:cNvSpPr>
          <p:nvPr/>
        </p:nvSpPr>
        <p:spPr bwMode="auto">
          <a:xfrm>
            <a:off x="651604" y="412421"/>
            <a:ext cx="77041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sng" strike="noStrike" kern="1200" cap="none" spc="0" normalizeH="0" baseline="0" noProof="0" dirty="0" err="1">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Bài</a:t>
            </a:r>
            <a:r>
              <a:rPr kumimoji="0" lang="en-US" altLang="zh-CN" sz="4800" b="1" i="0" u="sng" strike="noStrike" kern="1200" cap="none" spc="0" normalizeH="0" baseline="0" noProof="0" dirty="0">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 3</a:t>
            </a:r>
            <a:r>
              <a:rPr kumimoji="0" lang="en-US" altLang="zh-CN" sz="4800" b="1" i="0" u="none" strike="noStrike" kern="1200" cap="none" spc="0" normalizeH="0" baseline="0" noProof="0" dirty="0">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 </a:t>
            </a:r>
            <a:r>
              <a:rPr kumimoji="0" lang="en-US" altLang="zh-CN" sz="4800" b="1" i="0" u="none" strike="noStrike" kern="1200" cap="none" spc="0" normalizeH="0" baseline="0" noProof="0" dirty="0" err="1">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Giải</a:t>
            </a:r>
            <a:r>
              <a:rPr kumimoji="0" lang="en-US" altLang="zh-CN" sz="4800" b="1" i="0" u="none" strike="noStrike" kern="1200" cap="none" spc="0" normalizeH="0" baseline="0" noProof="0" dirty="0">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 </a:t>
            </a:r>
            <a:r>
              <a:rPr kumimoji="0" lang="en-US" altLang="zh-CN" sz="4800" b="1" i="0" u="none" strike="noStrike" kern="1200" cap="none" spc="0" normalizeH="0" baseline="0" noProof="0" dirty="0" err="1">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toán</a:t>
            </a:r>
            <a:r>
              <a:rPr kumimoji="0" lang="en-US" altLang="zh-CN" sz="4800" b="1" i="0" u="none" strike="noStrike" kern="1200" cap="none" spc="0" normalizeH="0" baseline="0" noProof="0" dirty="0">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 </a:t>
            </a:r>
            <a:r>
              <a:rPr kumimoji="0" lang="en-US" altLang="zh-CN" sz="4800" b="1" i="0" u="none" strike="noStrike" kern="1200" cap="none" spc="0" normalizeH="0" baseline="0" noProof="0" dirty="0" err="1">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có</a:t>
            </a:r>
            <a:r>
              <a:rPr kumimoji="0" lang="en-US" altLang="zh-CN" sz="4800" b="1" i="0" u="none" strike="noStrike" kern="1200" cap="none" spc="0" normalizeH="0" baseline="0" noProof="0" dirty="0">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 </a:t>
            </a:r>
            <a:r>
              <a:rPr kumimoji="0" lang="en-US" altLang="zh-CN" sz="4800" b="1" i="0" u="none" strike="noStrike" kern="1200" cap="none" spc="0" normalizeH="0" baseline="0" noProof="0" dirty="0" err="1">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lời</a:t>
            </a:r>
            <a:r>
              <a:rPr kumimoji="0" lang="en-US" altLang="zh-CN" sz="4800" b="1" i="0" u="none" strike="noStrike" kern="1200" cap="none" spc="0" normalizeH="0" baseline="0" noProof="0" dirty="0">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 </a:t>
            </a:r>
            <a:r>
              <a:rPr kumimoji="0" lang="en-US" altLang="zh-CN" sz="4800" b="1" i="0" u="none" strike="noStrike" kern="1200" cap="none" spc="0" normalizeH="0" baseline="0" noProof="0" dirty="0" err="1">
                <a:ln>
                  <a:noFill/>
                </a:ln>
                <a:solidFill>
                  <a:srgbClr val="5A5656"/>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văn</a:t>
            </a:r>
            <a:endParaRPr kumimoji="0" lang="zh-CN" altLang="en-US" sz="4800" b="1" i="0" u="none" strike="noStrike" kern="1200" cap="none" spc="0" normalizeH="0" baseline="0" noProof="0" dirty="0">
              <a:ln>
                <a:noFill/>
              </a:ln>
              <a:solidFill>
                <a:srgbClr val="5A5656"/>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5" name="Content Placeholder 2">
            <a:extLst>
              <a:ext uri="{FF2B5EF4-FFF2-40B4-BE49-F238E27FC236}">
                <a16:creationId xmlns:a16="http://schemas.microsoft.com/office/drawing/2014/main" id="{F0C65996-70C2-1DF3-036B-1C74FBD6B507}"/>
              </a:ext>
            </a:extLst>
          </p:cNvPr>
          <p:cNvSpPr txBox="1">
            <a:spLocks/>
          </p:cNvSpPr>
          <p:nvPr/>
        </p:nvSpPr>
        <p:spPr>
          <a:xfrm>
            <a:off x="480119" y="4212408"/>
            <a:ext cx="8348571" cy="1969770"/>
          </a:xfrm>
          <a:prstGeom prst="rect">
            <a:avLst/>
          </a:prstGeom>
          <a:solidFill>
            <a:schemeClr val="accent4">
              <a:lumMod val="60000"/>
              <a:lumOff val="40000"/>
            </a:schemeClr>
          </a:solidFill>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just" defTabSz="457200" rtl="0" eaLnBrk="1" fontAlgn="auto" latinLnBrk="0" hangingPunct="1">
              <a:lnSpc>
                <a:spcPct val="100000"/>
              </a:lnSpc>
              <a:spcBef>
                <a:spcPct val="20000"/>
              </a:spcBef>
              <a:spcAft>
                <a:spcPts val="600"/>
              </a:spcAft>
              <a:buClr>
                <a:srgbClr val="5B9BD5">
                  <a:lumMod val="75000"/>
                </a:srgbClr>
              </a:buClr>
              <a:buSzPct val="145000"/>
              <a:buFont typeface="Arial"/>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Có</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3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bình</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chứa</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nước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Quạ</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phải</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thả</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21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viên</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sỏi</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vào</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mỗi</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bình</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để</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nước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dâng</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lên</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thì</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mới</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có</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thể</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uống</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được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nước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Hỏi</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quạ</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phải</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thả</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bao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nhiêu</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viên</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sỏi</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thì</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mới</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uống</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được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nước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ở</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cả</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3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bình</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Regular"/>
                <a:sym typeface="雷盖体" panose="00000800000000000000" pitchFamily="2" charset="-122"/>
              </a:rPr>
              <a:t>đó</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endParaRPr>
          </a:p>
        </p:txBody>
      </p:sp>
      <p:pic>
        <p:nvPicPr>
          <p:cNvPr id="6" name="Picture 5">
            <a:extLst>
              <a:ext uri="{FF2B5EF4-FFF2-40B4-BE49-F238E27FC236}">
                <a16:creationId xmlns:a16="http://schemas.microsoft.com/office/drawing/2014/main" id="{19B2A0AB-CED7-320B-B17E-24DEFC205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815" y="1496248"/>
            <a:ext cx="5696598" cy="2678613"/>
          </a:xfrm>
          <a:prstGeom prst="rect">
            <a:avLst/>
          </a:prstGeom>
        </p:spPr>
      </p:pic>
      <p:sp>
        <p:nvSpPr>
          <p:cNvPr id="7" name="Rectangular Callout 10">
            <a:extLst>
              <a:ext uri="{FF2B5EF4-FFF2-40B4-BE49-F238E27FC236}">
                <a16:creationId xmlns:a16="http://schemas.microsoft.com/office/drawing/2014/main" id="{5F9CBFA1-1033-B1D5-86DE-74808EE9E3AB}"/>
              </a:ext>
            </a:extLst>
          </p:cNvPr>
          <p:cNvSpPr/>
          <p:nvPr/>
        </p:nvSpPr>
        <p:spPr>
          <a:xfrm>
            <a:off x="9320177" y="4438330"/>
            <a:ext cx="2279384" cy="1593449"/>
          </a:xfrm>
          <a:prstGeom prst="wedgeRectCallout">
            <a:avLst>
              <a:gd name="adj1" fmla="val -63716"/>
              <a:gd name="adj2" fmla="val 189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Bài toán cho biết gì? Hỏi gì?</a:t>
            </a:r>
            <a:endPar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ectangular Callout 13">
            <a:extLst>
              <a:ext uri="{FF2B5EF4-FFF2-40B4-BE49-F238E27FC236}">
                <a16:creationId xmlns:a16="http://schemas.microsoft.com/office/drawing/2014/main" id="{9061163D-C87A-02C1-B6F7-80F7F66328FA}"/>
              </a:ext>
            </a:extLst>
          </p:cNvPr>
          <p:cNvSpPr/>
          <p:nvPr/>
        </p:nvSpPr>
        <p:spPr>
          <a:xfrm>
            <a:off x="7669762" y="1077445"/>
            <a:ext cx="3909093" cy="2678613"/>
          </a:xfrm>
          <a:prstGeom prst="wedgeRectCallout">
            <a:avLst>
              <a:gd name="adj1" fmla="val -80455"/>
              <a:gd name="adj2" fmla="val 130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Vậy</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uống</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nước</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ở</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bình</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thì</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con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quạ</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phải</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thả</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tất</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bao</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nhiêu</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viên</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sỏi</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Em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phép</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tính</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nl-NL"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nl-NL"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9244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75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4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0" dur="750" fill="hold"/>
                                        <p:tgtEl>
                                          <p:spTgt spid="5"/>
                                        </p:tgtEl>
                                        <p:attrNameLst>
                                          <p:attrName>ppt_y</p:attrName>
                                        </p:attrNameLst>
                                      </p:cBhvr>
                                      <p:tavLst>
                                        <p:tav tm="0">
                                          <p:val>
                                            <p:strVal val="#ppt_y"/>
                                          </p:val>
                                        </p:tav>
                                        <p:tav tm="100000">
                                          <p:val>
                                            <p:strVal val="#ppt_y"/>
                                          </p:val>
                                        </p:tav>
                                      </p:tavLst>
                                    </p:anim>
                                    <p:anim calcmode="lin" valueType="num">
                                      <p:cBhvr>
                                        <p:cTn id="21"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2"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750" tmFilter="0,0; .5, 1; 1, 1"/>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A8715E-622F-448A-B9C1-9C2CCABE1B7F}"/>
              </a:ext>
            </a:extLst>
          </p:cNvPr>
          <p:cNvPicPr>
            <a:picLocks noChangeAspect="1"/>
          </p:cNvPicPr>
          <p:nvPr/>
        </p:nvPicPr>
        <p:blipFill>
          <a:blip r:embed="rId2"/>
          <a:stretch>
            <a:fillRect/>
          </a:stretch>
        </p:blipFill>
        <p:spPr>
          <a:xfrm>
            <a:off x="0" y="-5285"/>
            <a:ext cx="12192000" cy="6863286"/>
          </a:xfrm>
          <a:prstGeom prst="rect">
            <a:avLst/>
          </a:prstGeom>
        </p:spPr>
      </p:pic>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6128C10F-881C-9C0D-E062-4EFBEDD70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71" y="-123898"/>
            <a:ext cx="1372965" cy="1201344"/>
          </a:xfrm>
          <a:prstGeom prst="rect">
            <a:avLst/>
          </a:prstGeom>
        </p:spPr>
      </p:pic>
      <p:pic>
        <p:nvPicPr>
          <p:cNvPr id="10" name="Picture 9">
            <a:extLst>
              <a:ext uri="{FF2B5EF4-FFF2-40B4-BE49-F238E27FC236}">
                <a16:creationId xmlns:a16="http://schemas.microsoft.com/office/drawing/2014/main" id="{E7244124-4449-1AAA-1A8D-97AE1D90A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4254984"/>
            <a:ext cx="4026160" cy="2068580"/>
          </a:xfrm>
          <a:prstGeom prst="rect">
            <a:avLst/>
          </a:prstGeom>
        </p:spPr>
      </p:pic>
      <p:sp>
        <p:nvSpPr>
          <p:cNvPr id="11" name="TextBox 10">
            <a:extLst>
              <a:ext uri="{FF2B5EF4-FFF2-40B4-BE49-F238E27FC236}">
                <a16:creationId xmlns:a16="http://schemas.microsoft.com/office/drawing/2014/main" id="{9E1E99D1-0FE0-C3EF-A9F4-A5270F523A22}"/>
              </a:ext>
            </a:extLst>
          </p:cNvPr>
          <p:cNvSpPr txBox="1"/>
          <p:nvPr/>
        </p:nvSpPr>
        <p:spPr>
          <a:xfrm>
            <a:off x="905385" y="2521952"/>
            <a:ext cx="7333232" cy="320190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VN" sz="3200" b="1" i="0" u="sng" strike="noStrike" kern="1200" cap="none" spc="0" normalizeH="0" baseline="0" noProof="0" dirty="0">
                <a:ln>
                  <a:noFill/>
                </a:ln>
                <a:solidFill>
                  <a:srgbClr val="FF0000"/>
                </a:solidFill>
                <a:effectLst/>
                <a:uLnTx/>
                <a:uFillTx/>
                <a:latin typeface="Cambria" panose="02040503050406030204" pitchFamily="18" charset="0"/>
                <a:ea typeface="+mn-ea"/>
                <a:cs typeface="+mn-cs"/>
              </a:rPr>
              <a:t>Bài giải:</a:t>
            </a:r>
          </a:p>
          <a:p>
            <a:pPr marL="0" marR="0" lvl="0" indent="0" defTabSz="914400" rtl="0" eaLnBrk="1" fontAlgn="auto" latinLnBrk="0" hangingPunct="1">
              <a:spcBef>
                <a:spcPts val="0"/>
              </a:spcBef>
              <a:spcAft>
                <a:spcPts val="0"/>
              </a:spcAft>
              <a:buClrTx/>
              <a:buSzTx/>
              <a:buFontTx/>
              <a:buNone/>
              <a:tabLst/>
              <a:defRPr/>
            </a:pPr>
            <a:r>
              <a:rPr kumimoji="0" lang="en-VN"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Số viên sỏi phải thả vào để quạ có </a:t>
            </a:r>
            <a:r>
              <a:rPr kumimoji="0" lang="en-VN" sz="32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thể uốn</a:t>
            </a: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g</a:t>
            </a:r>
            <a:r>
              <a:rPr kumimoji="0" lang="en-US" sz="3200" b="0" i="0" u="none" strike="noStrike" kern="1200" cap="none" spc="0" normalizeH="0" noProof="0">
                <a:ln>
                  <a:noFill/>
                </a:ln>
                <a:solidFill>
                  <a:srgbClr val="FF0000"/>
                </a:solidFill>
                <a:effectLst/>
                <a:uLnTx/>
                <a:uFillTx/>
                <a:latin typeface="Cambria" panose="02040503050406030204" pitchFamily="18" charset="0"/>
                <a:ea typeface="+mn-ea"/>
                <a:cs typeface="+mn-cs"/>
              </a:rPr>
              <a:t> </a:t>
            </a:r>
            <a:r>
              <a:rPr kumimoji="0" lang="en-VN" sz="32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được </a:t>
            </a:r>
            <a:r>
              <a:rPr kumimoji="0" lang="en-VN"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nước ở cả 3 bình là:</a:t>
            </a:r>
          </a:p>
          <a:p>
            <a:pPr marL="0" marR="0" lvl="0" indent="0" algn="ctr" defTabSz="914400" rtl="0" eaLnBrk="1" fontAlgn="auto" latinLnBrk="0" hangingPunct="1">
              <a:spcBef>
                <a:spcPts val="0"/>
              </a:spcBef>
              <a:spcAft>
                <a:spcPts val="0"/>
              </a:spcAft>
              <a:buClrTx/>
              <a:buSzTx/>
              <a:buFontTx/>
              <a:buNone/>
              <a:tabLst/>
              <a:defRPr/>
            </a:pPr>
            <a:r>
              <a:rPr kumimoji="0" lang="en-VN"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21 x 3 = 63 (</a:t>
            </a:r>
            <a:r>
              <a:rPr kumimoji="0" lang="en-VN" sz="3200" b="0" i="0" u="none" strike="noStrike" kern="1200" cap="none" spc="0" normalizeH="0" baseline="0" noProof="0">
                <a:ln>
                  <a:noFill/>
                </a:ln>
                <a:solidFill>
                  <a:srgbClr val="FF0000"/>
                </a:solidFill>
                <a:effectLst/>
                <a:uLnTx/>
                <a:uFillTx/>
                <a:latin typeface="Cambria" panose="02040503050406030204" pitchFamily="18" charset="0"/>
                <a:ea typeface="+mn-ea"/>
                <a:cs typeface="+mn-cs"/>
              </a:rPr>
              <a:t>viên)</a:t>
            </a:r>
            <a:endPar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lang="en-US" sz="3200">
                <a:solidFill>
                  <a:srgbClr val="FF0000"/>
                </a:solidFill>
                <a:latin typeface="Cambria" panose="02040503050406030204" pitchFamily="18" charset="0"/>
              </a:rPr>
              <a:t>		</a:t>
            </a:r>
            <a:r>
              <a:rPr kumimoji="0" lang="en-VN" sz="3200" b="0" i="0" u="sng" strike="noStrike" kern="1200" cap="none" spc="0" normalizeH="0" baseline="0" noProof="0">
                <a:ln>
                  <a:noFill/>
                </a:ln>
                <a:solidFill>
                  <a:srgbClr val="FF0000"/>
                </a:solidFill>
                <a:effectLst/>
                <a:uLnTx/>
                <a:uFillTx/>
                <a:latin typeface="Cambria" panose="02040503050406030204" pitchFamily="18" charset="0"/>
                <a:ea typeface="+mn-ea"/>
                <a:cs typeface="+mn-cs"/>
              </a:rPr>
              <a:t>Đáp </a:t>
            </a:r>
            <a:r>
              <a:rPr kumimoji="0" lang="en-VN" sz="3200" b="0" i="0" u="sng" strike="noStrike" kern="1200" cap="none" spc="0" normalizeH="0" baseline="0" noProof="0" dirty="0">
                <a:ln>
                  <a:noFill/>
                </a:ln>
                <a:solidFill>
                  <a:srgbClr val="FF0000"/>
                </a:solidFill>
                <a:effectLst/>
                <a:uLnTx/>
                <a:uFillTx/>
                <a:latin typeface="Cambria" panose="02040503050406030204" pitchFamily="18" charset="0"/>
                <a:ea typeface="+mn-ea"/>
                <a:cs typeface="+mn-cs"/>
              </a:rPr>
              <a:t>số</a:t>
            </a:r>
            <a:r>
              <a:rPr kumimoji="0" lang="en-VN"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63 viên</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VN"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5" name="TextBox 4">
            <a:extLst>
              <a:ext uri="{FF2B5EF4-FFF2-40B4-BE49-F238E27FC236}">
                <a16:creationId xmlns:a16="http://schemas.microsoft.com/office/drawing/2014/main" id="{B8804320-DB65-4321-9C72-C18FC5C7C42B}"/>
              </a:ext>
            </a:extLst>
          </p:cNvPr>
          <p:cNvSpPr txBox="1"/>
          <p:nvPr/>
        </p:nvSpPr>
        <p:spPr>
          <a:xfrm>
            <a:off x="3776925" y="609600"/>
            <a:ext cx="1590152" cy="492443"/>
          </a:xfrm>
          <a:prstGeom prst="rect">
            <a:avLst/>
          </a:prstGeom>
          <a:noFill/>
        </p:spPr>
        <p:txBody>
          <a:bodyPr wrap="square" lIns="0" tIns="0" rIns="0" bIns="0" rtlCol="0">
            <a:spAutoFit/>
          </a:bodyPr>
          <a:lstStyle/>
          <a:p>
            <a:pPr algn="l"/>
            <a:r>
              <a:rPr lang="en-US" sz="3200" b="1" u="sng">
                <a:solidFill>
                  <a:srgbClr val="FF0000"/>
                </a:solidFill>
              </a:rPr>
              <a:t>Tóm tắt</a:t>
            </a:r>
          </a:p>
        </p:txBody>
      </p:sp>
      <p:sp>
        <p:nvSpPr>
          <p:cNvPr id="7" name="TextBox 6">
            <a:extLst>
              <a:ext uri="{FF2B5EF4-FFF2-40B4-BE49-F238E27FC236}">
                <a16:creationId xmlns:a16="http://schemas.microsoft.com/office/drawing/2014/main" id="{D4221D90-AF23-43AC-B08D-1BCD6C83010A}"/>
              </a:ext>
            </a:extLst>
          </p:cNvPr>
          <p:cNvSpPr txBox="1"/>
          <p:nvPr/>
        </p:nvSpPr>
        <p:spPr>
          <a:xfrm>
            <a:off x="3048001" y="1295164"/>
            <a:ext cx="3048000" cy="861774"/>
          </a:xfrm>
          <a:prstGeom prst="rect">
            <a:avLst/>
          </a:prstGeom>
          <a:noFill/>
        </p:spPr>
        <p:txBody>
          <a:bodyPr wrap="square" lIns="0" tIns="0" rIns="0" bIns="0" rtlCol="0">
            <a:spAutoFit/>
          </a:bodyPr>
          <a:lstStyle/>
          <a:p>
            <a:pPr algn="l"/>
            <a:r>
              <a:rPr lang="en-US" sz="2800">
                <a:solidFill>
                  <a:srgbClr val="FF0000"/>
                </a:solidFill>
              </a:rPr>
              <a:t>1 bình: 21 viên sỏi</a:t>
            </a:r>
          </a:p>
          <a:p>
            <a:pPr algn="l"/>
            <a:r>
              <a:rPr lang="en-US" sz="2800">
                <a:solidFill>
                  <a:srgbClr val="FF0000"/>
                </a:solidFill>
              </a:rPr>
              <a:t>3 bình: ... viên sỏi?</a:t>
            </a:r>
          </a:p>
        </p:txBody>
      </p:sp>
    </p:spTree>
    <p:extLst>
      <p:ext uri="{BB962C8B-B14F-4D97-AF65-F5344CB8AC3E}">
        <p14:creationId xmlns:p14="http://schemas.microsoft.com/office/powerpoint/2010/main" val="397644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wipe(left)">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wipe(left)">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wipe(left)">
                                      <p:cBhvr>
                                        <p:cTn id="4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F7E51-55DC-4526-82EE-B671DCD4FA64}"/>
              </a:ext>
            </a:extLst>
          </p:cNvPr>
          <p:cNvPicPr>
            <a:picLocks noChangeAspect="1"/>
          </p:cNvPicPr>
          <p:nvPr/>
        </p:nvPicPr>
        <p:blipFill>
          <a:blip r:embed="rId2"/>
          <a:stretch>
            <a:fillRect/>
          </a:stretch>
        </p:blipFill>
        <p:spPr>
          <a:xfrm>
            <a:off x="0" y="0"/>
            <a:ext cx="12192000" cy="6892447"/>
          </a:xfrm>
          <a:prstGeom prst="rect">
            <a:avLst/>
          </a:prstGeom>
        </p:spPr>
      </p:pic>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descr="A yellow and pink text on a black background&#10;&#10;AI-generated content may be incorrect.">
            <a:extLst>
              <a:ext uri="{FF2B5EF4-FFF2-40B4-BE49-F238E27FC236}">
                <a16:creationId xmlns:a16="http://schemas.microsoft.com/office/drawing/2014/main" id="{61E7EBE4-E47C-77AE-278D-703597DC0B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60" y="2334287"/>
            <a:ext cx="6847281" cy="2300086"/>
          </a:xfrm>
          <a:prstGeom prst="rect">
            <a:avLst/>
          </a:prstGeom>
        </p:spPr>
      </p:pic>
      <p:grpSp>
        <p:nvGrpSpPr>
          <p:cNvPr id="83" name="Group 82">
            <a:extLst>
              <a:ext uri="{FF2B5EF4-FFF2-40B4-BE49-F238E27FC236}">
                <a16:creationId xmlns:a16="http://schemas.microsoft.com/office/drawing/2014/main" id="{1D7A9278-A50A-4B6B-B026-AFB6BB575CFC}"/>
              </a:ext>
            </a:extLst>
          </p:cNvPr>
          <p:cNvGrpSpPr/>
          <p:nvPr/>
        </p:nvGrpSpPr>
        <p:grpSpPr>
          <a:xfrm>
            <a:off x="-2503213" y="4196030"/>
            <a:ext cx="2628752" cy="2438450"/>
            <a:chOff x="-113286" y="1618486"/>
            <a:chExt cx="6446070" cy="5101242"/>
          </a:xfrm>
        </p:grpSpPr>
        <p:grpSp>
          <p:nvGrpSpPr>
            <p:cNvPr id="84" name="Group 83">
              <a:extLst>
                <a:ext uri="{FF2B5EF4-FFF2-40B4-BE49-F238E27FC236}">
                  <a16:creationId xmlns:a16="http://schemas.microsoft.com/office/drawing/2014/main" id="{A835ECDC-3CF7-450F-9BC1-7128FC85C373}"/>
                </a:ext>
              </a:extLst>
            </p:cNvPr>
            <p:cNvGrpSpPr/>
            <p:nvPr/>
          </p:nvGrpSpPr>
          <p:grpSpPr>
            <a:xfrm rot="21313856">
              <a:off x="-113286" y="2563181"/>
              <a:ext cx="3887344" cy="3887342"/>
              <a:chOff x="2134403" y="1322488"/>
              <a:chExt cx="4691730" cy="4691730"/>
            </a:xfrm>
          </p:grpSpPr>
          <p:grpSp>
            <p:nvGrpSpPr>
              <p:cNvPr id="146" name="Group 145">
                <a:extLst>
                  <a:ext uri="{FF2B5EF4-FFF2-40B4-BE49-F238E27FC236}">
                    <a16:creationId xmlns:a16="http://schemas.microsoft.com/office/drawing/2014/main" id="{2D6EFC44-F11E-46EB-A922-539917B16A0D}"/>
                  </a:ext>
                </a:extLst>
              </p:cNvPr>
              <p:cNvGrpSpPr/>
              <p:nvPr/>
            </p:nvGrpSpPr>
            <p:grpSpPr>
              <a:xfrm rot="17944252" flipV="1">
                <a:off x="3065919" y="2077983"/>
                <a:ext cx="880564" cy="2056345"/>
                <a:chOff x="3810000" y="3100647"/>
                <a:chExt cx="880564" cy="2056345"/>
              </a:xfrm>
            </p:grpSpPr>
            <p:sp>
              <p:nvSpPr>
                <p:cNvPr id="148" name="Freeform: Shape 147">
                  <a:extLst>
                    <a:ext uri="{FF2B5EF4-FFF2-40B4-BE49-F238E27FC236}">
                      <a16:creationId xmlns:a16="http://schemas.microsoft.com/office/drawing/2014/main" id="{AF287023-5187-4186-8BEC-BCF6BD3C5908}"/>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3">
                  <a:extLst>
                    <a:ext uri="{FF2B5EF4-FFF2-40B4-BE49-F238E27FC236}">
                      <a16:creationId xmlns:a16="http://schemas.microsoft.com/office/drawing/2014/main" id="{882F06CE-DDFC-4C10-BD80-9B95FAEC6622}"/>
                    </a:ext>
                  </a:extLst>
                </p:cNvPr>
                <p:cNvGrpSpPr/>
                <p:nvPr/>
              </p:nvGrpSpPr>
              <p:grpSpPr>
                <a:xfrm>
                  <a:off x="3810000" y="4307544"/>
                  <a:ext cx="880564" cy="849448"/>
                  <a:chOff x="4757962" y="590549"/>
                  <a:chExt cx="99726" cy="96202"/>
                </a:xfrm>
              </p:grpSpPr>
              <p:grpSp>
                <p:nvGrpSpPr>
                  <p:cNvPr id="150" name="Graphic 3">
                    <a:extLst>
                      <a:ext uri="{FF2B5EF4-FFF2-40B4-BE49-F238E27FC236}">
                        <a16:creationId xmlns:a16="http://schemas.microsoft.com/office/drawing/2014/main" id="{77E1E855-0439-4DAD-8136-B96D528EA501}"/>
                      </a:ext>
                    </a:extLst>
                  </p:cNvPr>
                  <p:cNvGrpSpPr/>
                  <p:nvPr/>
                </p:nvGrpSpPr>
                <p:grpSpPr>
                  <a:xfrm>
                    <a:off x="4757962" y="590549"/>
                    <a:ext cx="99726" cy="96202"/>
                    <a:chOff x="4757962" y="590549"/>
                    <a:chExt cx="99726" cy="96202"/>
                  </a:xfrm>
                </p:grpSpPr>
                <p:sp>
                  <p:nvSpPr>
                    <p:cNvPr id="153" name="Freeform: Shape 152">
                      <a:extLst>
                        <a:ext uri="{FF2B5EF4-FFF2-40B4-BE49-F238E27FC236}">
                          <a16:creationId xmlns:a16="http://schemas.microsoft.com/office/drawing/2014/main" id="{5C9E8AB6-E55A-4C6E-8CC9-EF1A7BDF23F1}"/>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1A44325-E02E-4BCF-8338-71C7A6DEE014}"/>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1" name="Freeform: Shape 150">
                    <a:extLst>
                      <a:ext uri="{FF2B5EF4-FFF2-40B4-BE49-F238E27FC236}">
                        <a16:creationId xmlns:a16="http://schemas.microsoft.com/office/drawing/2014/main" id="{DD180DA6-651D-49C4-BD02-9AA4DE675E1B}"/>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0F76E1CF-F2F6-446A-B162-1198F8E784B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7" name="Oval 146">
                <a:extLst>
                  <a:ext uri="{FF2B5EF4-FFF2-40B4-BE49-F238E27FC236}">
                    <a16:creationId xmlns:a16="http://schemas.microsoft.com/office/drawing/2014/main" id="{9A489931-AD72-4DC8-8092-150C1433ADE8}"/>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5" name="Group 84">
              <a:extLst>
                <a:ext uri="{FF2B5EF4-FFF2-40B4-BE49-F238E27FC236}">
                  <a16:creationId xmlns:a16="http://schemas.microsoft.com/office/drawing/2014/main" id="{04735484-15ED-4E92-A7C2-35AAD8AA4256}"/>
                </a:ext>
              </a:extLst>
            </p:cNvPr>
            <p:cNvGrpSpPr/>
            <p:nvPr/>
          </p:nvGrpSpPr>
          <p:grpSpPr>
            <a:xfrm rot="21399583">
              <a:off x="2545517" y="2626765"/>
              <a:ext cx="3787267" cy="3787265"/>
              <a:chOff x="5716056" y="1382881"/>
              <a:chExt cx="4570944" cy="4570944"/>
            </a:xfrm>
          </p:grpSpPr>
          <p:grpSp>
            <p:nvGrpSpPr>
              <p:cNvPr id="137" name="Group 136">
                <a:extLst>
                  <a:ext uri="{FF2B5EF4-FFF2-40B4-BE49-F238E27FC236}">
                    <a16:creationId xmlns:a16="http://schemas.microsoft.com/office/drawing/2014/main" id="{9CA456EC-77B5-4B45-87AE-09903E468483}"/>
                  </a:ext>
                </a:extLst>
              </p:cNvPr>
              <p:cNvGrpSpPr/>
              <p:nvPr/>
            </p:nvGrpSpPr>
            <p:grpSpPr>
              <a:xfrm rot="3655748" flipH="1" flipV="1">
                <a:off x="8574365" y="1986847"/>
                <a:ext cx="880564" cy="2056345"/>
                <a:chOff x="3810000" y="3100647"/>
                <a:chExt cx="880564" cy="2056345"/>
              </a:xfrm>
            </p:grpSpPr>
            <p:sp>
              <p:nvSpPr>
                <p:cNvPr id="139" name="Freeform: Shape 138">
                  <a:extLst>
                    <a:ext uri="{FF2B5EF4-FFF2-40B4-BE49-F238E27FC236}">
                      <a16:creationId xmlns:a16="http://schemas.microsoft.com/office/drawing/2014/main" id="{C3FBC812-CB71-498D-A853-837E01543C98}"/>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0" name="Graphic 3">
                  <a:extLst>
                    <a:ext uri="{FF2B5EF4-FFF2-40B4-BE49-F238E27FC236}">
                      <a16:creationId xmlns:a16="http://schemas.microsoft.com/office/drawing/2014/main" id="{1745181C-3E38-4579-8C7F-663E9AEE58BA}"/>
                    </a:ext>
                  </a:extLst>
                </p:cNvPr>
                <p:cNvGrpSpPr/>
                <p:nvPr/>
              </p:nvGrpSpPr>
              <p:grpSpPr>
                <a:xfrm>
                  <a:off x="3810000" y="4307544"/>
                  <a:ext cx="880564" cy="849448"/>
                  <a:chOff x="4757962" y="590549"/>
                  <a:chExt cx="99726" cy="96202"/>
                </a:xfrm>
              </p:grpSpPr>
              <p:grpSp>
                <p:nvGrpSpPr>
                  <p:cNvPr id="141" name="Graphic 3">
                    <a:extLst>
                      <a:ext uri="{FF2B5EF4-FFF2-40B4-BE49-F238E27FC236}">
                        <a16:creationId xmlns:a16="http://schemas.microsoft.com/office/drawing/2014/main" id="{B60BCBA8-ABCC-44AB-88E4-C83406C034A3}"/>
                      </a:ext>
                    </a:extLst>
                  </p:cNvPr>
                  <p:cNvGrpSpPr/>
                  <p:nvPr/>
                </p:nvGrpSpPr>
                <p:grpSpPr>
                  <a:xfrm>
                    <a:off x="4757962" y="590549"/>
                    <a:ext cx="99726" cy="96202"/>
                    <a:chOff x="4757962" y="590549"/>
                    <a:chExt cx="99726" cy="96202"/>
                  </a:xfrm>
                </p:grpSpPr>
                <p:sp>
                  <p:nvSpPr>
                    <p:cNvPr id="144" name="Freeform: Shape 143">
                      <a:extLst>
                        <a:ext uri="{FF2B5EF4-FFF2-40B4-BE49-F238E27FC236}">
                          <a16:creationId xmlns:a16="http://schemas.microsoft.com/office/drawing/2014/main" id="{9C06E7E6-CACE-4844-9D04-F3656457D06C}"/>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BE633B07-97AC-48C9-AB0F-27E34BD8E3C3}"/>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2" name="Freeform: Shape 141">
                    <a:extLst>
                      <a:ext uri="{FF2B5EF4-FFF2-40B4-BE49-F238E27FC236}">
                        <a16:creationId xmlns:a16="http://schemas.microsoft.com/office/drawing/2014/main" id="{69A3C80E-C68A-45E6-A3BC-A92890590421}"/>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B2E962E-1909-45D8-8F21-5B2F30EA7A0C}"/>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38" name="Oval 137">
                <a:extLst>
                  <a:ext uri="{FF2B5EF4-FFF2-40B4-BE49-F238E27FC236}">
                    <a16:creationId xmlns:a16="http://schemas.microsoft.com/office/drawing/2014/main" id="{F38C9E47-3DED-4B25-99F0-46EDDA736AC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6" name="Group 85">
              <a:extLst>
                <a:ext uri="{FF2B5EF4-FFF2-40B4-BE49-F238E27FC236}">
                  <a16:creationId xmlns:a16="http://schemas.microsoft.com/office/drawing/2014/main" id="{08C72801-7844-45B9-A7AF-28E23AD0E7AD}"/>
                </a:ext>
              </a:extLst>
            </p:cNvPr>
            <p:cNvGrpSpPr/>
            <p:nvPr/>
          </p:nvGrpSpPr>
          <p:grpSpPr>
            <a:xfrm>
              <a:off x="1231599" y="1618486"/>
              <a:ext cx="3774243" cy="5101242"/>
              <a:chOff x="4594696" y="3400942"/>
              <a:chExt cx="2412811" cy="3261140"/>
            </a:xfrm>
          </p:grpSpPr>
          <p:grpSp>
            <p:nvGrpSpPr>
              <p:cNvPr id="87" name="Group 86">
                <a:extLst>
                  <a:ext uri="{FF2B5EF4-FFF2-40B4-BE49-F238E27FC236}">
                    <a16:creationId xmlns:a16="http://schemas.microsoft.com/office/drawing/2014/main" id="{D586A9DC-E1DF-4393-86F9-BD635A52AE5E}"/>
                  </a:ext>
                </a:extLst>
              </p:cNvPr>
              <p:cNvGrpSpPr/>
              <p:nvPr/>
            </p:nvGrpSpPr>
            <p:grpSpPr>
              <a:xfrm>
                <a:off x="4594696" y="3400942"/>
                <a:ext cx="2412811" cy="3261140"/>
                <a:chOff x="3954571" y="152400"/>
                <a:chExt cx="4555225" cy="6156815"/>
              </a:xfrm>
            </p:grpSpPr>
            <p:sp>
              <p:nvSpPr>
                <p:cNvPr id="95" name="Freeform: Shape 94">
                  <a:extLst>
                    <a:ext uri="{FF2B5EF4-FFF2-40B4-BE49-F238E27FC236}">
                      <a16:creationId xmlns:a16="http://schemas.microsoft.com/office/drawing/2014/main" id="{449904C8-6DAC-4D47-B539-9F619D0EF479}"/>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CABC97A4-A4D1-4EA8-8D93-F19A0E4183C6}"/>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7" name="Group 96">
                  <a:extLst>
                    <a:ext uri="{FF2B5EF4-FFF2-40B4-BE49-F238E27FC236}">
                      <a16:creationId xmlns:a16="http://schemas.microsoft.com/office/drawing/2014/main" id="{2FCFA2E5-6764-4B7C-BA8B-DCAA0E8B4A16}"/>
                    </a:ext>
                  </a:extLst>
                </p:cNvPr>
                <p:cNvGrpSpPr/>
                <p:nvPr/>
              </p:nvGrpSpPr>
              <p:grpSpPr>
                <a:xfrm>
                  <a:off x="3954571" y="152400"/>
                  <a:ext cx="4555225" cy="6156815"/>
                  <a:chOff x="3954571" y="152400"/>
                  <a:chExt cx="4555225" cy="6156815"/>
                </a:xfrm>
              </p:grpSpPr>
              <p:grpSp>
                <p:nvGrpSpPr>
                  <p:cNvPr id="98" name="Graphic 3">
                    <a:extLst>
                      <a:ext uri="{FF2B5EF4-FFF2-40B4-BE49-F238E27FC236}">
                        <a16:creationId xmlns:a16="http://schemas.microsoft.com/office/drawing/2014/main" id="{98AA8F85-36D0-4F3F-9522-21E542F36F43}"/>
                      </a:ext>
                    </a:extLst>
                  </p:cNvPr>
                  <p:cNvGrpSpPr/>
                  <p:nvPr/>
                </p:nvGrpSpPr>
                <p:grpSpPr>
                  <a:xfrm>
                    <a:off x="5080093" y="152400"/>
                    <a:ext cx="1440279" cy="1228654"/>
                    <a:chOff x="4901803" y="119969"/>
                    <a:chExt cx="163115" cy="139148"/>
                  </a:xfrm>
                </p:grpSpPr>
                <p:grpSp>
                  <p:nvGrpSpPr>
                    <p:cNvPr id="131" name="Graphic 3">
                      <a:extLst>
                        <a:ext uri="{FF2B5EF4-FFF2-40B4-BE49-F238E27FC236}">
                          <a16:creationId xmlns:a16="http://schemas.microsoft.com/office/drawing/2014/main" id="{75DD0024-A181-4216-B30F-F6282DD4B0A4}"/>
                        </a:ext>
                      </a:extLst>
                    </p:cNvPr>
                    <p:cNvGrpSpPr/>
                    <p:nvPr/>
                  </p:nvGrpSpPr>
                  <p:grpSpPr>
                    <a:xfrm>
                      <a:off x="4901803" y="135254"/>
                      <a:ext cx="132159" cy="71437"/>
                      <a:chOff x="4901803" y="135254"/>
                      <a:chExt cx="132159" cy="71437"/>
                    </a:xfrm>
                  </p:grpSpPr>
                  <p:sp>
                    <p:nvSpPr>
                      <p:cNvPr id="135" name="Freeform: Shape 134">
                        <a:extLst>
                          <a:ext uri="{FF2B5EF4-FFF2-40B4-BE49-F238E27FC236}">
                            <a16:creationId xmlns:a16="http://schemas.microsoft.com/office/drawing/2014/main" id="{56FC6B21-0069-4A64-8488-97EE939D893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C0F4360F-3225-4857-B9B1-DA59EEC342CD}"/>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2" name="Freeform: Shape 131">
                      <a:extLst>
                        <a:ext uri="{FF2B5EF4-FFF2-40B4-BE49-F238E27FC236}">
                          <a16:creationId xmlns:a16="http://schemas.microsoft.com/office/drawing/2014/main" id="{AD50CAC0-19E7-4251-95AA-8EC3C14912C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65DED9C-4D15-4244-8F01-9E20DD76B35E}"/>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0430832B-BE9D-40CE-8128-FD67B603CB77}"/>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Graphic 3">
                    <a:extLst>
                      <a:ext uri="{FF2B5EF4-FFF2-40B4-BE49-F238E27FC236}">
                        <a16:creationId xmlns:a16="http://schemas.microsoft.com/office/drawing/2014/main" id="{EA2A5EDA-89CB-4370-A0EF-CAE1FA9068DB}"/>
                      </a:ext>
                    </a:extLst>
                  </p:cNvPr>
                  <p:cNvGrpSpPr/>
                  <p:nvPr/>
                </p:nvGrpSpPr>
                <p:grpSpPr>
                  <a:xfrm>
                    <a:off x="4783622" y="5510230"/>
                    <a:ext cx="1187498" cy="798985"/>
                    <a:chOff x="4868227" y="726756"/>
                    <a:chExt cx="134487" cy="90487"/>
                  </a:xfrm>
                </p:grpSpPr>
                <p:grpSp>
                  <p:nvGrpSpPr>
                    <p:cNvPr id="126" name="Graphic 3">
                      <a:extLst>
                        <a:ext uri="{FF2B5EF4-FFF2-40B4-BE49-F238E27FC236}">
                          <a16:creationId xmlns:a16="http://schemas.microsoft.com/office/drawing/2014/main" id="{441A66D0-43D0-4D87-BCE5-72B99ACEB35B}"/>
                        </a:ext>
                      </a:extLst>
                    </p:cNvPr>
                    <p:cNvGrpSpPr/>
                    <p:nvPr/>
                  </p:nvGrpSpPr>
                  <p:grpSpPr>
                    <a:xfrm>
                      <a:off x="4868227" y="726756"/>
                      <a:ext cx="134487" cy="90487"/>
                      <a:chOff x="4868227" y="726756"/>
                      <a:chExt cx="134487" cy="90487"/>
                    </a:xfrm>
                  </p:grpSpPr>
                  <p:sp>
                    <p:nvSpPr>
                      <p:cNvPr id="129" name="Freeform: Shape 128">
                        <a:extLst>
                          <a:ext uri="{FF2B5EF4-FFF2-40B4-BE49-F238E27FC236}">
                            <a16:creationId xmlns:a16="http://schemas.microsoft.com/office/drawing/2014/main" id="{6D911624-79CB-4520-98D8-B5210597802D}"/>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18F321AB-DC96-4B2B-8ED1-A44941A056C1}"/>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7" name="Freeform: Shape 126">
                      <a:extLst>
                        <a:ext uri="{FF2B5EF4-FFF2-40B4-BE49-F238E27FC236}">
                          <a16:creationId xmlns:a16="http://schemas.microsoft.com/office/drawing/2014/main" id="{3DD6ADB4-138A-488C-BF9D-27A933F73C98}"/>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30344D0C-B505-4087-8CCD-B52980263C19}"/>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 name="Graphic 3">
                    <a:extLst>
                      <a:ext uri="{FF2B5EF4-FFF2-40B4-BE49-F238E27FC236}">
                        <a16:creationId xmlns:a16="http://schemas.microsoft.com/office/drawing/2014/main" id="{A4A77B19-B773-4E80-8742-2CE16D7DB385}"/>
                      </a:ext>
                    </a:extLst>
                  </p:cNvPr>
                  <p:cNvGrpSpPr/>
                  <p:nvPr/>
                </p:nvGrpSpPr>
                <p:grpSpPr>
                  <a:xfrm>
                    <a:off x="6826934" y="5463979"/>
                    <a:ext cx="1355115" cy="727499"/>
                    <a:chOff x="5099637" y="721518"/>
                    <a:chExt cx="153470" cy="82391"/>
                  </a:xfrm>
                </p:grpSpPr>
                <p:grpSp>
                  <p:nvGrpSpPr>
                    <p:cNvPr id="121" name="Graphic 3">
                      <a:extLst>
                        <a:ext uri="{FF2B5EF4-FFF2-40B4-BE49-F238E27FC236}">
                          <a16:creationId xmlns:a16="http://schemas.microsoft.com/office/drawing/2014/main" id="{264A2A04-8C66-4E84-968C-30A8DF62F1FA}"/>
                        </a:ext>
                      </a:extLst>
                    </p:cNvPr>
                    <p:cNvGrpSpPr/>
                    <p:nvPr/>
                  </p:nvGrpSpPr>
                  <p:grpSpPr>
                    <a:xfrm>
                      <a:off x="5099637" y="721518"/>
                      <a:ext cx="153470" cy="82391"/>
                      <a:chOff x="5099637" y="721518"/>
                      <a:chExt cx="153470" cy="82391"/>
                    </a:xfrm>
                  </p:grpSpPr>
                  <p:sp>
                    <p:nvSpPr>
                      <p:cNvPr id="124" name="Freeform: Shape 123">
                        <a:extLst>
                          <a:ext uri="{FF2B5EF4-FFF2-40B4-BE49-F238E27FC236}">
                            <a16:creationId xmlns:a16="http://schemas.microsoft.com/office/drawing/2014/main" id="{545D4DAF-4082-4CE9-8E24-B0FE71E0E0C0}"/>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978B542A-CF11-4AD6-B002-F0BDBDF8F05B}"/>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B5E4593A-EE8F-46EC-93DF-F5D4B2FF3600}"/>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EEBEE053-546D-4029-A915-1B2DB19BABE3}"/>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1" name="Graphic 3">
                    <a:extLst>
                      <a:ext uri="{FF2B5EF4-FFF2-40B4-BE49-F238E27FC236}">
                        <a16:creationId xmlns:a16="http://schemas.microsoft.com/office/drawing/2014/main" id="{34FFBEFB-E98A-4685-AF54-63241467FC32}"/>
                      </a:ext>
                    </a:extLst>
                  </p:cNvPr>
                  <p:cNvGrpSpPr/>
                  <p:nvPr/>
                </p:nvGrpSpPr>
                <p:grpSpPr>
                  <a:xfrm>
                    <a:off x="3954571" y="977018"/>
                    <a:ext cx="4555225" cy="3666943"/>
                    <a:chOff x="4774335" y="213359"/>
                    <a:chExt cx="515890" cy="415290"/>
                  </a:xfrm>
                </p:grpSpPr>
                <p:grpSp>
                  <p:nvGrpSpPr>
                    <p:cNvPr id="102" name="Graphic 3">
                      <a:extLst>
                        <a:ext uri="{FF2B5EF4-FFF2-40B4-BE49-F238E27FC236}">
                          <a16:creationId xmlns:a16="http://schemas.microsoft.com/office/drawing/2014/main" id="{55FA91F3-04FA-4EC7-8778-547F9A5DDA4F}"/>
                        </a:ext>
                      </a:extLst>
                    </p:cNvPr>
                    <p:cNvGrpSpPr/>
                    <p:nvPr/>
                  </p:nvGrpSpPr>
                  <p:grpSpPr>
                    <a:xfrm>
                      <a:off x="4774335" y="213359"/>
                      <a:ext cx="515890" cy="415290"/>
                      <a:chOff x="4774335" y="213359"/>
                      <a:chExt cx="515890" cy="415290"/>
                    </a:xfrm>
                  </p:grpSpPr>
                  <p:sp>
                    <p:nvSpPr>
                      <p:cNvPr id="119" name="Freeform: Shape 118">
                        <a:extLst>
                          <a:ext uri="{FF2B5EF4-FFF2-40B4-BE49-F238E27FC236}">
                            <a16:creationId xmlns:a16="http://schemas.microsoft.com/office/drawing/2014/main" id="{CED4EE45-B42B-4EFE-A4DE-E2E1C5B7B94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499453C-858C-425D-9E55-E9DDDC0218DE}"/>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3" name="Freeform: Shape 102">
                      <a:extLst>
                        <a:ext uri="{FF2B5EF4-FFF2-40B4-BE49-F238E27FC236}">
                          <a16:creationId xmlns:a16="http://schemas.microsoft.com/office/drawing/2014/main" id="{6E1529EE-CEA0-44CC-995F-F03FBB423427}"/>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80A3D470-E10C-4450-BC17-6900474AA1D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CA005F0-D579-4B92-9727-E95D7FE8A50E}"/>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43ACCD81-ACF4-4EA4-A7BC-AD14CE585C1E}"/>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236B9B72-A60F-4AD0-B282-91385691355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5CC16C0F-C787-4F7D-AEFD-687A6C7DCCF0}"/>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F85401B0-4C59-4BEA-AE24-5B7448EF41D2}"/>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81B1F45-535C-45CF-AC97-8BB638C483CA}"/>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1A24835D-8272-4D21-81EA-C3A96ACEB34B}"/>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0A52F37C-ED66-44C6-B39E-204D32376EB6}"/>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3062A6BE-7293-4354-BB67-50A50A94D43E}"/>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04564A5-B458-4507-A6D5-88D71E813AD1}"/>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2E7D10D8-E3AC-406A-BEBC-C9777BB0208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A56285E-A55F-413D-84BB-1D39742F0299}"/>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BEF24FCC-BA98-4D01-9AC1-0A71EE37BCD0}"/>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8D27DEA5-8E23-4CA7-867A-91F2CE4BCE3B}"/>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8" name="Rectangle 87">
                <a:extLst>
                  <a:ext uri="{FF2B5EF4-FFF2-40B4-BE49-F238E27FC236}">
                    <a16:creationId xmlns:a16="http://schemas.microsoft.com/office/drawing/2014/main" id="{1176FCFC-2BDE-467D-95D9-2B21F0DB924B}"/>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9" name="Group 88">
                <a:extLst>
                  <a:ext uri="{FF2B5EF4-FFF2-40B4-BE49-F238E27FC236}">
                    <a16:creationId xmlns:a16="http://schemas.microsoft.com/office/drawing/2014/main" id="{C50CC244-89E1-4F49-937E-4D2DA7C948A7}"/>
                  </a:ext>
                </a:extLst>
              </p:cNvPr>
              <p:cNvGrpSpPr/>
              <p:nvPr/>
            </p:nvGrpSpPr>
            <p:grpSpPr>
              <a:xfrm rot="20223954">
                <a:off x="5728008" y="4964416"/>
                <a:ext cx="462890" cy="475249"/>
                <a:chOff x="13474835" y="-944466"/>
                <a:chExt cx="125555" cy="88582"/>
              </a:xfrm>
            </p:grpSpPr>
            <p:grpSp>
              <p:nvGrpSpPr>
                <p:cNvPr id="90" name="Graphic 23">
                  <a:extLst>
                    <a:ext uri="{FF2B5EF4-FFF2-40B4-BE49-F238E27FC236}">
                      <a16:creationId xmlns:a16="http://schemas.microsoft.com/office/drawing/2014/main" id="{A07FB761-121F-4029-8B8B-FB478D3D3B6C}"/>
                    </a:ext>
                  </a:extLst>
                </p:cNvPr>
                <p:cNvGrpSpPr/>
                <p:nvPr/>
              </p:nvGrpSpPr>
              <p:grpSpPr>
                <a:xfrm>
                  <a:off x="13479520" y="-939703"/>
                  <a:ext cx="117059" cy="79683"/>
                  <a:chOff x="13131262" y="-840224"/>
                  <a:chExt cx="117059" cy="79683"/>
                </a:xfrm>
              </p:grpSpPr>
              <p:sp>
                <p:nvSpPr>
                  <p:cNvPr id="92" name="Freeform: Shape 91">
                    <a:extLst>
                      <a:ext uri="{FF2B5EF4-FFF2-40B4-BE49-F238E27FC236}">
                        <a16:creationId xmlns:a16="http://schemas.microsoft.com/office/drawing/2014/main" id="{C5CFCA1F-B1DA-4457-AD5A-9612FE1B33B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1B25111-B48E-4CBD-966F-1C330BC3821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02795106-4DA5-4FC1-8124-FE51C3852371}"/>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1" name="Freeform: Shape 90">
                  <a:extLst>
                    <a:ext uri="{FF2B5EF4-FFF2-40B4-BE49-F238E27FC236}">
                      <a16:creationId xmlns:a16="http://schemas.microsoft.com/office/drawing/2014/main" id="{352A86DF-0BCC-44A0-B6D8-820C28E3CB1E}"/>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155" name="Picture 154">
            <a:extLst>
              <a:ext uri="{FF2B5EF4-FFF2-40B4-BE49-F238E27FC236}">
                <a16:creationId xmlns:a16="http://schemas.microsoft.com/office/drawing/2014/main" id="{C2E96089-6CBA-4F39-8DBA-DBEC4774DA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4418" y="1924205"/>
            <a:ext cx="4762500" cy="4762500"/>
          </a:xfrm>
          <a:prstGeom prst="rect">
            <a:avLst/>
          </a:prstGeom>
        </p:spPr>
      </p:pic>
      <p:pic>
        <p:nvPicPr>
          <p:cNvPr id="156" name="Picture 155">
            <a:extLst>
              <a:ext uri="{FF2B5EF4-FFF2-40B4-BE49-F238E27FC236}">
                <a16:creationId xmlns:a16="http://schemas.microsoft.com/office/drawing/2014/main" id="{50BC40B9-4003-4F1F-B3AC-E19419020F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6300" y="-304671"/>
            <a:ext cx="4762500" cy="4762500"/>
          </a:xfrm>
          <a:prstGeom prst="rect">
            <a:avLst/>
          </a:prstGeom>
        </p:spPr>
      </p:pic>
      <p:sp>
        <p:nvSpPr>
          <p:cNvPr id="157" name="TextBox 156">
            <a:extLst>
              <a:ext uri="{FF2B5EF4-FFF2-40B4-BE49-F238E27FC236}">
                <a16:creationId xmlns:a16="http://schemas.microsoft.com/office/drawing/2014/main" id="{6CAE7CF6-42F4-4F04-B562-2119A255FCF5}"/>
              </a:ext>
            </a:extLst>
          </p:cNvPr>
          <p:cNvSpPr txBox="1"/>
          <p:nvPr/>
        </p:nvSpPr>
        <p:spPr>
          <a:xfrm>
            <a:off x="12310518" y="968583"/>
            <a:ext cx="9347200" cy="1107996"/>
          </a:xfrm>
          <a:prstGeom prst="rect">
            <a:avLst/>
          </a:prstGeom>
          <a:noFill/>
        </p:spPr>
        <p:txBody>
          <a:bodyPr wrap="square" lIns="0" tIns="0" rIns="0" bIns="0" rtlCol="0">
            <a:spAutoFit/>
          </a:bodyPr>
          <a:lstStyle/>
          <a:p>
            <a:pPr algn="l"/>
            <a:r>
              <a:rPr lang="en-US" sz="7200">
                <a:gradFill>
                  <a:gsLst>
                    <a:gs pos="0">
                      <a:srgbClr val="FDEA3F"/>
                    </a:gs>
                    <a:gs pos="49000">
                      <a:srgbClr val="FBA433"/>
                    </a:gs>
                    <a:gs pos="100000">
                      <a:srgbClr val="FF2626"/>
                    </a:gs>
                  </a:gsLst>
                  <a:lin ang="5400000" scaled="1"/>
                </a:gradFill>
                <a:latin typeface="#9Slide03 BoosterNextFYBlack" panose="02000A03000000020004" pitchFamily="2" charset="-93"/>
              </a:rPr>
              <a:t>Trò chơi Ong Tìm Hoa</a:t>
            </a:r>
          </a:p>
        </p:txBody>
      </p:sp>
    </p:spTree>
    <p:extLst>
      <p:ext uri="{BB962C8B-B14F-4D97-AF65-F5344CB8AC3E}">
        <p14:creationId xmlns:p14="http://schemas.microsoft.com/office/powerpoint/2010/main" val="124016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67B834DD-6084-4882-ABF9-0BA928E846DC}"/>
              </a:ext>
            </a:extLst>
          </p:cNvPr>
          <p:cNvPicPr>
            <a:picLocks noChangeAspect="1"/>
          </p:cNvPicPr>
          <p:nvPr/>
        </p:nvPicPr>
        <p:blipFill>
          <a:blip r:embed="rId2"/>
          <a:stretch>
            <a:fillRect/>
          </a:stretch>
        </p:blipFill>
        <p:spPr>
          <a:xfrm>
            <a:off x="0" y="-5285"/>
            <a:ext cx="12192000" cy="6863286"/>
          </a:xfrm>
          <a:prstGeom prst="rect">
            <a:avLst/>
          </a:prstGeom>
        </p:spPr>
      </p:pic>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6128C10F-881C-9C0D-E062-4EFBEDD70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71" y="-123898"/>
            <a:ext cx="1372965" cy="1201344"/>
          </a:xfrm>
          <a:prstGeom prst="rect">
            <a:avLst/>
          </a:prstGeom>
        </p:spPr>
      </p:pic>
      <p:grpSp>
        <p:nvGrpSpPr>
          <p:cNvPr id="5" name="Group 4">
            <a:extLst>
              <a:ext uri="{FF2B5EF4-FFF2-40B4-BE49-F238E27FC236}">
                <a16:creationId xmlns:a16="http://schemas.microsoft.com/office/drawing/2014/main" id="{D5EE416F-DADA-83FE-C888-F3C7AFD0D305}"/>
              </a:ext>
            </a:extLst>
          </p:cNvPr>
          <p:cNvGrpSpPr/>
          <p:nvPr/>
        </p:nvGrpSpPr>
        <p:grpSpPr>
          <a:xfrm>
            <a:off x="0" y="4196030"/>
            <a:ext cx="2628752" cy="2438450"/>
            <a:chOff x="-113286" y="1618486"/>
            <a:chExt cx="6446070" cy="5101242"/>
          </a:xfrm>
        </p:grpSpPr>
        <p:grpSp>
          <p:nvGrpSpPr>
            <p:cNvPr id="6" name="Group 5">
              <a:extLst>
                <a:ext uri="{FF2B5EF4-FFF2-40B4-BE49-F238E27FC236}">
                  <a16:creationId xmlns:a16="http://schemas.microsoft.com/office/drawing/2014/main" id="{68572D92-3FE2-B6FB-C0AD-B66DC8811C57}"/>
                </a:ext>
              </a:extLst>
            </p:cNvPr>
            <p:cNvGrpSpPr/>
            <p:nvPr/>
          </p:nvGrpSpPr>
          <p:grpSpPr>
            <a:xfrm rot="21313856">
              <a:off x="-113286" y="2563181"/>
              <a:ext cx="3887344" cy="3887342"/>
              <a:chOff x="2134403" y="1322488"/>
              <a:chExt cx="4691730" cy="4691730"/>
            </a:xfrm>
          </p:grpSpPr>
          <p:grpSp>
            <p:nvGrpSpPr>
              <p:cNvPr id="71" name="Group 70">
                <a:extLst>
                  <a:ext uri="{FF2B5EF4-FFF2-40B4-BE49-F238E27FC236}">
                    <a16:creationId xmlns:a16="http://schemas.microsoft.com/office/drawing/2014/main" id="{D2499C71-D432-6C5A-7FAB-FB292478200A}"/>
                  </a:ext>
                </a:extLst>
              </p:cNvPr>
              <p:cNvGrpSpPr/>
              <p:nvPr/>
            </p:nvGrpSpPr>
            <p:grpSpPr>
              <a:xfrm rot="17944252" flipV="1">
                <a:off x="3065919" y="2077983"/>
                <a:ext cx="880564" cy="2056345"/>
                <a:chOff x="3810000" y="3100647"/>
                <a:chExt cx="880564" cy="2056345"/>
              </a:xfrm>
            </p:grpSpPr>
            <p:sp>
              <p:nvSpPr>
                <p:cNvPr id="73" name="Freeform: Shape 72">
                  <a:extLst>
                    <a:ext uri="{FF2B5EF4-FFF2-40B4-BE49-F238E27FC236}">
                      <a16:creationId xmlns:a16="http://schemas.microsoft.com/office/drawing/2014/main" id="{889024D3-F72D-71AF-352C-038F5E58CA3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4" name="Graphic 3">
                  <a:extLst>
                    <a:ext uri="{FF2B5EF4-FFF2-40B4-BE49-F238E27FC236}">
                      <a16:creationId xmlns:a16="http://schemas.microsoft.com/office/drawing/2014/main" id="{6CCD01A2-68C2-F1F5-8E1B-C7A5E603A02E}"/>
                    </a:ext>
                  </a:extLst>
                </p:cNvPr>
                <p:cNvGrpSpPr/>
                <p:nvPr/>
              </p:nvGrpSpPr>
              <p:grpSpPr>
                <a:xfrm>
                  <a:off x="3810000" y="4307544"/>
                  <a:ext cx="880564" cy="849448"/>
                  <a:chOff x="4757962" y="590549"/>
                  <a:chExt cx="99726" cy="96202"/>
                </a:xfrm>
              </p:grpSpPr>
              <p:grpSp>
                <p:nvGrpSpPr>
                  <p:cNvPr id="75" name="Graphic 3">
                    <a:extLst>
                      <a:ext uri="{FF2B5EF4-FFF2-40B4-BE49-F238E27FC236}">
                        <a16:creationId xmlns:a16="http://schemas.microsoft.com/office/drawing/2014/main" id="{96F33908-EE6A-A0B6-B721-6C98533EC4B0}"/>
                      </a:ext>
                    </a:extLst>
                  </p:cNvPr>
                  <p:cNvGrpSpPr/>
                  <p:nvPr/>
                </p:nvGrpSpPr>
                <p:grpSpPr>
                  <a:xfrm>
                    <a:off x="4757962" y="590549"/>
                    <a:ext cx="99726" cy="96202"/>
                    <a:chOff x="4757962" y="590549"/>
                    <a:chExt cx="99726" cy="96202"/>
                  </a:xfrm>
                </p:grpSpPr>
                <p:sp>
                  <p:nvSpPr>
                    <p:cNvPr id="78" name="Freeform: Shape 77">
                      <a:extLst>
                        <a:ext uri="{FF2B5EF4-FFF2-40B4-BE49-F238E27FC236}">
                          <a16:creationId xmlns:a16="http://schemas.microsoft.com/office/drawing/2014/main" id="{40B01B7B-554F-B30D-28A2-1AA92AA9A794}"/>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F528028-17A7-44A6-3BA9-CF377E286F4D}"/>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6" name="Freeform: Shape 75">
                    <a:extLst>
                      <a:ext uri="{FF2B5EF4-FFF2-40B4-BE49-F238E27FC236}">
                        <a16:creationId xmlns:a16="http://schemas.microsoft.com/office/drawing/2014/main" id="{4E187958-16D2-6A34-6AD7-0BD657557BF2}"/>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6425961C-8A53-B046-90F8-5BD82E06B0AF}"/>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2" name="Oval 71">
                <a:extLst>
                  <a:ext uri="{FF2B5EF4-FFF2-40B4-BE49-F238E27FC236}">
                    <a16:creationId xmlns:a16="http://schemas.microsoft.com/office/drawing/2014/main" id="{AF5FE90E-1CCF-2183-9152-5C4CDB91695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E62248C6-2594-8DED-B36F-B47B31D2B29C}"/>
                </a:ext>
              </a:extLst>
            </p:cNvPr>
            <p:cNvGrpSpPr/>
            <p:nvPr/>
          </p:nvGrpSpPr>
          <p:grpSpPr>
            <a:xfrm rot="21399583">
              <a:off x="2545517" y="2626765"/>
              <a:ext cx="3787267" cy="3787265"/>
              <a:chOff x="5716056" y="1382881"/>
              <a:chExt cx="4570944" cy="4570944"/>
            </a:xfrm>
          </p:grpSpPr>
          <p:grpSp>
            <p:nvGrpSpPr>
              <p:cNvPr id="62" name="Group 61">
                <a:extLst>
                  <a:ext uri="{FF2B5EF4-FFF2-40B4-BE49-F238E27FC236}">
                    <a16:creationId xmlns:a16="http://schemas.microsoft.com/office/drawing/2014/main" id="{D877CFC5-9E96-6BC1-FF5D-987E3CED0341}"/>
                  </a:ext>
                </a:extLst>
              </p:cNvPr>
              <p:cNvGrpSpPr/>
              <p:nvPr/>
            </p:nvGrpSpPr>
            <p:grpSpPr>
              <a:xfrm rot="3655748" flipH="1" flipV="1">
                <a:off x="8574365" y="1986847"/>
                <a:ext cx="880564" cy="2056345"/>
                <a:chOff x="3810000" y="3100647"/>
                <a:chExt cx="880564" cy="2056345"/>
              </a:xfrm>
            </p:grpSpPr>
            <p:sp>
              <p:nvSpPr>
                <p:cNvPr id="64" name="Freeform: Shape 63">
                  <a:extLst>
                    <a:ext uri="{FF2B5EF4-FFF2-40B4-BE49-F238E27FC236}">
                      <a16:creationId xmlns:a16="http://schemas.microsoft.com/office/drawing/2014/main" id="{AD09CF5C-B458-C992-6568-2B0D303F26E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3">
                  <a:extLst>
                    <a:ext uri="{FF2B5EF4-FFF2-40B4-BE49-F238E27FC236}">
                      <a16:creationId xmlns:a16="http://schemas.microsoft.com/office/drawing/2014/main" id="{5F531F3C-D82C-28E2-B7B4-5AA05E3CDE65}"/>
                    </a:ext>
                  </a:extLst>
                </p:cNvPr>
                <p:cNvGrpSpPr/>
                <p:nvPr/>
              </p:nvGrpSpPr>
              <p:grpSpPr>
                <a:xfrm>
                  <a:off x="3810000" y="4307544"/>
                  <a:ext cx="880564" cy="849448"/>
                  <a:chOff x="4757962" y="590549"/>
                  <a:chExt cx="99726" cy="96202"/>
                </a:xfrm>
              </p:grpSpPr>
              <p:grpSp>
                <p:nvGrpSpPr>
                  <p:cNvPr id="66" name="Graphic 3">
                    <a:extLst>
                      <a:ext uri="{FF2B5EF4-FFF2-40B4-BE49-F238E27FC236}">
                        <a16:creationId xmlns:a16="http://schemas.microsoft.com/office/drawing/2014/main" id="{A46C997F-1DB5-535E-678F-D61C27833D4D}"/>
                      </a:ext>
                    </a:extLst>
                  </p:cNvPr>
                  <p:cNvGrpSpPr/>
                  <p:nvPr/>
                </p:nvGrpSpPr>
                <p:grpSpPr>
                  <a:xfrm>
                    <a:off x="4757962" y="590549"/>
                    <a:ext cx="99726" cy="96202"/>
                    <a:chOff x="4757962" y="590549"/>
                    <a:chExt cx="99726" cy="96202"/>
                  </a:xfrm>
                </p:grpSpPr>
                <p:sp>
                  <p:nvSpPr>
                    <p:cNvPr id="69" name="Freeform: Shape 68">
                      <a:extLst>
                        <a:ext uri="{FF2B5EF4-FFF2-40B4-BE49-F238E27FC236}">
                          <a16:creationId xmlns:a16="http://schemas.microsoft.com/office/drawing/2014/main" id="{F377E2AE-15A7-7023-9EEA-0C07865DDA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E7A1C86C-9797-6E47-6082-DCEB05464EA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7" name="Freeform: Shape 66">
                    <a:extLst>
                      <a:ext uri="{FF2B5EF4-FFF2-40B4-BE49-F238E27FC236}">
                        <a16:creationId xmlns:a16="http://schemas.microsoft.com/office/drawing/2014/main" id="{4FA460AF-9B1C-3235-9E08-F884C3AB3881}"/>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ACA95B-830D-9110-CF46-7EE2C9A02E3F}"/>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3" name="Oval 62">
                <a:extLst>
                  <a:ext uri="{FF2B5EF4-FFF2-40B4-BE49-F238E27FC236}">
                    <a16:creationId xmlns:a16="http://schemas.microsoft.com/office/drawing/2014/main" id="{9C303612-53F2-D1A5-B7C3-072EF567DDB9}"/>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B292A75-CB17-2D2E-C8A5-9C03E95CDD4E}"/>
                </a:ext>
              </a:extLst>
            </p:cNvPr>
            <p:cNvGrpSpPr/>
            <p:nvPr/>
          </p:nvGrpSpPr>
          <p:grpSpPr>
            <a:xfrm>
              <a:off x="1231599" y="1618486"/>
              <a:ext cx="3774243" cy="5101242"/>
              <a:chOff x="4594696" y="3400942"/>
              <a:chExt cx="2412811" cy="3261140"/>
            </a:xfrm>
          </p:grpSpPr>
          <p:grpSp>
            <p:nvGrpSpPr>
              <p:cNvPr id="12" name="Group 11">
                <a:extLst>
                  <a:ext uri="{FF2B5EF4-FFF2-40B4-BE49-F238E27FC236}">
                    <a16:creationId xmlns:a16="http://schemas.microsoft.com/office/drawing/2014/main" id="{68CE56B3-3D5D-5860-F311-CCEFCC697942}"/>
                  </a:ext>
                </a:extLst>
              </p:cNvPr>
              <p:cNvGrpSpPr/>
              <p:nvPr/>
            </p:nvGrpSpPr>
            <p:grpSpPr>
              <a:xfrm>
                <a:off x="4594696" y="3400942"/>
                <a:ext cx="2412811" cy="3261140"/>
                <a:chOff x="3954571" y="152400"/>
                <a:chExt cx="4555225" cy="6156815"/>
              </a:xfrm>
            </p:grpSpPr>
            <p:sp>
              <p:nvSpPr>
                <p:cNvPr id="20" name="Freeform: Shape 19">
                  <a:extLst>
                    <a:ext uri="{FF2B5EF4-FFF2-40B4-BE49-F238E27FC236}">
                      <a16:creationId xmlns:a16="http://schemas.microsoft.com/office/drawing/2014/main" id="{2D7C4BC8-9EDC-A796-D38E-DD64E5C88BCD}"/>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5B670A6-E077-917E-3239-9230BBF815F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E3C82596-54BE-2946-B7FF-45B67F2E86A8}"/>
                    </a:ext>
                  </a:extLst>
                </p:cNvPr>
                <p:cNvGrpSpPr/>
                <p:nvPr/>
              </p:nvGrpSpPr>
              <p:grpSpPr>
                <a:xfrm>
                  <a:off x="3954571" y="152400"/>
                  <a:ext cx="4555225" cy="6156815"/>
                  <a:chOff x="3954571" y="152400"/>
                  <a:chExt cx="4555225" cy="6156815"/>
                </a:xfrm>
              </p:grpSpPr>
              <p:grpSp>
                <p:nvGrpSpPr>
                  <p:cNvPr id="23" name="Graphic 3">
                    <a:extLst>
                      <a:ext uri="{FF2B5EF4-FFF2-40B4-BE49-F238E27FC236}">
                        <a16:creationId xmlns:a16="http://schemas.microsoft.com/office/drawing/2014/main" id="{AD8A6C44-80E5-F2DC-520E-5E0E713CEC22}"/>
                      </a:ext>
                    </a:extLst>
                  </p:cNvPr>
                  <p:cNvGrpSpPr/>
                  <p:nvPr/>
                </p:nvGrpSpPr>
                <p:grpSpPr>
                  <a:xfrm>
                    <a:off x="5080093" y="152400"/>
                    <a:ext cx="1440279" cy="1228654"/>
                    <a:chOff x="4901803" y="119969"/>
                    <a:chExt cx="163115" cy="139148"/>
                  </a:xfrm>
                </p:grpSpPr>
                <p:grpSp>
                  <p:nvGrpSpPr>
                    <p:cNvPr id="56" name="Graphic 3">
                      <a:extLst>
                        <a:ext uri="{FF2B5EF4-FFF2-40B4-BE49-F238E27FC236}">
                          <a16:creationId xmlns:a16="http://schemas.microsoft.com/office/drawing/2014/main" id="{9150615C-AAD2-5034-CF7C-0263DE908F1C}"/>
                        </a:ext>
                      </a:extLst>
                    </p:cNvPr>
                    <p:cNvGrpSpPr/>
                    <p:nvPr/>
                  </p:nvGrpSpPr>
                  <p:grpSpPr>
                    <a:xfrm>
                      <a:off x="4901803" y="135254"/>
                      <a:ext cx="132159" cy="71437"/>
                      <a:chOff x="4901803" y="135254"/>
                      <a:chExt cx="132159" cy="71437"/>
                    </a:xfrm>
                  </p:grpSpPr>
                  <p:sp>
                    <p:nvSpPr>
                      <p:cNvPr id="60" name="Freeform: Shape 59">
                        <a:extLst>
                          <a:ext uri="{FF2B5EF4-FFF2-40B4-BE49-F238E27FC236}">
                            <a16:creationId xmlns:a16="http://schemas.microsoft.com/office/drawing/2014/main" id="{82F34C55-13E2-8CC0-6490-D9A468611702}"/>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B41E1ED6-8CFA-F27D-0D6F-7BA9F886BEC5}"/>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 name="Freeform: Shape 56">
                      <a:extLst>
                        <a:ext uri="{FF2B5EF4-FFF2-40B4-BE49-F238E27FC236}">
                          <a16:creationId xmlns:a16="http://schemas.microsoft.com/office/drawing/2014/main" id="{E49AA79B-2B25-8F3F-7E70-F5128D8E6310}"/>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71D2CA-9919-1D66-E168-C6043AE49854}"/>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45400D5-39A9-F70F-D2F6-F82CE5F0AF04}"/>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raphic 3">
                    <a:extLst>
                      <a:ext uri="{FF2B5EF4-FFF2-40B4-BE49-F238E27FC236}">
                        <a16:creationId xmlns:a16="http://schemas.microsoft.com/office/drawing/2014/main" id="{4C05CAE1-A354-6453-C4E1-AF9F02E9F881}"/>
                      </a:ext>
                    </a:extLst>
                  </p:cNvPr>
                  <p:cNvGrpSpPr/>
                  <p:nvPr/>
                </p:nvGrpSpPr>
                <p:grpSpPr>
                  <a:xfrm>
                    <a:off x="4783622" y="5510230"/>
                    <a:ext cx="1187498" cy="798985"/>
                    <a:chOff x="4868227" y="726756"/>
                    <a:chExt cx="134487" cy="90487"/>
                  </a:xfrm>
                </p:grpSpPr>
                <p:grpSp>
                  <p:nvGrpSpPr>
                    <p:cNvPr id="51" name="Graphic 3">
                      <a:extLst>
                        <a:ext uri="{FF2B5EF4-FFF2-40B4-BE49-F238E27FC236}">
                          <a16:creationId xmlns:a16="http://schemas.microsoft.com/office/drawing/2014/main" id="{F8A20BD6-6D07-D49F-2C63-D06A66E0F046}"/>
                        </a:ext>
                      </a:extLst>
                    </p:cNvPr>
                    <p:cNvGrpSpPr/>
                    <p:nvPr/>
                  </p:nvGrpSpPr>
                  <p:grpSpPr>
                    <a:xfrm>
                      <a:off x="4868227" y="726756"/>
                      <a:ext cx="134487" cy="90487"/>
                      <a:chOff x="4868227" y="726756"/>
                      <a:chExt cx="134487" cy="90487"/>
                    </a:xfrm>
                  </p:grpSpPr>
                  <p:sp>
                    <p:nvSpPr>
                      <p:cNvPr id="54" name="Freeform: Shape 53">
                        <a:extLst>
                          <a:ext uri="{FF2B5EF4-FFF2-40B4-BE49-F238E27FC236}">
                            <a16:creationId xmlns:a16="http://schemas.microsoft.com/office/drawing/2014/main" id="{75EACE05-41EA-1533-F487-C117FC1FF6D0}"/>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3D7A2027-2837-89A3-5663-5EBB3D3E02F3}"/>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2" name="Freeform: Shape 51">
                      <a:extLst>
                        <a:ext uri="{FF2B5EF4-FFF2-40B4-BE49-F238E27FC236}">
                          <a16:creationId xmlns:a16="http://schemas.microsoft.com/office/drawing/2014/main" id="{C0C59FBB-0A28-9C7F-1C2A-1C08327E1FCF}"/>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D1184068-56FF-EA5D-6487-FC16569583A0}"/>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Graphic 3">
                    <a:extLst>
                      <a:ext uri="{FF2B5EF4-FFF2-40B4-BE49-F238E27FC236}">
                        <a16:creationId xmlns:a16="http://schemas.microsoft.com/office/drawing/2014/main" id="{3007E9C9-CE12-0045-BD01-1D3DBCA72FA0}"/>
                      </a:ext>
                    </a:extLst>
                  </p:cNvPr>
                  <p:cNvGrpSpPr/>
                  <p:nvPr/>
                </p:nvGrpSpPr>
                <p:grpSpPr>
                  <a:xfrm>
                    <a:off x="6826934" y="5463979"/>
                    <a:ext cx="1355115" cy="727499"/>
                    <a:chOff x="5099637" y="721518"/>
                    <a:chExt cx="153470" cy="82391"/>
                  </a:xfrm>
                </p:grpSpPr>
                <p:grpSp>
                  <p:nvGrpSpPr>
                    <p:cNvPr id="46" name="Graphic 3">
                      <a:extLst>
                        <a:ext uri="{FF2B5EF4-FFF2-40B4-BE49-F238E27FC236}">
                          <a16:creationId xmlns:a16="http://schemas.microsoft.com/office/drawing/2014/main" id="{8F7EA7CC-A191-E36A-E14B-6BE0A4F946CB}"/>
                        </a:ext>
                      </a:extLst>
                    </p:cNvPr>
                    <p:cNvGrpSpPr/>
                    <p:nvPr/>
                  </p:nvGrpSpPr>
                  <p:grpSpPr>
                    <a:xfrm>
                      <a:off x="5099637" y="721518"/>
                      <a:ext cx="153470" cy="82391"/>
                      <a:chOff x="5099637" y="721518"/>
                      <a:chExt cx="153470" cy="82391"/>
                    </a:xfrm>
                  </p:grpSpPr>
                  <p:sp>
                    <p:nvSpPr>
                      <p:cNvPr id="49" name="Freeform: Shape 48">
                        <a:extLst>
                          <a:ext uri="{FF2B5EF4-FFF2-40B4-BE49-F238E27FC236}">
                            <a16:creationId xmlns:a16="http://schemas.microsoft.com/office/drawing/2014/main" id="{16D4B494-8610-18E6-5E1E-7C4303DF9028}"/>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F15375FC-B005-539B-3C95-B04A7C19D073}"/>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6">
                      <a:extLst>
                        <a:ext uri="{FF2B5EF4-FFF2-40B4-BE49-F238E27FC236}">
                          <a16:creationId xmlns:a16="http://schemas.microsoft.com/office/drawing/2014/main" id="{D35D5816-C3FC-84FB-5853-2026ADEE698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DA1E1A9-A89B-933A-834D-FECD6F0691CF}"/>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aphic 3">
                    <a:extLst>
                      <a:ext uri="{FF2B5EF4-FFF2-40B4-BE49-F238E27FC236}">
                        <a16:creationId xmlns:a16="http://schemas.microsoft.com/office/drawing/2014/main" id="{8425580F-4FAA-B33A-7CF5-6EBB575FE155}"/>
                      </a:ext>
                    </a:extLst>
                  </p:cNvPr>
                  <p:cNvGrpSpPr/>
                  <p:nvPr/>
                </p:nvGrpSpPr>
                <p:grpSpPr>
                  <a:xfrm>
                    <a:off x="3954571" y="977018"/>
                    <a:ext cx="4555225" cy="3666943"/>
                    <a:chOff x="4774335" y="213359"/>
                    <a:chExt cx="515890" cy="415290"/>
                  </a:xfrm>
                </p:grpSpPr>
                <p:grpSp>
                  <p:nvGrpSpPr>
                    <p:cNvPr id="27" name="Graphic 3">
                      <a:extLst>
                        <a:ext uri="{FF2B5EF4-FFF2-40B4-BE49-F238E27FC236}">
                          <a16:creationId xmlns:a16="http://schemas.microsoft.com/office/drawing/2014/main" id="{8387312F-1365-A9FF-6A16-BD875B56ABA0}"/>
                        </a:ext>
                      </a:extLst>
                    </p:cNvPr>
                    <p:cNvGrpSpPr/>
                    <p:nvPr/>
                  </p:nvGrpSpPr>
                  <p:grpSpPr>
                    <a:xfrm>
                      <a:off x="4774335" y="213359"/>
                      <a:ext cx="515890" cy="415290"/>
                      <a:chOff x="4774335" y="213359"/>
                      <a:chExt cx="515890" cy="415290"/>
                    </a:xfrm>
                  </p:grpSpPr>
                  <p:sp>
                    <p:nvSpPr>
                      <p:cNvPr id="44" name="Freeform: Shape 43">
                        <a:extLst>
                          <a:ext uri="{FF2B5EF4-FFF2-40B4-BE49-F238E27FC236}">
                            <a16:creationId xmlns:a16="http://schemas.microsoft.com/office/drawing/2014/main" id="{D597F134-C7E7-8EE4-BDC2-CB3EA27E22D5}"/>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86C57C2-6AE2-DC3A-1D3A-15D5BBC8B1B5}"/>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Freeform: Shape 27">
                      <a:extLst>
                        <a:ext uri="{FF2B5EF4-FFF2-40B4-BE49-F238E27FC236}">
                          <a16:creationId xmlns:a16="http://schemas.microsoft.com/office/drawing/2014/main" id="{085E6160-379B-5F19-D245-2A44B251FD33}"/>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6BBDF5A-EC0F-271D-AAB4-D3C330ED51B5}"/>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DE8367C-B9B3-7525-9DCB-A2B56CE98AE4}"/>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50C8A73-4835-1DBA-4E03-41877523C554}"/>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EE7665F-2EA0-8D82-F86A-EFD6F0EBC55C}"/>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C07A87C-234C-D56B-6392-1F960E7D2C65}"/>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4B6406DB-F920-3249-CF18-1A12DF435474}"/>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A7A5FE23-4B5E-D7EE-2D81-67E01B16B05D}"/>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624DDA-8890-E480-EACD-CFF0F6985718}"/>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EFFAADD4-6D40-7245-C5D7-8089A565E2F7}"/>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A2FE805-B35A-5172-DB92-88594580B67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470E0571-C79F-9611-8128-B3848DC58350}"/>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C89A955-3943-9B14-1390-C6303DD6C9AA}"/>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A5B0DE1B-3B7B-A185-94D5-A009CE8F53AA}"/>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62E6D5DC-5E36-20B4-2D0C-3B052F237101}"/>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32C028DB-06F3-C40E-9B78-A1F9E11690CE}"/>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3" name="Rectangle 12">
                <a:extLst>
                  <a:ext uri="{FF2B5EF4-FFF2-40B4-BE49-F238E27FC236}">
                    <a16:creationId xmlns:a16="http://schemas.microsoft.com/office/drawing/2014/main" id="{2434F305-B3E8-224A-BB8B-13756AE82444}"/>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064238C-E95D-C877-5C37-7DFE18EA0FC4}"/>
                  </a:ext>
                </a:extLst>
              </p:cNvPr>
              <p:cNvGrpSpPr/>
              <p:nvPr/>
            </p:nvGrpSpPr>
            <p:grpSpPr>
              <a:xfrm rot="20223954">
                <a:off x="5728008" y="4964416"/>
                <a:ext cx="462890" cy="475249"/>
                <a:chOff x="13474835" y="-944466"/>
                <a:chExt cx="125555" cy="88582"/>
              </a:xfrm>
            </p:grpSpPr>
            <p:grpSp>
              <p:nvGrpSpPr>
                <p:cNvPr id="15" name="Graphic 23">
                  <a:extLst>
                    <a:ext uri="{FF2B5EF4-FFF2-40B4-BE49-F238E27FC236}">
                      <a16:creationId xmlns:a16="http://schemas.microsoft.com/office/drawing/2014/main" id="{0419B9CF-B69F-2677-D943-ED2759CE3024}"/>
                    </a:ext>
                  </a:extLst>
                </p:cNvPr>
                <p:cNvGrpSpPr/>
                <p:nvPr/>
              </p:nvGrpSpPr>
              <p:grpSpPr>
                <a:xfrm>
                  <a:off x="13479520" y="-939703"/>
                  <a:ext cx="117059" cy="79683"/>
                  <a:chOff x="13131262" y="-840224"/>
                  <a:chExt cx="117059" cy="79683"/>
                </a:xfrm>
              </p:grpSpPr>
              <p:sp>
                <p:nvSpPr>
                  <p:cNvPr id="17" name="Freeform: Shape 16">
                    <a:extLst>
                      <a:ext uri="{FF2B5EF4-FFF2-40B4-BE49-F238E27FC236}">
                        <a16:creationId xmlns:a16="http://schemas.microsoft.com/office/drawing/2014/main" id="{DADB70DC-B6B0-1001-C748-EC473A928ABD}"/>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C97DDE5-3D91-462A-4C84-63D16CCC3E6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B597032-D58C-B1DD-421C-EF215F969D06}"/>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A733C141-6185-35EC-B9D1-5B09F7B457E7}"/>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81" name="Picture 80">
            <a:extLst>
              <a:ext uri="{FF2B5EF4-FFF2-40B4-BE49-F238E27FC236}">
                <a16:creationId xmlns:a16="http://schemas.microsoft.com/office/drawing/2014/main" id="{712953C5-F02D-49F5-A05A-57492387B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567" y="1924571"/>
            <a:ext cx="4762500" cy="4762500"/>
          </a:xfrm>
          <a:prstGeom prst="rect">
            <a:avLst/>
          </a:prstGeom>
        </p:spPr>
      </p:pic>
      <p:pic>
        <p:nvPicPr>
          <p:cNvPr id="83" name="Picture 82">
            <a:extLst>
              <a:ext uri="{FF2B5EF4-FFF2-40B4-BE49-F238E27FC236}">
                <a16:creationId xmlns:a16="http://schemas.microsoft.com/office/drawing/2014/main" id="{93748041-2E52-40C5-AFB9-1FC8DE18A4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386" y="-304671"/>
            <a:ext cx="4762500" cy="4762500"/>
          </a:xfrm>
          <a:prstGeom prst="rect">
            <a:avLst/>
          </a:prstGeom>
        </p:spPr>
      </p:pic>
      <p:sp>
        <p:nvSpPr>
          <p:cNvPr id="84" name="TextBox 83">
            <a:extLst>
              <a:ext uri="{FF2B5EF4-FFF2-40B4-BE49-F238E27FC236}">
                <a16:creationId xmlns:a16="http://schemas.microsoft.com/office/drawing/2014/main" id="{80B4963E-8C5D-4944-8542-AA17FF4CD3D0}"/>
              </a:ext>
            </a:extLst>
          </p:cNvPr>
          <p:cNvSpPr txBox="1"/>
          <p:nvPr/>
        </p:nvSpPr>
        <p:spPr>
          <a:xfrm>
            <a:off x="2702560" y="1133842"/>
            <a:ext cx="9347200" cy="1107996"/>
          </a:xfrm>
          <a:prstGeom prst="rect">
            <a:avLst/>
          </a:prstGeom>
          <a:noFill/>
        </p:spPr>
        <p:txBody>
          <a:bodyPr wrap="square" lIns="0" tIns="0" rIns="0" bIns="0" rtlCol="0">
            <a:spAutoFit/>
          </a:bodyPr>
          <a:lstStyle/>
          <a:p>
            <a:pPr algn="l"/>
            <a:r>
              <a:rPr lang="en-US" sz="7200">
                <a:gradFill>
                  <a:gsLst>
                    <a:gs pos="0">
                      <a:srgbClr val="FDEA3F"/>
                    </a:gs>
                    <a:gs pos="49000">
                      <a:srgbClr val="FBA433"/>
                    </a:gs>
                    <a:gs pos="100000">
                      <a:srgbClr val="FF2626"/>
                    </a:gs>
                  </a:gsLst>
                  <a:lin ang="5400000" scaled="1"/>
                </a:gradFill>
                <a:latin typeface="#9Slide03 BoosterNextFYBlack" panose="02000A03000000020004" pitchFamily="2" charset="-93"/>
              </a:rPr>
              <a:t>Trò chơi Ong Tìm Hoa</a:t>
            </a:r>
          </a:p>
        </p:txBody>
      </p:sp>
      <p:sp>
        <p:nvSpPr>
          <p:cNvPr id="85" name="TextBox 84">
            <a:extLst>
              <a:ext uri="{FF2B5EF4-FFF2-40B4-BE49-F238E27FC236}">
                <a16:creationId xmlns:a16="http://schemas.microsoft.com/office/drawing/2014/main" id="{9FFA248B-9722-4A98-9090-1B34BD668ACB}"/>
              </a:ext>
            </a:extLst>
          </p:cNvPr>
          <p:cNvSpPr txBox="1"/>
          <p:nvPr/>
        </p:nvSpPr>
        <p:spPr>
          <a:xfrm>
            <a:off x="2754683" y="2206053"/>
            <a:ext cx="4939157" cy="2215991"/>
          </a:xfrm>
          <a:prstGeom prst="rect">
            <a:avLst/>
          </a:prstGeom>
          <a:noFill/>
        </p:spPr>
        <p:txBody>
          <a:bodyPr wrap="square" lIns="0" tIns="0" rIns="0" bIns="0" rtlCol="0">
            <a:spAutoFit/>
          </a:bodyPr>
          <a:lstStyle/>
          <a:p>
            <a:pPr algn="l"/>
            <a:r>
              <a:rPr lang="en-US" sz="2400" b="1">
                <a:solidFill>
                  <a:srgbClr val="FF0000"/>
                </a:solidFill>
              </a:rPr>
              <a:t>Hướng dẫn cách chơi: Có 2 đội, mỗi đội 4 bạn, mỗi bạn lên nối nhanh kết quả sau đó về đập tay vào bạn kế tiếp để bạn lên nối. Sau khi hết giờ, đội nào nhanh và đúng nhất thì thắng cuộc.</a:t>
            </a:r>
          </a:p>
        </p:txBody>
      </p:sp>
      <p:sp>
        <p:nvSpPr>
          <p:cNvPr id="87" name="TextBox 86">
            <a:extLst>
              <a:ext uri="{FF2B5EF4-FFF2-40B4-BE49-F238E27FC236}">
                <a16:creationId xmlns:a16="http://schemas.microsoft.com/office/drawing/2014/main" id="{FF506530-3FF0-4F97-8309-71CF67047499}"/>
              </a:ext>
            </a:extLst>
          </p:cNvPr>
          <p:cNvSpPr txBox="1"/>
          <p:nvPr/>
        </p:nvSpPr>
        <p:spPr>
          <a:xfrm>
            <a:off x="2743272" y="4450177"/>
            <a:ext cx="4939157" cy="1846659"/>
          </a:xfrm>
          <a:prstGeom prst="rect">
            <a:avLst/>
          </a:prstGeom>
          <a:noFill/>
        </p:spPr>
        <p:txBody>
          <a:bodyPr wrap="square" lIns="0" tIns="0" rIns="0" bIns="0" rtlCol="0">
            <a:spAutoFit/>
          </a:bodyPr>
          <a:lstStyle/>
          <a:p>
            <a:pPr algn="l"/>
            <a:r>
              <a:rPr lang="en-US" sz="2400" b="1">
                <a:solidFill>
                  <a:srgbClr val="FF0000"/>
                </a:solidFill>
              </a:rPr>
              <a:t>Lưu ý: Trên mỗi cánh của chú ong là   các phép tính nhân số có 2 chữ số với số có 1 chữ số, còn trên mỗi bông hoa là đáp án của các phép tính.</a:t>
            </a:r>
          </a:p>
        </p:txBody>
      </p:sp>
    </p:spTree>
    <p:extLst>
      <p:ext uri="{BB962C8B-B14F-4D97-AF65-F5344CB8AC3E}">
        <p14:creationId xmlns:p14="http://schemas.microsoft.com/office/powerpoint/2010/main" val="30470339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left)">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4A2A57EE-3963-457D-AB3F-DB9A3E30AEAD}"/>
              </a:ext>
            </a:extLst>
          </p:cNvPr>
          <p:cNvPicPr>
            <a:picLocks noChangeAspect="1"/>
          </p:cNvPicPr>
          <p:nvPr/>
        </p:nvPicPr>
        <p:blipFill>
          <a:blip r:embed="rId3"/>
          <a:stretch>
            <a:fillRect/>
          </a:stretch>
        </p:blipFill>
        <p:spPr>
          <a:xfrm>
            <a:off x="0" y="0"/>
            <a:ext cx="12192000" cy="6892447"/>
          </a:xfrm>
          <a:prstGeom prst="rect">
            <a:avLst/>
          </a:prstGeom>
        </p:spPr>
      </p:pic>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2" name="Group 1">
            <a:extLst>
              <a:ext uri="{FF2B5EF4-FFF2-40B4-BE49-F238E27FC236}">
                <a16:creationId xmlns:a16="http://schemas.microsoft.com/office/drawing/2014/main" id="{BC670353-85D7-32C8-AD7F-EC70F98752FB}"/>
              </a:ext>
            </a:extLst>
          </p:cNvPr>
          <p:cNvGrpSpPr/>
          <p:nvPr/>
        </p:nvGrpSpPr>
        <p:grpSpPr>
          <a:xfrm>
            <a:off x="8293395" y="3306726"/>
            <a:ext cx="3615070" cy="3327233"/>
            <a:chOff x="-113286" y="1618486"/>
            <a:chExt cx="6446070" cy="5101242"/>
          </a:xfrm>
        </p:grpSpPr>
        <p:grpSp>
          <p:nvGrpSpPr>
            <p:cNvPr id="4" name="Group 3">
              <a:extLst>
                <a:ext uri="{FF2B5EF4-FFF2-40B4-BE49-F238E27FC236}">
                  <a16:creationId xmlns:a16="http://schemas.microsoft.com/office/drawing/2014/main" id="{58E7BCB6-E31D-54DE-031D-A779DDC39CE8}"/>
                </a:ext>
              </a:extLst>
            </p:cNvPr>
            <p:cNvGrpSpPr/>
            <p:nvPr/>
          </p:nvGrpSpPr>
          <p:grpSpPr>
            <a:xfrm rot="21313856">
              <a:off x="-113286" y="2563181"/>
              <a:ext cx="3887344" cy="3887342"/>
              <a:chOff x="2134403" y="1322488"/>
              <a:chExt cx="4691730" cy="4691730"/>
            </a:xfrm>
          </p:grpSpPr>
          <p:grpSp>
            <p:nvGrpSpPr>
              <p:cNvPr id="324" name="Group 323">
                <a:extLst>
                  <a:ext uri="{FF2B5EF4-FFF2-40B4-BE49-F238E27FC236}">
                    <a16:creationId xmlns:a16="http://schemas.microsoft.com/office/drawing/2014/main" id="{99674D24-65BC-F880-03E8-C836A0B74545}"/>
                  </a:ext>
                </a:extLst>
              </p:cNvPr>
              <p:cNvGrpSpPr/>
              <p:nvPr/>
            </p:nvGrpSpPr>
            <p:grpSpPr>
              <a:xfrm rot="17944252" flipV="1">
                <a:off x="3065919" y="2077983"/>
                <a:ext cx="880564" cy="2056345"/>
                <a:chOff x="3810000" y="3100647"/>
                <a:chExt cx="880564" cy="2056345"/>
              </a:xfrm>
            </p:grpSpPr>
            <p:sp>
              <p:nvSpPr>
                <p:cNvPr id="326" name="Freeform: Shape 325">
                  <a:extLst>
                    <a:ext uri="{FF2B5EF4-FFF2-40B4-BE49-F238E27FC236}">
                      <a16:creationId xmlns:a16="http://schemas.microsoft.com/office/drawing/2014/main" id="{7DB7A7D5-6D4D-5567-51B8-8B22A5759B4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327" name="Graphic 3">
                  <a:extLst>
                    <a:ext uri="{FF2B5EF4-FFF2-40B4-BE49-F238E27FC236}">
                      <a16:creationId xmlns:a16="http://schemas.microsoft.com/office/drawing/2014/main" id="{D6E81390-D381-B0CD-3A66-682411969596}"/>
                    </a:ext>
                  </a:extLst>
                </p:cNvPr>
                <p:cNvGrpSpPr/>
                <p:nvPr/>
              </p:nvGrpSpPr>
              <p:grpSpPr>
                <a:xfrm>
                  <a:off x="3810000" y="4307544"/>
                  <a:ext cx="880564" cy="849448"/>
                  <a:chOff x="4757962" y="590549"/>
                  <a:chExt cx="99726" cy="96202"/>
                </a:xfrm>
              </p:grpSpPr>
              <p:grpSp>
                <p:nvGrpSpPr>
                  <p:cNvPr id="328" name="Graphic 3">
                    <a:extLst>
                      <a:ext uri="{FF2B5EF4-FFF2-40B4-BE49-F238E27FC236}">
                        <a16:creationId xmlns:a16="http://schemas.microsoft.com/office/drawing/2014/main" id="{042922A8-E57E-B2AC-1585-36EB147C2C4C}"/>
                      </a:ext>
                    </a:extLst>
                  </p:cNvPr>
                  <p:cNvGrpSpPr/>
                  <p:nvPr/>
                </p:nvGrpSpPr>
                <p:grpSpPr>
                  <a:xfrm>
                    <a:off x="4757962" y="590549"/>
                    <a:ext cx="99726" cy="96202"/>
                    <a:chOff x="4757962" y="590549"/>
                    <a:chExt cx="99726" cy="96202"/>
                  </a:xfrm>
                </p:grpSpPr>
                <p:sp>
                  <p:nvSpPr>
                    <p:cNvPr id="331" name="Freeform: Shape 330">
                      <a:extLst>
                        <a:ext uri="{FF2B5EF4-FFF2-40B4-BE49-F238E27FC236}">
                          <a16:creationId xmlns:a16="http://schemas.microsoft.com/office/drawing/2014/main" id="{0AA11B5F-4644-C6DA-4107-68D1750A64C9}"/>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2" name="Freeform: Shape 331">
                      <a:extLst>
                        <a:ext uri="{FF2B5EF4-FFF2-40B4-BE49-F238E27FC236}">
                          <a16:creationId xmlns:a16="http://schemas.microsoft.com/office/drawing/2014/main" id="{582811A1-F385-FE8A-CC4E-48CDC7A63C2C}"/>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sp>
                <p:nvSpPr>
                  <p:cNvPr id="329" name="Freeform: Shape 328">
                    <a:extLst>
                      <a:ext uri="{FF2B5EF4-FFF2-40B4-BE49-F238E27FC236}">
                        <a16:creationId xmlns:a16="http://schemas.microsoft.com/office/drawing/2014/main" id="{90E32699-07B1-7C3F-B0ED-2FA184AE7ECB}"/>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Freeform: Shape 329">
                    <a:extLst>
                      <a:ext uri="{FF2B5EF4-FFF2-40B4-BE49-F238E27FC236}">
                        <a16:creationId xmlns:a16="http://schemas.microsoft.com/office/drawing/2014/main" id="{8A405A1E-2A9F-0E9E-C8A9-BE05DFFCA47C}"/>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325" name="Oval 324">
                <a:extLst>
                  <a:ext uri="{FF2B5EF4-FFF2-40B4-BE49-F238E27FC236}">
                    <a16:creationId xmlns:a16="http://schemas.microsoft.com/office/drawing/2014/main" id="{AEC00FAC-03A6-A7E1-2127-FA5E267DDD54}"/>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zihun7hao-wennuantongzhiti" panose="020F0502020204030204"/>
                  <a:cs typeface="+mn-cs"/>
                </a:endParaRPr>
              </a:p>
            </p:txBody>
          </p:sp>
        </p:grpSp>
        <p:grpSp>
          <p:nvGrpSpPr>
            <p:cNvPr id="5" name="Group 4">
              <a:extLst>
                <a:ext uri="{FF2B5EF4-FFF2-40B4-BE49-F238E27FC236}">
                  <a16:creationId xmlns:a16="http://schemas.microsoft.com/office/drawing/2014/main" id="{21F847CE-16CA-31D6-6E3E-8D68A7D5C792}"/>
                </a:ext>
              </a:extLst>
            </p:cNvPr>
            <p:cNvGrpSpPr/>
            <p:nvPr/>
          </p:nvGrpSpPr>
          <p:grpSpPr>
            <a:xfrm rot="21399583">
              <a:off x="2545517" y="2626765"/>
              <a:ext cx="3787267" cy="3787265"/>
              <a:chOff x="5716056" y="1382881"/>
              <a:chExt cx="4570944" cy="4570944"/>
            </a:xfrm>
          </p:grpSpPr>
          <p:grpSp>
            <p:nvGrpSpPr>
              <p:cNvPr id="475" name="Group 474">
                <a:extLst>
                  <a:ext uri="{FF2B5EF4-FFF2-40B4-BE49-F238E27FC236}">
                    <a16:creationId xmlns:a16="http://schemas.microsoft.com/office/drawing/2014/main" id="{AE5B9E76-1EF7-E4DD-0A0F-2AA276DCCE9F}"/>
                  </a:ext>
                </a:extLst>
              </p:cNvPr>
              <p:cNvGrpSpPr/>
              <p:nvPr/>
            </p:nvGrpSpPr>
            <p:grpSpPr>
              <a:xfrm rot="3655748" flipH="1" flipV="1">
                <a:off x="8574365" y="1986847"/>
                <a:ext cx="880564" cy="2056345"/>
                <a:chOff x="3810000" y="3100647"/>
                <a:chExt cx="880564" cy="2056345"/>
              </a:xfrm>
            </p:grpSpPr>
            <p:sp>
              <p:nvSpPr>
                <p:cNvPr id="477" name="Freeform: Shape 476">
                  <a:extLst>
                    <a:ext uri="{FF2B5EF4-FFF2-40B4-BE49-F238E27FC236}">
                      <a16:creationId xmlns:a16="http://schemas.microsoft.com/office/drawing/2014/main" id="{D01DF6B3-BB75-087C-4B9A-29AD619134F5}"/>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478" name="Graphic 3">
                  <a:extLst>
                    <a:ext uri="{FF2B5EF4-FFF2-40B4-BE49-F238E27FC236}">
                      <a16:creationId xmlns:a16="http://schemas.microsoft.com/office/drawing/2014/main" id="{C8B54B09-4FA0-70FD-2960-9D2FC515D3ED}"/>
                    </a:ext>
                  </a:extLst>
                </p:cNvPr>
                <p:cNvGrpSpPr/>
                <p:nvPr/>
              </p:nvGrpSpPr>
              <p:grpSpPr>
                <a:xfrm>
                  <a:off x="3810000" y="4307544"/>
                  <a:ext cx="880564" cy="849448"/>
                  <a:chOff x="4757962" y="590549"/>
                  <a:chExt cx="99726" cy="96202"/>
                </a:xfrm>
              </p:grpSpPr>
              <p:grpSp>
                <p:nvGrpSpPr>
                  <p:cNvPr id="479" name="Graphic 3">
                    <a:extLst>
                      <a:ext uri="{FF2B5EF4-FFF2-40B4-BE49-F238E27FC236}">
                        <a16:creationId xmlns:a16="http://schemas.microsoft.com/office/drawing/2014/main" id="{C4E274C8-1DB0-F3C5-2794-41CFCC582AEF}"/>
                      </a:ext>
                    </a:extLst>
                  </p:cNvPr>
                  <p:cNvGrpSpPr/>
                  <p:nvPr/>
                </p:nvGrpSpPr>
                <p:grpSpPr>
                  <a:xfrm>
                    <a:off x="4757962" y="590549"/>
                    <a:ext cx="99726" cy="96202"/>
                    <a:chOff x="4757962" y="590549"/>
                    <a:chExt cx="99726" cy="96202"/>
                  </a:xfrm>
                </p:grpSpPr>
                <p:sp>
                  <p:nvSpPr>
                    <p:cNvPr id="322" name="Freeform: Shape 321">
                      <a:extLst>
                        <a:ext uri="{FF2B5EF4-FFF2-40B4-BE49-F238E27FC236}">
                          <a16:creationId xmlns:a16="http://schemas.microsoft.com/office/drawing/2014/main" id="{DCD536D0-8CD0-9829-B63C-EEE9C7F194B5}"/>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Freeform: Shape 322">
                      <a:extLst>
                        <a:ext uri="{FF2B5EF4-FFF2-40B4-BE49-F238E27FC236}">
                          <a16:creationId xmlns:a16="http://schemas.microsoft.com/office/drawing/2014/main" id="{D9B26DC4-25C0-F243-363B-F8693B225BC7}"/>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sp>
                <p:nvSpPr>
                  <p:cNvPr id="320" name="Freeform: Shape 319">
                    <a:extLst>
                      <a:ext uri="{FF2B5EF4-FFF2-40B4-BE49-F238E27FC236}">
                        <a16:creationId xmlns:a16="http://schemas.microsoft.com/office/drawing/2014/main" id="{8F56730E-8792-BDE7-BFA2-1E154E407B73}"/>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Freeform: Shape 320">
                    <a:extLst>
                      <a:ext uri="{FF2B5EF4-FFF2-40B4-BE49-F238E27FC236}">
                        <a16:creationId xmlns:a16="http://schemas.microsoft.com/office/drawing/2014/main" id="{44BF4751-4B4E-6FD6-4886-E9CFA86F0641}"/>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76" name="Oval 475">
                <a:extLst>
                  <a:ext uri="{FF2B5EF4-FFF2-40B4-BE49-F238E27FC236}">
                    <a16:creationId xmlns:a16="http://schemas.microsoft.com/office/drawing/2014/main" id="{899A90A3-2C98-1264-C5DA-6EE4888541BD}"/>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zihun7hao-wennuantongzhiti" panose="020F0502020204030204"/>
                  <a:cs typeface="+mn-cs"/>
                </a:endParaRPr>
              </a:p>
            </p:txBody>
          </p:sp>
        </p:grpSp>
        <p:grpSp>
          <p:nvGrpSpPr>
            <p:cNvPr id="6" name="Group 5">
              <a:extLst>
                <a:ext uri="{FF2B5EF4-FFF2-40B4-BE49-F238E27FC236}">
                  <a16:creationId xmlns:a16="http://schemas.microsoft.com/office/drawing/2014/main" id="{371C6BC8-17FC-50C4-8850-09E44AFB01F9}"/>
                </a:ext>
              </a:extLst>
            </p:cNvPr>
            <p:cNvGrpSpPr/>
            <p:nvPr/>
          </p:nvGrpSpPr>
          <p:grpSpPr>
            <a:xfrm>
              <a:off x="1231599" y="1618486"/>
              <a:ext cx="3774243" cy="5101242"/>
              <a:chOff x="4594696" y="3400942"/>
              <a:chExt cx="2412811" cy="3261140"/>
            </a:xfrm>
          </p:grpSpPr>
          <p:grpSp>
            <p:nvGrpSpPr>
              <p:cNvPr id="7" name="Group 6">
                <a:extLst>
                  <a:ext uri="{FF2B5EF4-FFF2-40B4-BE49-F238E27FC236}">
                    <a16:creationId xmlns:a16="http://schemas.microsoft.com/office/drawing/2014/main" id="{5957B08E-40F5-05EE-EDDD-6A2775F3A360}"/>
                  </a:ext>
                </a:extLst>
              </p:cNvPr>
              <p:cNvGrpSpPr/>
              <p:nvPr/>
            </p:nvGrpSpPr>
            <p:grpSpPr>
              <a:xfrm>
                <a:off x="4594696" y="3400942"/>
                <a:ext cx="2412811" cy="3261140"/>
                <a:chOff x="3954571" y="152400"/>
                <a:chExt cx="4555225" cy="6156815"/>
              </a:xfrm>
            </p:grpSpPr>
            <p:sp>
              <p:nvSpPr>
                <p:cNvPr id="16" name="Freeform: Shape 15">
                  <a:extLst>
                    <a:ext uri="{FF2B5EF4-FFF2-40B4-BE49-F238E27FC236}">
                      <a16:creationId xmlns:a16="http://schemas.microsoft.com/office/drawing/2014/main" id="{12FE25F5-6247-D7CE-DEF8-4A8D2C8FA61E}"/>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 name="Freeform: Shape 16">
                  <a:extLst>
                    <a:ext uri="{FF2B5EF4-FFF2-40B4-BE49-F238E27FC236}">
                      <a16:creationId xmlns:a16="http://schemas.microsoft.com/office/drawing/2014/main" id="{632A1297-26E3-C175-A3CB-C21F6B42C7A9}"/>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8" name="Group 17">
                  <a:extLst>
                    <a:ext uri="{FF2B5EF4-FFF2-40B4-BE49-F238E27FC236}">
                      <a16:creationId xmlns:a16="http://schemas.microsoft.com/office/drawing/2014/main" id="{A24F0E2F-44E2-9DD1-31B5-A1E44BE8B701}"/>
                    </a:ext>
                  </a:extLst>
                </p:cNvPr>
                <p:cNvGrpSpPr/>
                <p:nvPr/>
              </p:nvGrpSpPr>
              <p:grpSpPr>
                <a:xfrm>
                  <a:off x="3954571" y="152400"/>
                  <a:ext cx="4555225" cy="6156815"/>
                  <a:chOff x="3954571" y="152400"/>
                  <a:chExt cx="4555225" cy="6156815"/>
                </a:xfrm>
              </p:grpSpPr>
              <p:grpSp>
                <p:nvGrpSpPr>
                  <p:cNvPr id="19" name="Graphic 3">
                    <a:extLst>
                      <a:ext uri="{FF2B5EF4-FFF2-40B4-BE49-F238E27FC236}">
                        <a16:creationId xmlns:a16="http://schemas.microsoft.com/office/drawing/2014/main" id="{AAEFA765-FDC3-2460-24B1-69D321266399}"/>
                      </a:ext>
                    </a:extLst>
                  </p:cNvPr>
                  <p:cNvGrpSpPr/>
                  <p:nvPr/>
                </p:nvGrpSpPr>
                <p:grpSpPr>
                  <a:xfrm>
                    <a:off x="5080093" y="152400"/>
                    <a:ext cx="1440279" cy="1228654"/>
                    <a:chOff x="4901803" y="119969"/>
                    <a:chExt cx="163115" cy="139148"/>
                  </a:xfrm>
                </p:grpSpPr>
                <p:grpSp>
                  <p:nvGrpSpPr>
                    <p:cNvPr id="469" name="Graphic 3">
                      <a:extLst>
                        <a:ext uri="{FF2B5EF4-FFF2-40B4-BE49-F238E27FC236}">
                          <a16:creationId xmlns:a16="http://schemas.microsoft.com/office/drawing/2014/main" id="{F19331F5-7A64-5305-A794-CD97FD8B040E}"/>
                        </a:ext>
                      </a:extLst>
                    </p:cNvPr>
                    <p:cNvGrpSpPr/>
                    <p:nvPr/>
                  </p:nvGrpSpPr>
                  <p:grpSpPr>
                    <a:xfrm>
                      <a:off x="4901803" y="135254"/>
                      <a:ext cx="132159" cy="71437"/>
                      <a:chOff x="4901803" y="135254"/>
                      <a:chExt cx="132159" cy="71437"/>
                    </a:xfrm>
                  </p:grpSpPr>
                  <p:sp>
                    <p:nvSpPr>
                      <p:cNvPr id="473" name="Freeform: Shape 472">
                        <a:extLst>
                          <a:ext uri="{FF2B5EF4-FFF2-40B4-BE49-F238E27FC236}">
                            <a16:creationId xmlns:a16="http://schemas.microsoft.com/office/drawing/2014/main" id="{8B44C07C-90CB-4EB7-6148-976329C674B4}"/>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4" name="Freeform: Shape 473">
                        <a:extLst>
                          <a:ext uri="{FF2B5EF4-FFF2-40B4-BE49-F238E27FC236}">
                            <a16:creationId xmlns:a16="http://schemas.microsoft.com/office/drawing/2014/main" id="{02460F59-2CD0-BA15-5C81-BA7753E61B05}"/>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sp>
                  <p:nvSpPr>
                    <p:cNvPr id="470" name="Freeform: Shape 469">
                      <a:extLst>
                        <a:ext uri="{FF2B5EF4-FFF2-40B4-BE49-F238E27FC236}">
                          <a16:creationId xmlns:a16="http://schemas.microsoft.com/office/drawing/2014/main" id="{52D16CF1-EEEC-4A34-40C2-AFF5E588AA14}"/>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1" name="Freeform: Shape 470">
                      <a:extLst>
                        <a:ext uri="{FF2B5EF4-FFF2-40B4-BE49-F238E27FC236}">
                          <a16:creationId xmlns:a16="http://schemas.microsoft.com/office/drawing/2014/main" id="{DFA3E2DA-C895-CBD5-F3CF-127793C56B90}"/>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2" name="Freeform: Shape 471">
                      <a:extLst>
                        <a:ext uri="{FF2B5EF4-FFF2-40B4-BE49-F238E27FC236}">
                          <a16:creationId xmlns:a16="http://schemas.microsoft.com/office/drawing/2014/main" id="{2FFBE43C-2F69-58B6-8103-194822993065}"/>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20" name="Graphic 3">
                    <a:extLst>
                      <a:ext uri="{FF2B5EF4-FFF2-40B4-BE49-F238E27FC236}">
                        <a16:creationId xmlns:a16="http://schemas.microsoft.com/office/drawing/2014/main" id="{7DFC6633-D305-5027-5045-ED6C39D40E86}"/>
                      </a:ext>
                    </a:extLst>
                  </p:cNvPr>
                  <p:cNvGrpSpPr/>
                  <p:nvPr/>
                </p:nvGrpSpPr>
                <p:grpSpPr>
                  <a:xfrm>
                    <a:off x="4783622" y="5510230"/>
                    <a:ext cx="1187498" cy="798985"/>
                    <a:chOff x="4868227" y="726756"/>
                    <a:chExt cx="134487" cy="90487"/>
                  </a:xfrm>
                </p:grpSpPr>
                <p:grpSp>
                  <p:nvGrpSpPr>
                    <p:cNvPr id="463" name="Graphic 3">
                      <a:extLst>
                        <a:ext uri="{FF2B5EF4-FFF2-40B4-BE49-F238E27FC236}">
                          <a16:creationId xmlns:a16="http://schemas.microsoft.com/office/drawing/2014/main" id="{B3A28E49-9D8A-BCAB-D8B4-1CCEBDA7AE9E}"/>
                        </a:ext>
                      </a:extLst>
                    </p:cNvPr>
                    <p:cNvGrpSpPr/>
                    <p:nvPr/>
                  </p:nvGrpSpPr>
                  <p:grpSpPr>
                    <a:xfrm>
                      <a:off x="4868227" y="726756"/>
                      <a:ext cx="134487" cy="90487"/>
                      <a:chOff x="4868227" y="726756"/>
                      <a:chExt cx="134487" cy="90487"/>
                    </a:xfrm>
                  </p:grpSpPr>
                  <p:sp>
                    <p:nvSpPr>
                      <p:cNvPr id="467" name="Freeform: Shape 466">
                        <a:extLst>
                          <a:ext uri="{FF2B5EF4-FFF2-40B4-BE49-F238E27FC236}">
                            <a16:creationId xmlns:a16="http://schemas.microsoft.com/office/drawing/2014/main" id="{2E4D389E-BB59-A76F-8EDB-E35C84A050D6}"/>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Freeform: Shape 467">
                        <a:extLst>
                          <a:ext uri="{FF2B5EF4-FFF2-40B4-BE49-F238E27FC236}">
                            <a16:creationId xmlns:a16="http://schemas.microsoft.com/office/drawing/2014/main" id="{AAEFEE86-C513-29E4-FC78-95A23E48EC21}"/>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sp>
                  <p:nvSpPr>
                    <p:cNvPr id="465" name="Freeform: Shape 464">
                      <a:extLst>
                        <a:ext uri="{FF2B5EF4-FFF2-40B4-BE49-F238E27FC236}">
                          <a16:creationId xmlns:a16="http://schemas.microsoft.com/office/drawing/2014/main" id="{29DB7E71-00E5-29E2-8E28-5F98914A3CB2}"/>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6" name="Freeform: Shape 465">
                      <a:extLst>
                        <a:ext uri="{FF2B5EF4-FFF2-40B4-BE49-F238E27FC236}">
                          <a16:creationId xmlns:a16="http://schemas.microsoft.com/office/drawing/2014/main" id="{2E315F3C-4B65-372A-862E-CAED406BFA5E}"/>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21" name="Graphic 3">
                    <a:extLst>
                      <a:ext uri="{FF2B5EF4-FFF2-40B4-BE49-F238E27FC236}">
                        <a16:creationId xmlns:a16="http://schemas.microsoft.com/office/drawing/2014/main" id="{7D1173B8-62A7-893F-E021-E9854323A0AD}"/>
                      </a:ext>
                    </a:extLst>
                  </p:cNvPr>
                  <p:cNvGrpSpPr/>
                  <p:nvPr/>
                </p:nvGrpSpPr>
                <p:grpSpPr>
                  <a:xfrm>
                    <a:off x="6826934" y="5463979"/>
                    <a:ext cx="1355115" cy="727499"/>
                    <a:chOff x="5099637" y="721518"/>
                    <a:chExt cx="153470" cy="82391"/>
                  </a:xfrm>
                </p:grpSpPr>
                <p:grpSp>
                  <p:nvGrpSpPr>
                    <p:cNvPr id="458" name="Graphic 3">
                      <a:extLst>
                        <a:ext uri="{FF2B5EF4-FFF2-40B4-BE49-F238E27FC236}">
                          <a16:creationId xmlns:a16="http://schemas.microsoft.com/office/drawing/2014/main" id="{69523A3A-A3BD-7975-6088-767D3D08A041}"/>
                        </a:ext>
                      </a:extLst>
                    </p:cNvPr>
                    <p:cNvGrpSpPr/>
                    <p:nvPr/>
                  </p:nvGrpSpPr>
                  <p:grpSpPr>
                    <a:xfrm>
                      <a:off x="5099637" y="721518"/>
                      <a:ext cx="153470" cy="82391"/>
                      <a:chOff x="5099637" y="721518"/>
                      <a:chExt cx="153470" cy="82391"/>
                    </a:xfrm>
                  </p:grpSpPr>
                  <p:sp>
                    <p:nvSpPr>
                      <p:cNvPr id="461" name="Freeform: Shape 460">
                        <a:extLst>
                          <a:ext uri="{FF2B5EF4-FFF2-40B4-BE49-F238E27FC236}">
                            <a16:creationId xmlns:a16="http://schemas.microsoft.com/office/drawing/2014/main" id="{559C637C-96F1-8ABD-15AC-E28206F70C91}"/>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2" name="Freeform: Shape 461">
                        <a:extLst>
                          <a:ext uri="{FF2B5EF4-FFF2-40B4-BE49-F238E27FC236}">
                            <a16:creationId xmlns:a16="http://schemas.microsoft.com/office/drawing/2014/main" id="{B5D54808-7A1E-9937-8FDF-B5CDC35C190E}"/>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sp>
                  <p:nvSpPr>
                    <p:cNvPr id="459" name="Freeform: Shape 458">
                      <a:extLst>
                        <a:ext uri="{FF2B5EF4-FFF2-40B4-BE49-F238E27FC236}">
                          <a16:creationId xmlns:a16="http://schemas.microsoft.com/office/drawing/2014/main" id="{975D65F8-535A-B8EB-0062-641C560F4DD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0" name="Freeform: Shape 459">
                      <a:extLst>
                        <a:ext uri="{FF2B5EF4-FFF2-40B4-BE49-F238E27FC236}">
                          <a16:creationId xmlns:a16="http://schemas.microsoft.com/office/drawing/2014/main" id="{608263ED-72EF-3A88-AB36-6EB6AB0564D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22" name="Graphic 3">
                    <a:extLst>
                      <a:ext uri="{FF2B5EF4-FFF2-40B4-BE49-F238E27FC236}">
                        <a16:creationId xmlns:a16="http://schemas.microsoft.com/office/drawing/2014/main" id="{18DD435F-DEAF-DD8F-4EA5-5AA1473AA337}"/>
                      </a:ext>
                    </a:extLst>
                  </p:cNvPr>
                  <p:cNvGrpSpPr/>
                  <p:nvPr/>
                </p:nvGrpSpPr>
                <p:grpSpPr>
                  <a:xfrm>
                    <a:off x="3954571" y="977018"/>
                    <a:ext cx="4555225" cy="3666943"/>
                    <a:chOff x="4774335" y="213359"/>
                    <a:chExt cx="515890" cy="415290"/>
                  </a:xfrm>
                </p:grpSpPr>
                <p:grpSp>
                  <p:nvGrpSpPr>
                    <p:cNvPr id="23" name="Graphic 3">
                      <a:extLst>
                        <a:ext uri="{FF2B5EF4-FFF2-40B4-BE49-F238E27FC236}">
                          <a16:creationId xmlns:a16="http://schemas.microsoft.com/office/drawing/2014/main" id="{9B5F4408-6219-6ED9-BBE1-6D9919E37E93}"/>
                        </a:ext>
                      </a:extLst>
                    </p:cNvPr>
                    <p:cNvGrpSpPr/>
                    <p:nvPr/>
                  </p:nvGrpSpPr>
                  <p:grpSpPr>
                    <a:xfrm>
                      <a:off x="4774335" y="213359"/>
                      <a:ext cx="515890" cy="415290"/>
                      <a:chOff x="4774335" y="213359"/>
                      <a:chExt cx="515890" cy="415290"/>
                    </a:xfrm>
                  </p:grpSpPr>
                  <p:sp>
                    <p:nvSpPr>
                      <p:cNvPr id="456" name="Freeform: Shape 455">
                        <a:extLst>
                          <a:ext uri="{FF2B5EF4-FFF2-40B4-BE49-F238E27FC236}">
                            <a16:creationId xmlns:a16="http://schemas.microsoft.com/office/drawing/2014/main" id="{70112E0D-3207-7FD1-A9FC-F0EE5E73F9FC}"/>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57" name="Freeform: Shape 456">
                        <a:extLst>
                          <a:ext uri="{FF2B5EF4-FFF2-40B4-BE49-F238E27FC236}">
                            <a16:creationId xmlns:a16="http://schemas.microsoft.com/office/drawing/2014/main" id="{F0BE9E10-D676-168C-76E2-6CAA8ADD2DC0}"/>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sp>
                  <p:nvSpPr>
                    <p:cNvPr id="24" name="Freeform: Shape 23">
                      <a:extLst>
                        <a:ext uri="{FF2B5EF4-FFF2-40B4-BE49-F238E27FC236}">
                          <a16:creationId xmlns:a16="http://schemas.microsoft.com/office/drawing/2014/main" id="{CF929F7B-6ADD-8127-22E2-078ADE2FC7A3}"/>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 name="Freeform: Shape 24">
                      <a:extLst>
                        <a:ext uri="{FF2B5EF4-FFF2-40B4-BE49-F238E27FC236}">
                          <a16:creationId xmlns:a16="http://schemas.microsoft.com/office/drawing/2014/main" id="{55332802-5877-C274-27A6-500487C2A686}"/>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 name="Freeform: Shape 25">
                      <a:extLst>
                        <a:ext uri="{FF2B5EF4-FFF2-40B4-BE49-F238E27FC236}">
                          <a16:creationId xmlns:a16="http://schemas.microsoft.com/office/drawing/2014/main" id="{447301FD-722C-CD52-A970-E3F366F00C53}"/>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7" name="Freeform: Shape 26">
                      <a:extLst>
                        <a:ext uri="{FF2B5EF4-FFF2-40B4-BE49-F238E27FC236}">
                          <a16:creationId xmlns:a16="http://schemas.microsoft.com/office/drawing/2014/main" id="{5C99A9E0-85EE-7600-12A7-EE9F1A8D76EE}"/>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8" name="Freeform: Shape 27">
                      <a:extLst>
                        <a:ext uri="{FF2B5EF4-FFF2-40B4-BE49-F238E27FC236}">
                          <a16:creationId xmlns:a16="http://schemas.microsoft.com/office/drawing/2014/main" id="{7586A040-82E3-1691-8DA5-ACD1CF8FF4A3}"/>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9" name="Freeform: Shape 28">
                      <a:extLst>
                        <a:ext uri="{FF2B5EF4-FFF2-40B4-BE49-F238E27FC236}">
                          <a16:creationId xmlns:a16="http://schemas.microsoft.com/office/drawing/2014/main" id="{F60953D3-7BD4-8C76-C1F4-C21481F9F39B}"/>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 name="Freeform: Shape 29">
                      <a:extLst>
                        <a:ext uri="{FF2B5EF4-FFF2-40B4-BE49-F238E27FC236}">
                          <a16:creationId xmlns:a16="http://schemas.microsoft.com/office/drawing/2014/main" id="{FDEDD6CA-AA85-6857-5610-389BDB0D5051}"/>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 name="Freeform: Shape 30">
                      <a:extLst>
                        <a:ext uri="{FF2B5EF4-FFF2-40B4-BE49-F238E27FC236}">
                          <a16:creationId xmlns:a16="http://schemas.microsoft.com/office/drawing/2014/main" id="{13FD276E-2F91-415D-DFA1-4804F113E64E}"/>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48" name="Freeform: Shape 447">
                      <a:extLst>
                        <a:ext uri="{FF2B5EF4-FFF2-40B4-BE49-F238E27FC236}">
                          <a16:creationId xmlns:a16="http://schemas.microsoft.com/office/drawing/2014/main" id="{66148643-45A9-C5A5-FCD8-994BC8C545FB}"/>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49" name="Freeform: Shape 448">
                      <a:extLst>
                        <a:ext uri="{FF2B5EF4-FFF2-40B4-BE49-F238E27FC236}">
                          <a16:creationId xmlns:a16="http://schemas.microsoft.com/office/drawing/2014/main" id="{F3522D20-D1B7-349C-9FFA-C8132F3E6D72}"/>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50" name="Freeform: Shape 449">
                      <a:extLst>
                        <a:ext uri="{FF2B5EF4-FFF2-40B4-BE49-F238E27FC236}">
                          <a16:creationId xmlns:a16="http://schemas.microsoft.com/office/drawing/2014/main" id="{980C2DFD-9D3B-FF59-181C-8BB107CD5648}"/>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51" name="Freeform: Shape 450">
                      <a:extLst>
                        <a:ext uri="{FF2B5EF4-FFF2-40B4-BE49-F238E27FC236}">
                          <a16:creationId xmlns:a16="http://schemas.microsoft.com/office/drawing/2014/main" id="{7FF20B55-AC21-FF0D-7304-CF9534677CA0}"/>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52" name="Freeform: Shape 451">
                      <a:extLst>
                        <a:ext uri="{FF2B5EF4-FFF2-40B4-BE49-F238E27FC236}">
                          <a16:creationId xmlns:a16="http://schemas.microsoft.com/office/drawing/2014/main" id="{E8390619-5AE9-9168-28BB-497220727423}"/>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53" name="Freeform: Shape 452">
                      <a:extLst>
                        <a:ext uri="{FF2B5EF4-FFF2-40B4-BE49-F238E27FC236}">
                          <a16:creationId xmlns:a16="http://schemas.microsoft.com/office/drawing/2014/main" id="{DAB25DE6-2BF1-94F5-86F8-F4ACAEA1B0C7}"/>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54" name="Freeform: Shape 453">
                      <a:extLst>
                        <a:ext uri="{FF2B5EF4-FFF2-40B4-BE49-F238E27FC236}">
                          <a16:creationId xmlns:a16="http://schemas.microsoft.com/office/drawing/2014/main" id="{555E0A1F-1661-B6E6-AD92-9A6109F6B9F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55" name="Freeform: Shape 454">
                      <a:extLst>
                        <a:ext uri="{FF2B5EF4-FFF2-40B4-BE49-F238E27FC236}">
                          <a16:creationId xmlns:a16="http://schemas.microsoft.com/office/drawing/2014/main" id="{8E47AF12-1423-295F-CA0D-8157E8779A38}"/>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grpSp>
          <p:sp>
            <p:nvSpPr>
              <p:cNvPr id="8" name="Rectangle 7">
                <a:extLst>
                  <a:ext uri="{FF2B5EF4-FFF2-40B4-BE49-F238E27FC236}">
                    <a16:creationId xmlns:a16="http://schemas.microsoft.com/office/drawing/2014/main" id="{AC694F7C-280B-B114-C3F6-341E6F54BF64}"/>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zihun7hao-wennuantongzhiti" panose="020F0502020204030204"/>
                  <a:cs typeface="+mn-cs"/>
                </a:endParaRPr>
              </a:p>
            </p:txBody>
          </p:sp>
          <p:grpSp>
            <p:nvGrpSpPr>
              <p:cNvPr id="9" name="Group 8">
                <a:extLst>
                  <a:ext uri="{FF2B5EF4-FFF2-40B4-BE49-F238E27FC236}">
                    <a16:creationId xmlns:a16="http://schemas.microsoft.com/office/drawing/2014/main" id="{CC4F167C-7519-D9D3-5C49-E4973138DFDF}"/>
                  </a:ext>
                </a:extLst>
              </p:cNvPr>
              <p:cNvGrpSpPr/>
              <p:nvPr/>
            </p:nvGrpSpPr>
            <p:grpSpPr>
              <a:xfrm rot="20223954">
                <a:off x="5728008" y="4964416"/>
                <a:ext cx="462890" cy="475249"/>
                <a:chOff x="13474835" y="-944466"/>
                <a:chExt cx="125555" cy="88582"/>
              </a:xfrm>
            </p:grpSpPr>
            <p:grpSp>
              <p:nvGrpSpPr>
                <p:cNvPr id="10" name="Graphic 23">
                  <a:extLst>
                    <a:ext uri="{FF2B5EF4-FFF2-40B4-BE49-F238E27FC236}">
                      <a16:creationId xmlns:a16="http://schemas.microsoft.com/office/drawing/2014/main" id="{F3F54F17-07D0-893C-E210-D2E6E86F0736}"/>
                    </a:ext>
                  </a:extLst>
                </p:cNvPr>
                <p:cNvGrpSpPr/>
                <p:nvPr/>
              </p:nvGrpSpPr>
              <p:grpSpPr>
                <a:xfrm>
                  <a:off x="13479520" y="-939703"/>
                  <a:ext cx="117059" cy="79683"/>
                  <a:chOff x="13131262" y="-840224"/>
                  <a:chExt cx="117059" cy="79683"/>
                </a:xfrm>
              </p:grpSpPr>
              <p:sp>
                <p:nvSpPr>
                  <p:cNvPr id="12" name="Freeform: Shape 11">
                    <a:extLst>
                      <a:ext uri="{FF2B5EF4-FFF2-40B4-BE49-F238E27FC236}">
                        <a16:creationId xmlns:a16="http://schemas.microsoft.com/office/drawing/2014/main" id="{9096677A-F37F-DF9A-92C8-BA6BE6B4C883}"/>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4" name="Freeform: Shape 13">
                    <a:extLst>
                      <a:ext uri="{FF2B5EF4-FFF2-40B4-BE49-F238E27FC236}">
                        <a16:creationId xmlns:a16="http://schemas.microsoft.com/office/drawing/2014/main" id="{575E1D0B-E78C-EDC2-50CE-368C32560AD3}"/>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 name="Freeform: Shape 14">
                    <a:extLst>
                      <a:ext uri="{FF2B5EF4-FFF2-40B4-BE49-F238E27FC236}">
                        <a16:creationId xmlns:a16="http://schemas.microsoft.com/office/drawing/2014/main" id="{5F296231-B387-FDCC-BCD9-C19B6B21CD49}"/>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sp>
              <p:nvSpPr>
                <p:cNvPr id="11" name="Freeform: Shape 10">
                  <a:extLst>
                    <a:ext uri="{FF2B5EF4-FFF2-40B4-BE49-F238E27FC236}">
                      <a16:creationId xmlns:a16="http://schemas.microsoft.com/office/drawing/2014/main" id="{26F6DDBB-85F5-65D3-FF36-55537734043A}"/>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grpSp>
      <p:pic>
        <p:nvPicPr>
          <p:cNvPr id="333" name="Picture 332">
            <a:extLst>
              <a:ext uri="{FF2B5EF4-FFF2-40B4-BE49-F238E27FC236}">
                <a16:creationId xmlns:a16="http://schemas.microsoft.com/office/drawing/2014/main" id="{CE9C9246-8620-0CAE-F5DE-BB2ADD6883F7}"/>
              </a:ext>
            </a:extLst>
          </p:cNvPr>
          <p:cNvPicPr>
            <a:picLocks noChangeAspect="1"/>
          </p:cNvPicPr>
          <p:nvPr/>
        </p:nvPicPr>
        <p:blipFill>
          <a:blip r:embed="rId7"/>
          <a:stretch>
            <a:fillRect/>
          </a:stretch>
        </p:blipFill>
        <p:spPr>
          <a:xfrm>
            <a:off x="2150495" y="951713"/>
            <a:ext cx="7614564" cy="2615411"/>
          </a:xfrm>
          <a:prstGeom prst="rect">
            <a:avLst/>
          </a:prstGeom>
        </p:spPr>
      </p:pic>
      <p:pic>
        <p:nvPicPr>
          <p:cNvPr id="335" name="Picture 334" descr="A round pink circle with white text and a black background&#10;&#10;AI-generated content may be incorrect.">
            <a:extLst>
              <a:ext uri="{FF2B5EF4-FFF2-40B4-BE49-F238E27FC236}">
                <a16:creationId xmlns:a16="http://schemas.microsoft.com/office/drawing/2014/main" id="{9A89711C-1E37-F952-D60F-CBA3588FE2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970" y="5250154"/>
            <a:ext cx="1443035" cy="1443035"/>
          </a:xfrm>
          <a:prstGeom prst="rect">
            <a:avLst/>
          </a:prstGeom>
        </p:spPr>
      </p:pic>
    </p:spTree>
    <p:extLst>
      <p:ext uri="{BB962C8B-B14F-4D97-AF65-F5344CB8AC3E}">
        <p14:creationId xmlns:p14="http://schemas.microsoft.com/office/powerpoint/2010/main" val="102874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33"/>
                                        </p:tgtEl>
                                        <p:attrNameLst>
                                          <p:attrName>style.visibility</p:attrName>
                                        </p:attrNameLst>
                                      </p:cBhvr>
                                      <p:to>
                                        <p:strVal val="visible"/>
                                      </p:to>
                                    </p:set>
                                    <p:animEffect transition="in" filter="wipe(down)">
                                      <p:cBhvr>
                                        <p:cTn id="22"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03E821-D58E-4C65-AB31-26BD50191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1226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3285AE-7E36-42A3-BB4E-74BBBA13347C}"/>
              </a:ext>
            </a:extLst>
          </p:cNvPr>
          <p:cNvSpPr txBox="1"/>
          <p:nvPr/>
        </p:nvSpPr>
        <p:spPr>
          <a:xfrm>
            <a:off x="4114800" y="2587358"/>
            <a:ext cx="4114800" cy="615553"/>
          </a:xfrm>
          <a:prstGeom prst="rect">
            <a:avLst/>
          </a:prstGeom>
          <a:noFill/>
        </p:spPr>
        <p:txBody>
          <a:bodyPr wrap="square" lIns="0" tIns="0" rIns="0" bIns="0" rtlCol="0">
            <a:spAutoFit/>
          </a:bodyPr>
          <a:lstStyle/>
          <a:p>
            <a:pPr algn="l"/>
            <a:r>
              <a:rPr lang="en-US" sz="4000">
                <a:solidFill>
                  <a:schemeClr val="accent6">
                    <a:lumMod val="50000"/>
                  </a:schemeClr>
                </a:solidFill>
                <a:latin typeface="#9Slide03 Arima Madurai ExtraBo" panose="00000900000000000000" pitchFamily="2" charset="-93"/>
                <a:cs typeface="#9Slide03 Arima Madurai ExtraBo" panose="00000900000000000000" pitchFamily="2" charset="-93"/>
              </a:rPr>
              <a:t>Chuyên đề khối 3</a:t>
            </a:r>
          </a:p>
        </p:txBody>
      </p:sp>
      <p:sp>
        <p:nvSpPr>
          <p:cNvPr id="10" name="TextBox 9">
            <a:extLst>
              <a:ext uri="{FF2B5EF4-FFF2-40B4-BE49-F238E27FC236}">
                <a16:creationId xmlns:a16="http://schemas.microsoft.com/office/drawing/2014/main" id="{479872B5-763C-4903-BB09-E8C1609A45D7}"/>
              </a:ext>
            </a:extLst>
          </p:cNvPr>
          <p:cNvSpPr txBox="1"/>
          <p:nvPr/>
        </p:nvSpPr>
        <p:spPr>
          <a:xfrm>
            <a:off x="2209800" y="4343400"/>
            <a:ext cx="2438400" cy="615553"/>
          </a:xfrm>
          <a:prstGeom prst="rect">
            <a:avLst/>
          </a:prstGeom>
          <a:noFill/>
        </p:spPr>
        <p:txBody>
          <a:bodyPr wrap="square" lIns="0" tIns="0" rIns="0" bIns="0" rtlCol="0">
            <a:spAutoFit/>
          </a:bodyPr>
          <a:lstStyle/>
          <a:p>
            <a:pPr algn="l"/>
            <a:r>
              <a:rPr lang="en-US" sz="4000">
                <a:solidFill>
                  <a:srgbClr val="FF0000"/>
                </a:solidFill>
                <a:latin typeface="#9Slide03 HelveBold" panose="02040603050506020204" pitchFamily="18" charset="0"/>
              </a:rPr>
              <a:t>Môn Toán</a:t>
            </a:r>
          </a:p>
        </p:txBody>
      </p:sp>
      <p:sp>
        <p:nvSpPr>
          <p:cNvPr id="14" name="TextBox 13">
            <a:extLst>
              <a:ext uri="{FF2B5EF4-FFF2-40B4-BE49-F238E27FC236}">
                <a16:creationId xmlns:a16="http://schemas.microsoft.com/office/drawing/2014/main" id="{B808BE86-F5E7-474C-9084-D572764FEDE7}"/>
              </a:ext>
            </a:extLst>
          </p:cNvPr>
          <p:cNvSpPr txBox="1"/>
          <p:nvPr/>
        </p:nvSpPr>
        <p:spPr>
          <a:xfrm>
            <a:off x="7543802" y="4343399"/>
            <a:ext cx="2438400" cy="615553"/>
          </a:xfrm>
          <a:prstGeom prst="rect">
            <a:avLst/>
          </a:prstGeom>
          <a:noFill/>
        </p:spPr>
        <p:txBody>
          <a:bodyPr wrap="square" lIns="0" tIns="0" rIns="0" bIns="0" rtlCol="0">
            <a:spAutoFit/>
          </a:bodyPr>
          <a:lstStyle/>
          <a:p>
            <a:pPr algn="l"/>
            <a:r>
              <a:rPr lang="en-US" sz="4000">
                <a:solidFill>
                  <a:srgbClr val="FF0000"/>
                </a:solidFill>
                <a:latin typeface="#9Slide03 HelveBold" panose="02040603050506020204" pitchFamily="18" charset="0"/>
              </a:rPr>
              <a:t>Lớp 3A4</a:t>
            </a:r>
          </a:p>
        </p:txBody>
      </p:sp>
      <p:sp>
        <p:nvSpPr>
          <p:cNvPr id="11" name="TextBox 10">
            <a:extLst>
              <a:ext uri="{FF2B5EF4-FFF2-40B4-BE49-F238E27FC236}">
                <a16:creationId xmlns:a16="http://schemas.microsoft.com/office/drawing/2014/main" id="{FD5388E8-5C17-4603-ABEB-C5567C2FE059}"/>
              </a:ext>
            </a:extLst>
          </p:cNvPr>
          <p:cNvSpPr txBox="1"/>
          <p:nvPr/>
        </p:nvSpPr>
        <p:spPr>
          <a:xfrm>
            <a:off x="4343400" y="6400800"/>
            <a:ext cx="4724400" cy="307777"/>
          </a:xfrm>
          <a:prstGeom prst="rect">
            <a:avLst/>
          </a:prstGeom>
          <a:noFill/>
        </p:spPr>
        <p:txBody>
          <a:bodyPr wrap="square" lIns="0" tIns="0" rIns="0" bIns="0" rtlCol="0">
            <a:spAutoFit/>
          </a:bodyPr>
          <a:lstStyle/>
          <a:p>
            <a:pPr algn="l"/>
            <a:r>
              <a:rPr lang="en-US" sz="2000" b="1">
                <a:solidFill>
                  <a:srgbClr val="FF0000"/>
                </a:solidFill>
                <a:effectLst>
                  <a:outerShdw blurRad="38100" dist="38100" dir="2700000" algn="tl">
                    <a:srgbClr val="000000">
                      <a:alpha val="43137"/>
                    </a:srgbClr>
                  </a:outerShdw>
                </a:effectLst>
              </a:rPr>
              <a:t>GV thực hiện: Cô Trần Thị Lĩnh</a:t>
            </a:r>
          </a:p>
        </p:txBody>
      </p:sp>
    </p:spTree>
    <p:extLst>
      <p:ext uri="{BB962C8B-B14F-4D97-AF65-F5344CB8AC3E}">
        <p14:creationId xmlns:p14="http://schemas.microsoft.com/office/powerpoint/2010/main" val="40763273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9" y="1914797"/>
            <a:ext cx="12192000" cy="4962525"/>
          </a:xfrm>
          <a:prstGeom prst="rect">
            <a:avLst/>
          </a:prstGeom>
        </p:spPr>
      </p:pic>
      <p:sp>
        <p:nvSpPr>
          <p:cNvPr id="79" name="任意多边形 27">
            <a:extLst>
              <a:ext uri="{FF2B5EF4-FFF2-40B4-BE49-F238E27FC236}">
                <a16:creationId xmlns:a16="http://schemas.microsoft.com/office/drawing/2014/main"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5" name="图片 2">
            <a:extLst>
              <a:ext uri="{FF2B5EF4-FFF2-40B4-BE49-F238E27FC236}">
                <a16:creationId xmlns:a16="http://schemas.microsoft.com/office/drawing/2014/main" id="{FE5206ED-CE0C-1139-6038-401A9D67C5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308033" y="241493"/>
            <a:ext cx="7800008" cy="5887850"/>
          </a:xfrm>
          <a:prstGeom prst="rect">
            <a:avLst/>
          </a:prstGeom>
        </p:spPr>
      </p:pic>
      <p:pic>
        <p:nvPicPr>
          <p:cNvPr id="6" name="Picture 5">
            <a:extLst>
              <a:ext uri="{FF2B5EF4-FFF2-40B4-BE49-F238E27FC236}">
                <a16:creationId xmlns:a16="http://schemas.microsoft.com/office/drawing/2014/main" id="{7EE06897-1C1B-29A4-9639-1B4AD4777E14}"/>
              </a:ext>
            </a:extLst>
          </p:cNvPr>
          <p:cNvPicPr>
            <a:picLocks noChangeAspect="1"/>
          </p:cNvPicPr>
          <p:nvPr/>
        </p:nvPicPr>
        <p:blipFill>
          <a:blip r:embed="rId6"/>
          <a:stretch>
            <a:fillRect/>
          </a:stretch>
        </p:blipFill>
        <p:spPr>
          <a:xfrm>
            <a:off x="3186437" y="563473"/>
            <a:ext cx="6346486" cy="5645385"/>
          </a:xfrm>
          <a:prstGeom prst="rect">
            <a:avLst/>
          </a:prstGeom>
        </p:spPr>
      </p:pic>
    </p:spTree>
    <p:extLst>
      <p:ext uri="{BB962C8B-B14F-4D97-AF65-F5344CB8AC3E}">
        <p14:creationId xmlns:p14="http://schemas.microsoft.com/office/powerpoint/2010/main" val="17258579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7" name="Group 6">
            <a:extLst>
              <a:ext uri="{FF2B5EF4-FFF2-40B4-BE49-F238E27FC236}">
                <a16:creationId xmlns:a16="http://schemas.microsoft.com/office/drawing/2014/main" id="{50F0F740-48D2-4FBA-62DC-3557FBB3F0E5}"/>
              </a:ext>
            </a:extLst>
          </p:cNvPr>
          <p:cNvGrpSpPr/>
          <p:nvPr/>
        </p:nvGrpSpPr>
        <p:grpSpPr>
          <a:xfrm>
            <a:off x="-4299132" y="-2697143"/>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475890" y="910901"/>
                <a:ext cx="5496910"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Xin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chào</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các</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bạn</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Mình</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là</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Táo</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đỏ</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đây</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vi-VN"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Mình đang trên đường phiêu lưu đến vùng đất thần kì. Nhưng trên đường đi mình gặp rất nhiều chướng ngại vật. Các bạn hãy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giúp</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mình</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vi-VN"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loại bỏ các chướng ngại vật đó nhé!</a:t>
                </a:r>
                <a:endPar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 name="Group 7">
            <a:extLst>
              <a:ext uri="{FF2B5EF4-FFF2-40B4-BE49-F238E27FC236}">
                <a16:creationId xmlns:a16="http://schemas.microsoft.com/office/drawing/2014/main" id="{884564CF-FD40-CBE2-D598-778206938A4B}"/>
              </a:ext>
            </a:extLst>
          </p:cNvPr>
          <p:cNvGrpSpPr/>
          <p:nvPr/>
        </p:nvGrpSpPr>
        <p:grpSpPr>
          <a:xfrm>
            <a:off x="-736688" y="693683"/>
            <a:ext cx="7557901" cy="8025437"/>
            <a:chOff x="-810260" y="1808480"/>
            <a:chExt cx="6931660" cy="6931660"/>
          </a:xfrm>
        </p:grpSpPr>
        <p:pic>
          <p:nvPicPr>
            <p:cNvPr id="9" name="Picture 8" descr="A cartoon of a red apple&#10;&#10;Description automatically generated">
              <a:extLst>
                <a:ext uri="{FF2B5EF4-FFF2-40B4-BE49-F238E27FC236}">
                  <a16:creationId xmlns:a16="http://schemas.microsoft.com/office/drawing/2014/main" id="{D3AE1956-451F-13A0-A684-3ACAB05293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260" y="1808480"/>
              <a:ext cx="6931660" cy="6931660"/>
            </a:xfrm>
            <a:prstGeom prst="rect">
              <a:avLst/>
            </a:prstGeom>
          </p:spPr>
        </p:pic>
        <p:pic>
          <p:nvPicPr>
            <p:cNvPr id="10" name="Picture 9">
              <a:extLst>
                <a:ext uri="{FF2B5EF4-FFF2-40B4-BE49-F238E27FC236}">
                  <a16:creationId xmlns:a16="http://schemas.microsoft.com/office/drawing/2014/main" id="{1EB917B6-7896-E8C9-ACAA-CD41C96BF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2960" y="5224780"/>
              <a:ext cx="650240" cy="546100"/>
            </a:xfrm>
            <a:prstGeom prst="rect">
              <a:avLst/>
            </a:prstGeom>
          </p:spPr>
        </p:pic>
      </p:grpSp>
      <p:pic>
        <p:nvPicPr>
          <p:cNvPr id="20" name="Picture 19">
            <a:extLst>
              <a:ext uri="{FF2B5EF4-FFF2-40B4-BE49-F238E27FC236}">
                <a16:creationId xmlns:a16="http://schemas.microsoft.com/office/drawing/2014/main" id="{2A9E2E45-5712-E18D-C3FB-5AF85ECE4D3F}"/>
              </a:ext>
            </a:extLst>
          </p:cNvPr>
          <p:cNvPicPr>
            <a:picLocks noChangeAspect="1"/>
          </p:cNvPicPr>
          <p:nvPr/>
        </p:nvPicPr>
        <p:blipFill>
          <a:blip r:embed="rId8"/>
          <a:stretch>
            <a:fillRect/>
          </a:stretch>
        </p:blipFill>
        <p:spPr>
          <a:xfrm>
            <a:off x="0" y="264954"/>
            <a:ext cx="5663675" cy="1841152"/>
          </a:xfrm>
          <a:prstGeom prst="rect">
            <a:avLst/>
          </a:prstGeom>
        </p:spPr>
      </p:pic>
      <p:pic>
        <p:nvPicPr>
          <p:cNvPr id="21" name="1">
            <a:hlinkClick r:id="" action="ppaction://media"/>
            <a:extLst>
              <a:ext uri="{FF2B5EF4-FFF2-40B4-BE49-F238E27FC236}">
                <a16:creationId xmlns:a16="http://schemas.microsoft.com/office/drawing/2014/main" id="{41A25CC3-0A25-6208-097F-28117557E9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7700" y="304800"/>
            <a:ext cx="406400" cy="406400"/>
          </a:xfrm>
          <a:prstGeom prst="rect">
            <a:avLst/>
          </a:prstGeom>
        </p:spPr>
      </p:pic>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100"/>
                                  </p:stCondLst>
                                  <p:childTnLst>
                                    <p:cmd type="call" cmd="playFrom(0.0)">
                                      <p:cBhvr>
                                        <p:cTn id="10" dur="1225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211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2 </a:t>
              </a:r>
              <a:r>
                <a:rPr kumimoji="0" lang="en-US" sz="2400" b="0" i="0" u="none" strike="noStrike" kern="1200" cap="none" spc="0" normalizeH="0" baseline="0" noProof="0" dirty="0" err="1">
                  <a:ln>
                    <a:noFill/>
                  </a:ln>
                  <a:solidFill>
                    <a:srgbClr val="793307"/>
                  </a:solidFill>
                  <a:effectLst/>
                  <a:uLnTx/>
                  <a:uFillTx/>
                  <a:latin typeface="#9Slide03 Quicksand Medium" panose="00000600000000000000" pitchFamily="2" charset="-93"/>
                  <a:ea typeface="+mn-ea"/>
                  <a:cs typeface="Mali" panose="00000500000000000000" pitchFamily="2" charset="-34"/>
                </a:rPr>
                <a:t>lần</a:t>
              </a:r>
              <a:endParaRPr kumimoji="0" lang="en-US" sz="2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694101"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3 </a:t>
              </a:r>
              <a:r>
                <a:rPr kumimoji="0" lang="en-US" sz="2400" b="0" i="0" u="none" strike="noStrike" kern="1200" cap="none" spc="0" normalizeH="0" baseline="0" noProof="0" dirty="0" err="1">
                  <a:ln>
                    <a:noFill/>
                  </a:ln>
                  <a:solidFill>
                    <a:srgbClr val="793307"/>
                  </a:solidFill>
                  <a:effectLst/>
                  <a:uLnTx/>
                  <a:uFillTx/>
                  <a:latin typeface="#9Slide03 Quicksand Medium" panose="00000600000000000000" pitchFamily="2" charset="-93"/>
                  <a:ea typeface="+mn-ea"/>
                  <a:cs typeface="Mali" panose="00000500000000000000" pitchFamily="2" charset="-34"/>
                </a:rPr>
                <a:t>lần</a:t>
              </a:r>
              <a:endParaRPr kumimoji="0" lang="en-US" sz="2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732573"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4 </a:t>
              </a:r>
              <a:r>
                <a:rPr kumimoji="0" lang="en-US" sz="2400" b="0" i="0" u="none" strike="noStrike" kern="1200" cap="none" spc="0" normalizeH="0" baseline="0" noProof="0" dirty="0" err="1">
                  <a:ln>
                    <a:noFill/>
                  </a:ln>
                  <a:solidFill>
                    <a:srgbClr val="793307"/>
                  </a:solidFill>
                  <a:effectLst/>
                  <a:uLnTx/>
                  <a:uFillTx/>
                  <a:latin typeface="#9Slide03 Quicksand Medium" panose="00000600000000000000" pitchFamily="2" charset="-93"/>
                  <a:ea typeface="+mn-ea"/>
                  <a:cs typeface="Mali" panose="00000500000000000000" pitchFamily="2" charset="-34"/>
                </a:rPr>
                <a:t>lần</a:t>
              </a:r>
              <a:endParaRPr kumimoji="0" lang="en-US" sz="2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56292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93307"/>
                  </a:solidFill>
                  <a:effectLst/>
                  <a:uLnTx/>
                  <a:uFillTx/>
                  <a:latin typeface="#9Slide03 Quicksand Medium" panose="00000600000000000000" pitchFamily="2" charset="-93"/>
                  <a:ea typeface="+mn-ea"/>
                  <a:cs typeface="Mali" panose="00000500000000000000" pitchFamily="2" charset="-34"/>
                </a:rPr>
                <a:t>bằng</a:t>
              </a:r>
              <a:r>
                <a:rPr kumimoji="0" lang="en-US" sz="2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 </a:t>
              </a:r>
              <a:r>
                <a:rPr kumimoji="0" lang="en-US" sz="2400" b="0" i="0" u="none" strike="noStrike" kern="1200" cap="none" spc="0" normalizeH="0" baseline="0" noProof="0" dirty="0" err="1">
                  <a:ln>
                    <a:noFill/>
                  </a:ln>
                  <a:solidFill>
                    <a:srgbClr val="793307"/>
                  </a:solidFill>
                  <a:effectLst/>
                  <a:uLnTx/>
                  <a:uFillTx/>
                  <a:latin typeface="#9Slide03 Quicksand Medium" panose="00000600000000000000" pitchFamily="2" charset="-93"/>
                  <a:ea typeface="+mn-ea"/>
                  <a:cs typeface="Mali" panose="00000500000000000000" pitchFamily="2" charset="-34"/>
                </a:rPr>
                <a:t>nhau</a:t>
              </a:r>
              <a:endParaRPr kumimoji="0" lang="en-US" sz="2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588174" y="583273"/>
              <a:ext cx="903375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Câu 1: Đường kính có độ dài gấp mấy lần bán kính?</a:t>
              </a:r>
              <a:endParaRPr kumimoji="0" lang="en-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0">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0">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0">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0">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1"/>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1"/>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1"/>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4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4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4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4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4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4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400"/>
                                        <p:tgtEl>
                                          <p:spTgt spid="50"/>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7"/>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250" fill="hold"/>
                                        <p:tgtEl>
                                          <p:spTgt spid="24"/>
                                        </p:tgtEl>
                                        <p:attrNameLst>
                                          <p:attrName>ppt_w</p:attrName>
                                        </p:attrNameLst>
                                      </p:cBhvr>
                                      <p:tavLst>
                                        <p:tav tm="0">
                                          <p:val>
                                            <p:fltVal val="0"/>
                                          </p:val>
                                        </p:tav>
                                        <p:tav tm="100000">
                                          <p:val>
                                            <p:strVal val="#ppt_w"/>
                                          </p:val>
                                        </p:tav>
                                      </p:tavLst>
                                    </p:anim>
                                    <p:anim calcmode="lin" valueType="num">
                                      <p:cBhvr>
                                        <p:cTn id="41" dur="250" fill="hold"/>
                                        <p:tgtEl>
                                          <p:spTgt spid="24"/>
                                        </p:tgtEl>
                                        <p:attrNameLst>
                                          <p:attrName>ppt_h</p:attrName>
                                        </p:attrNameLst>
                                      </p:cBhvr>
                                      <p:tavLst>
                                        <p:tav tm="0">
                                          <p:val>
                                            <p:fltVal val="0"/>
                                          </p:val>
                                        </p:tav>
                                        <p:tav tm="100000">
                                          <p:val>
                                            <p:strVal val="#ppt_h"/>
                                          </p:val>
                                        </p:tav>
                                      </p:tavLst>
                                    </p:anim>
                                  </p:childTnLst>
                                </p:cTn>
                              </p:par>
                              <p:par>
                                <p:cTn id="42" presetID="1" presetClass="mediacall" presetSubtype="0" fill="hold" nodeType="withEffect">
                                  <p:stCondLst>
                                    <p:cond delay="0"/>
                                  </p:stCondLst>
                                  <p:childTnLst>
                                    <p:cmd type="call" cmd="playFrom(0.0)">
                                      <p:cBhvr>
                                        <p:cTn id="43" dur="2808" fill="hold"/>
                                        <p:tgtEl>
                                          <p:spTgt spid="2"/>
                                        </p:tgtEl>
                                      </p:cBhvr>
                                    </p:cmd>
                                  </p:childTnLst>
                                </p:cTn>
                              </p:par>
                            </p:childTnLst>
                          </p:cTn>
                        </p:par>
                      </p:childTnLst>
                    </p:cTn>
                  </p:par>
                </p:childTnLst>
              </p:cTn>
              <p:nextCondLst>
                <p:cond evt="onClick" delay="0">
                  <p:tgtEl>
                    <p:spTgt spid="47"/>
                  </p:tgtEl>
                </p:cond>
              </p:nextCondLst>
            </p:seq>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p:cTn id="49" dur="250" fill="hold"/>
                                        <p:tgtEl>
                                          <p:spTgt spid="54"/>
                                        </p:tgtEl>
                                        <p:attrNameLst>
                                          <p:attrName>ppt_w</p:attrName>
                                        </p:attrNameLst>
                                      </p:cBhvr>
                                      <p:tavLst>
                                        <p:tav tm="0">
                                          <p:val>
                                            <p:fltVal val="0"/>
                                          </p:val>
                                        </p:tav>
                                        <p:tav tm="100000">
                                          <p:val>
                                            <p:strVal val="#ppt_w"/>
                                          </p:val>
                                        </p:tav>
                                      </p:tavLst>
                                    </p:anim>
                                    <p:anim calcmode="lin" valueType="num">
                                      <p:cBhvr>
                                        <p:cTn id="50" dur="250" fill="hold"/>
                                        <p:tgtEl>
                                          <p:spTgt spid="54"/>
                                        </p:tgtEl>
                                        <p:attrNameLst>
                                          <p:attrName>ppt_h</p:attrName>
                                        </p:attrNameLst>
                                      </p:cBhvr>
                                      <p:tavLst>
                                        <p:tav tm="0">
                                          <p:val>
                                            <p:fltVal val="0"/>
                                          </p:val>
                                        </p:tav>
                                        <p:tav tm="100000">
                                          <p:val>
                                            <p:strVal val="#ppt_h"/>
                                          </p:val>
                                        </p:tav>
                                      </p:tavLst>
                                    </p:anim>
                                  </p:childTnLst>
                                </p:cTn>
                              </p:par>
                              <p:par>
                                <p:cTn id="51" presetID="1" presetClass="mediacall" presetSubtype="0" fill="hold" nodeType="withEffect">
                                  <p:stCondLst>
                                    <p:cond delay="0"/>
                                  </p:stCondLst>
                                  <p:childTnLst>
                                    <p:cmd type="call" cmd="playFrom(0.0)">
                                      <p:cBhvr>
                                        <p:cTn id="52" dur="1009" fill="hold"/>
                                        <p:tgtEl>
                                          <p:spTgt spid="4"/>
                                        </p:tgtEl>
                                      </p:cBhvr>
                                    </p:cmd>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0"/>
                    </p:tgtEl>
                  </p:cond>
                </p:stCondLst>
                <p:endSync evt="end" delay="0">
                  <p:rtn val="all"/>
                </p:endSync>
                <p:childTnLst>
                  <p:par>
                    <p:cTn id="54" fill="hold">
                      <p:stCondLst>
                        <p:cond delay="0"/>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p:cTn id="58" dur="250" fill="hold"/>
                                        <p:tgtEl>
                                          <p:spTgt spid="55"/>
                                        </p:tgtEl>
                                        <p:attrNameLst>
                                          <p:attrName>ppt_w</p:attrName>
                                        </p:attrNameLst>
                                      </p:cBhvr>
                                      <p:tavLst>
                                        <p:tav tm="0">
                                          <p:val>
                                            <p:fltVal val="0"/>
                                          </p:val>
                                        </p:tav>
                                        <p:tav tm="100000">
                                          <p:val>
                                            <p:strVal val="#ppt_w"/>
                                          </p:val>
                                        </p:tav>
                                      </p:tavLst>
                                    </p:anim>
                                    <p:anim calcmode="lin" valueType="num">
                                      <p:cBhvr>
                                        <p:cTn id="59" dur="250" fill="hold"/>
                                        <p:tgtEl>
                                          <p:spTgt spid="55"/>
                                        </p:tgtEl>
                                        <p:attrNameLst>
                                          <p:attrName>ppt_h</p:attrName>
                                        </p:attrNameLst>
                                      </p:cBhvr>
                                      <p:tavLst>
                                        <p:tav tm="0">
                                          <p:val>
                                            <p:fltVal val="0"/>
                                          </p:val>
                                        </p:tav>
                                        <p:tav tm="100000">
                                          <p:val>
                                            <p:strVal val="#ppt_h"/>
                                          </p:val>
                                        </p:tav>
                                      </p:tavLst>
                                    </p:anim>
                                  </p:childTnLst>
                                </p:cTn>
                              </p:par>
                              <p:par>
                                <p:cTn id="60" presetID="1" presetClass="mediacall" presetSubtype="0" fill="hold" nodeType="withEffect">
                                  <p:stCondLst>
                                    <p:cond delay="0"/>
                                  </p:stCondLst>
                                  <p:childTnLst>
                                    <p:cmd type="call" cmd="playFrom(0.0)">
                                      <p:cBhvr>
                                        <p:cTn id="61" dur="1009" fill="hold"/>
                                        <p:tgtEl>
                                          <p:spTgt spid="7"/>
                                        </p:tgtEl>
                                      </p:cBhvr>
                                    </p:cmd>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23" presetClass="entr" presetSubtype="16"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250" fill="hold"/>
                                        <p:tgtEl>
                                          <p:spTgt spid="25"/>
                                        </p:tgtEl>
                                        <p:attrNameLst>
                                          <p:attrName>ppt_w</p:attrName>
                                        </p:attrNameLst>
                                      </p:cBhvr>
                                      <p:tavLst>
                                        <p:tav tm="0">
                                          <p:val>
                                            <p:fltVal val="0"/>
                                          </p:val>
                                        </p:tav>
                                        <p:tav tm="100000">
                                          <p:val>
                                            <p:strVal val="#ppt_w"/>
                                          </p:val>
                                        </p:tav>
                                      </p:tavLst>
                                    </p:anim>
                                    <p:anim calcmode="lin" valueType="num">
                                      <p:cBhvr>
                                        <p:cTn id="68" dur="250" fill="hold"/>
                                        <p:tgtEl>
                                          <p:spTgt spid="25"/>
                                        </p:tgtEl>
                                        <p:attrNameLst>
                                          <p:attrName>ppt_h</p:attrName>
                                        </p:attrNameLst>
                                      </p:cBhvr>
                                      <p:tavLst>
                                        <p:tav tm="0">
                                          <p:val>
                                            <p:fltVal val="0"/>
                                          </p:val>
                                        </p:tav>
                                        <p:tav tm="100000">
                                          <p:val>
                                            <p:strVal val="#ppt_h"/>
                                          </p:val>
                                        </p:tav>
                                      </p:tavLst>
                                    </p:anim>
                                  </p:childTnLst>
                                </p:cTn>
                              </p:par>
                              <p:par>
                                <p:cTn id="69" presetID="1" presetClass="mediacall" presetSubtype="0" fill="hold" nodeType="withEffect">
                                  <p:stCondLst>
                                    <p:cond delay="0"/>
                                  </p:stCondLst>
                                  <p:childTnLst>
                                    <p:cmd type="call" cmd="playFrom(0.0)">
                                      <p:cBhvr>
                                        <p:cTn id="70" dur="1009" fill="hold"/>
                                        <p:tgtEl>
                                          <p:spTgt spid="8"/>
                                        </p:tgtEl>
                                      </p:cBhvr>
                                    </p:cmd>
                                  </p:childTnLst>
                                </p:cTn>
                              </p:par>
                            </p:childTnLst>
                          </p:cTn>
                        </p:par>
                      </p:childTnLst>
                    </p:cTn>
                  </p:par>
                </p:childTnLst>
              </p:cTn>
              <p:nextCondLst>
                <p:cond evt="onClick" delay="0">
                  <p:tgtEl>
                    <p:spTgt spid="49"/>
                  </p:tgtEl>
                </p:cond>
              </p:nextCondLst>
            </p:seq>
            <p:audio>
              <p:cMediaNode vol="80000">
                <p:cTn id="71" fill="hold" display="0">
                  <p:stCondLst>
                    <p:cond delay="indefinite"/>
                  </p:stCondLst>
                  <p:endCondLst>
                    <p:cond evt="onStopAudio" delay="0">
                      <p:tgtEl>
                        <p:sldTgt/>
                      </p:tgtEl>
                    </p:cond>
                  </p:endCondLst>
                </p:cTn>
                <p:tgtEl>
                  <p:spTgt spid="2"/>
                </p:tgtEl>
              </p:cMediaNode>
            </p:audio>
            <p:audio>
              <p:cMediaNode vol="80000">
                <p:cTn id="72" fill="hold" display="0">
                  <p:stCondLst>
                    <p:cond delay="indefinite"/>
                  </p:stCondLst>
                  <p:endCondLst>
                    <p:cond evt="onStopAudio" delay="0">
                      <p:tgtEl>
                        <p:sldTgt/>
                      </p:tgtEl>
                    </p:cond>
                  </p:endCondLst>
                </p:cTn>
                <p:tgtEl>
                  <p:spTgt spid="4"/>
                </p:tgtEl>
              </p:cMediaNode>
            </p:audio>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893147"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rPr>
                <a:t>Khối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rPr>
                <a:t>cầu</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801775"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rPr>
                <a:t>Khối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rPr>
                <a:t>trụ</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36514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Khối lập phương</a:t>
              </a:r>
              <a:endParaRPr kumimoji="0" lang="zh-CN" altLang="en-US" sz="4000" b="0" i="0" u="none" strike="noStrike" kern="1200" cap="none" spc="0" normalizeH="0" baseline="0" noProof="1">
                <a:ln>
                  <a:noFill/>
                </a:ln>
                <a:solidFill>
                  <a:srgbClr val="002060"/>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65457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rPr>
                <a:t>Hình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rPr>
                <a:t>tứ</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rPr>
                <a:t>giác</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2056007" y="657701"/>
              <a:ext cx="8366073"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Câu 2: Khối gì có tất cả các mặt đều vuông?</a:t>
              </a:r>
              <a:endParaRPr kumimoji="0" lang="en-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0">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0">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0">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0">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1"/>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1"/>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1"/>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4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4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4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4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4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4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400"/>
                                        <p:tgtEl>
                                          <p:spTgt spid="50"/>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8"/>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p:cTn id="40" dur="250" fill="hold"/>
                                        <p:tgtEl>
                                          <p:spTgt spid="54"/>
                                        </p:tgtEl>
                                        <p:attrNameLst>
                                          <p:attrName>ppt_w</p:attrName>
                                        </p:attrNameLst>
                                      </p:cBhvr>
                                      <p:tavLst>
                                        <p:tav tm="0">
                                          <p:val>
                                            <p:fltVal val="0"/>
                                          </p:val>
                                        </p:tav>
                                        <p:tav tm="100000">
                                          <p:val>
                                            <p:strVal val="#ppt_w"/>
                                          </p:val>
                                        </p:tav>
                                      </p:tavLst>
                                    </p:anim>
                                    <p:anim calcmode="lin" valueType="num">
                                      <p:cBhvr>
                                        <p:cTn id="41" dur="250" fill="hold"/>
                                        <p:tgtEl>
                                          <p:spTgt spid="54"/>
                                        </p:tgtEl>
                                        <p:attrNameLst>
                                          <p:attrName>ppt_h</p:attrName>
                                        </p:attrNameLst>
                                      </p:cBhvr>
                                      <p:tavLst>
                                        <p:tav tm="0">
                                          <p:val>
                                            <p:fltVal val="0"/>
                                          </p:val>
                                        </p:tav>
                                        <p:tav tm="100000">
                                          <p:val>
                                            <p:strVal val="#ppt_h"/>
                                          </p:val>
                                        </p:tav>
                                      </p:tavLst>
                                    </p:anim>
                                  </p:childTnLst>
                                </p:cTn>
                              </p:par>
                              <p:par>
                                <p:cTn id="42" presetID="1" presetClass="mediacall" presetSubtype="0" fill="hold" nodeType="withEffect">
                                  <p:stCondLst>
                                    <p:cond delay="0"/>
                                  </p:stCondLst>
                                  <p:childTnLst>
                                    <p:cmd type="call" cmd="playFrom(0.0)">
                                      <p:cBhvr>
                                        <p:cTn id="43" dur="1009" fill="hold"/>
                                        <p:tgtEl>
                                          <p:spTgt spid="4"/>
                                        </p:tgtEl>
                                      </p:cBhvr>
                                    </p:cmd>
                                  </p:childTnLst>
                                </p:cTn>
                              </p:par>
                            </p:childTnLst>
                          </p:cTn>
                        </p:par>
                      </p:childTnLst>
                    </p:cTn>
                  </p:par>
                </p:childTnLst>
              </p:cTn>
              <p:nextCondLst>
                <p:cond evt="onClick" delay="0">
                  <p:tgtEl>
                    <p:spTgt spid="48"/>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250" fill="hold"/>
                                        <p:tgtEl>
                                          <p:spTgt spid="24"/>
                                        </p:tgtEl>
                                        <p:attrNameLst>
                                          <p:attrName>ppt_w</p:attrName>
                                        </p:attrNameLst>
                                      </p:cBhvr>
                                      <p:tavLst>
                                        <p:tav tm="0">
                                          <p:val>
                                            <p:fltVal val="0"/>
                                          </p:val>
                                        </p:tav>
                                        <p:tav tm="100000">
                                          <p:val>
                                            <p:strVal val="#ppt_w"/>
                                          </p:val>
                                        </p:tav>
                                      </p:tavLst>
                                    </p:anim>
                                    <p:anim calcmode="lin" valueType="num">
                                      <p:cBhvr>
                                        <p:cTn id="50" dur="250" fill="hold"/>
                                        <p:tgtEl>
                                          <p:spTgt spid="24"/>
                                        </p:tgtEl>
                                        <p:attrNameLst>
                                          <p:attrName>ppt_h</p:attrName>
                                        </p:attrNameLst>
                                      </p:cBhvr>
                                      <p:tavLst>
                                        <p:tav tm="0">
                                          <p:val>
                                            <p:fltVal val="0"/>
                                          </p:val>
                                        </p:tav>
                                        <p:tav tm="100000">
                                          <p:val>
                                            <p:strVal val="#ppt_h"/>
                                          </p:val>
                                        </p:tav>
                                      </p:tavLst>
                                    </p:anim>
                                  </p:childTnLst>
                                </p:cTn>
                              </p:par>
                              <p:par>
                                <p:cTn id="51" presetID="1" presetClass="mediacall" presetSubtype="0" fill="hold" nodeType="withEffect">
                                  <p:stCondLst>
                                    <p:cond delay="0"/>
                                  </p:stCondLst>
                                  <p:childTnLst>
                                    <p:cmd type="call" cmd="playFrom(0.0)">
                                      <p:cBhvr>
                                        <p:cTn id="52" dur="2808" fill="hold"/>
                                        <p:tgtEl>
                                          <p:spTgt spid="2"/>
                                        </p:tgtEl>
                                      </p:cBhvr>
                                    </p:cmd>
                                  </p:childTnLst>
                                </p:cTn>
                              </p:par>
                            </p:childTnLst>
                          </p:cTn>
                        </p:par>
                      </p:childTnLst>
                    </p:cTn>
                  </p:par>
                </p:childTnLst>
              </p:cTn>
              <p:nextCondLst>
                <p:cond evt="onClick" delay="0">
                  <p:tgtEl>
                    <p:spTgt spid="50"/>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250" fill="hold"/>
                                        <p:tgtEl>
                                          <p:spTgt spid="25"/>
                                        </p:tgtEl>
                                        <p:attrNameLst>
                                          <p:attrName>ppt_w</p:attrName>
                                        </p:attrNameLst>
                                      </p:cBhvr>
                                      <p:tavLst>
                                        <p:tav tm="0">
                                          <p:val>
                                            <p:fltVal val="0"/>
                                          </p:val>
                                        </p:tav>
                                        <p:tav tm="100000">
                                          <p:val>
                                            <p:strVal val="#ppt_w"/>
                                          </p:val>
                                        </p:tav>
                                      </p:tavLst>
                                    </p:anim>
                                    <p:anim calcmode="lin" valueType="num">
                                      <p:cBhvr>
                                        <p:cTn id="59" dur="250" fill="hold"/>
                                        <p:tgtEl>
                                          <p:spTgt spid="25"/>
                                        </p:tgtEl>
                                        <p:attrNameLst>
                                          <p:attrName>ppt_h</p:attrName>
                                        </p:attrNameLst>
                                      </p:cBhvr>
                                      <p:tavLst>
                                        <p:tav tm="0">
                                          <p:val>
                                            <p:fltVal val="0"/>
                                          </p:val>
                                        </p:tav>
                                        <p:tav tm="100000">
                                          <p:val>
                                            <p:strVal val="#ppt_h"/>
                                          </p:val>
                                        </p:tav>
                                      </p:tavLst>
                                    </p:anim>
                                  </p:childTnLst>
                                </p:cTn>
                              </p:par>
                              <p:par>
                                <p:cTn id="60" presetID="1" presetClass="mediacall" presetSubtype="0" fill="hold" nodeType="withEffect">
                                  <p:stCondLst>
                                    <p:cond delay="0"/>
                                  </p:stCondLst>
                                  <p:childTnLst>
                                    <p:cmd type="call" cmd="playFrom(0.0)">
                                      <p:cBhvr>
                                        <p:cTn id="61" dur="1009" fill="hold"/>
                                        <p:tgtEl>
                                          <p:spTgt spid="8"/>
                                        </p:tgtEl>
                                      </p:cBhvr>
                                    </p:cmd>
                                  </p:childTnLst>
                                </p:cTn>
                              </p:par>
                            </p:childTnLst>
                          </p:cTn>
                        </p:par>
                      </p:childTnLst>
                    </p:cTn>
                  </p:par>
                </p:childTnLst>
              </p:cTn>
              <p:nextCondLst>
                <p:cond evt="onClick" delay="0">
                  <p:tgtEl>
                    <p:spTgt spid="49"/>
                  </p:tgtEl>
                </p:cond>
              </p:nextCondLst>
            </p:seq>
            <p:audio>
              <p:cMediaNode vol="80000">
                <p:cTn id="62" fill="hold" display="0">
                  <p:stCondLst>
                    <p:cond delay="indefinite"/>
                  </p:stCondLst>
                  <p:endCondLst>
                    <p:cond evt="onStopAudio" delay="0">
                      <p:tgtEl>
                        <p:sldTgt/>
                      </p:tgtEl>
                    </p:cond>
                  </p:endCondLst>
                </p:cTn>
                <p:tgtEl>
                  <p:spTgt spid="2"/>
                </p:tgtEl>
              </p:cMediaNode>
            </p:audio>
            <p:audio>
              <p:cMediaNode vol="80000">
                <p:cTn id="63" fill="hold" display="0">
                  <p:stCondLst>
                    <p:cond delay="indefinite"/>
                  </p:stCondLst>
                  <p:endCondLst>
                    <p:cond evt="onStopAudio" delay="0">
                      <p:tgtEl>
                        <p:sldTgt/>
                      </p:tgtEl>
                    </p:cond>
                  </p:endCondLst>
                </p:cTn>
                <p:tgtEl>
                  <p:spTgt spid="4"/>
                </p:tgtEl>
              </p:cMediaNode>
            </p:audio>
            <p:audio>
              <p:cMediaNode vol="80000">
                <p:cTn id="64" fill="hold" display="0">
                  <p:stCondLst>
                    <p:cond delay="indefinite"/>
                  </p:stCondLst>
                  <p:endCondLst>
                    <p:cond evt="onStopAudio" delay="0">
                      <p:tgtEl>
                        <p:sldTgt/>
                      </p:tgtEl>
                    </p:cond>
                  </p:endCondLst>
                </p:cTn>
                <p:tgtEl>
                  <p:spTgt spid="7"/>
                </p:tgtEl>
              </p:cMediaNode>
            </p:audio>
            <p:audio>
              <p:cMediaNode vol="80000">
                <p:cTn id="65" fill="hold" display="0">
                  <p:stCondLst>
                    <p:cond delay="indefinite"/>
                  </p:stCondLst>
                  <p:endCondLst>
                    <p:cond evt="onStopAudio" delay="0">
                      <p:tgtEl>
                        <p:sldTgt/>
                      </p:tgtEl>
                    </p:cond>
                  </p:endCondLst>
                </p:cTn>
                <p:tgtEl>
                  <p:spTgt spid="8"/>
                </p:tgtEl>
              </p:cMediaNode>
            </p:audio>
            <p:seq concurrent="1" nextAc="seek">
              <p:cTn id="66" restart="whenNotActive" fill="hold" evtFilter="cancelBubble" nodeType="interactiveSeq">
                <p:stCondLst>
                  <p:cond evt="onClick" delay="0">
                    <p:tgtEl>
                      <p:spTgt spid="47"/>
                    </p:tgtEl>
                  </p:cond>
                </p:stCondLst>
                <p:endSync evt="end" delay="0">
                  <p:rtn val="all"/>
                </p:endSync>
                <p:childTnLst>
                  <p:par>
                    <p:cTn id="67" fill="hold">
                      <p:stCondLst>
                        <p:cond delay="0"/>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55"/>
                                        </p:tgtEl>
                                        <p:attrNameLst>
                                          <p:attrName>style.visibility</p:attrName>
                                        </p:attrNameLst>
                                      </p:cBhvr>
                                      <p:to>
                                        <p:strVal val="visible"/>
                                      </p:to>
                                    </p:set>
                                    <p:anim calcmode="lin" valueType="num">
                                      <p:cBhvr>
                                        <p:cTn id="71" dur="250" fill="hold"/>
                                        <p:tgtEl>
                                          <p:spTgt spid="55"/>
                                        </p:tgtEl>
                                        <p:attrNameLst>
                                          <p:attrName>ppt_w</p:attrName>
                                        </p:attrNameLst>
                                      </p:cBhvr>
                                      <p:tavLst>
                                        <p:tav tm="0">
                                          <p:val>
                                            <p:fltVal val="0"/>
                                          </p:val>
                                        </p:tav>
                                        <p:tav tm="100000">
                                          <p:val>
                                            <p:strVal val="#ppt_w"/>
                                          </p:val>
                                        </p:tav>
                                      </p:tavLst>
                                    </p:anim>
                                    <p:anim calcmode="lin" valueType="num">
                                      <p:cBhvr>
                                        <p:cTn id="72" dur="250" fill="hold"/>
                                        <p:tgtEl>
                                          <p:spTgt spid="55"/>
                                        </p:tgtEl>
                                        <p:attrNameLst>
                                          <p:attrName>ppt_h</p:attrName>
                                        </p:attrNameLst>
                                      </p:cBhvr>
                                      <p:tavLst>
                                        <p:tav tm="0">
                                          <p:val>
                                            <p:fltVal val="0"/>
                                          </p:val>
                                        </p:tav>
                                        <p:tav tm="100000">
                                          <p:val>
                                            <p:strVal val="#ppt_h"/>
                                          </p:val>
                                        </p:tav>
                                      </p:tavLst>
                                    </p:anim>
                                  </p:childTnLst>
                                </p:cTn>
                              </p:par>
                              <p:par>
                                <p:cTn id="73" presetID="1" presetClass="mediacall" presetSubtype="0" fill="hold" nodeType="withEffect">
                                  <p:stCondLst>
                                    <p:cond delay="0"/>
                                  </p:stCondLst>
                                  <p:childTnLst>
                                    <p:cmd type="call" cmd="playFrom(0.0)">
                                      <p:cBhvr>
                                        <p:cTn id="74"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1600"/>
            <a:ext cx="12192000" cy="7635240"/>
          </a:xfrm>
          <a:custGeom>
            <a:avLst/>
            <a:gdLst/>
            <a:ahLst/>
            <a:cxnLst/>
            <a:rect l="l" t="t" r="r" b="b"/>
            <a:pathLst>
              <a:path w="18288000" h="11452860">
                <a:moveTo>
                  <a:pt x="0" y="0"/>
                </a:moveTo>
                <a:lnTo>
                  <a:pt x="18288000" y="0"/>
                </a:lnTo>
                <a:lnTo>
                  <a:pt x="18288000" y="11452860"/>
                </a:lnTo>
                <a:lnTo>
                  <a:pt x="0" y="1145286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2476EF0D-F073-992A-9597-ABC60F1BEC94}"/>
              </a:ext>
            </a:extLst>
          </p:cNvPr>
          <p:cNvSpPr/>
          <p:nvPr/>
        </p:nvSpPr>
        <p:spPr>
          <a:xfrm>
            <a:off x="1036320" y="1574800"/>
            <a:ext cx="10200640" cy="4114800"/>
          </a:xfrm>
          <a:prstGeom prst="roundRect">
            <a:avLst/>
          </a:prstGeom>
          <a:solidFill>
            <a:schemeClr val="lt1">
              <a:alpha val="5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矩形: 圆角 13">
            <a:extLst>
              <a:ext uri="{FF2B5EF4-FFF2-40B4-BE49-F238E27FC236}">
                <a16:creationId xmlns:a16="http://schemas.microsoft.com/office/drawing/2014/main" id="{208266F5-E1E9-322F-1B6A-F2AAA0F6946F}"/>
              </a:ext>
            </a:extLst>
          </p:cNvPr>
          <p:cNvSpPr/>
          <p:nvPr/>
        </p:nvSpPr>
        <p:spPr>
          <a:xfrm>
            <a:off x="1459865" y="40513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 hai ngày 10</a:t>
            </a:r>
            <a:r>
              <a:rPr kumimoji="0" lang="en-US" altLang="zh-CN" sz="4400" b="1" i="0" u="none" strike="noStrike" kern="1200" cap="none" spc="0" normalizeH="0" noProof="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kumimoji="0" lang="en-US" altLang="zh-CN" sz="4400" b="1"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 11</a:t>
            </a:r>
            <a:r>
              <a:rPr kumimoji="0" lang="en-US" altLang="zh-CN" sz="4400" b="1" i="0" u="none" strike="noStrike" kern="1200" cap="none" spc="0" normalizeH="0" noProof="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kumimoji="0" lang="en-US" altLang="zh-CN" sz="4400" b="1"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 2025</a:t>
            </a:r>
            <a:endPar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endParaRPr>
          </a:p>
        </p:txBody>
      </p:sp>
      <p:pic>
        <p:nvPicPr>
          <p:cNvPr id="86" name="Picture 85">
            <a:extLst>
              <a:ext uri="{FF2B5EF4-FFF2-40B4-BE49-F238E27FC236}">
                <a16:creationId xmlns:a16="http://schemas.microsoft.com/office/drawing/2014/main" id="{FBF309A3-A5A7-8CF9-50C5-117E6DE23DD4}"/>
              </a:ext>
            </a:extLst>
          </p:cNvPr>
          <p:cNvPicPr>
            <a:picLocks noChangeAspect="1"/>
          </p:cNvPicPr>
          <p:nvPr/>
        </p:nvPicPr>
        <p:blipFill>
          <a:blip r:embed="rId3"/>
          <a:stretch>
            <a:fillRect/>
          </a:stretch>
        </p:blipFill>
        <p:spPr>
          <a:xfrm>
            <a:off x="5042313" y="1553413"/>
            <a:ext cx="2188654" cy="1170533"/>
          </a:xfrm>
          <a:prstGeom prst="rect">
            <a:avLst/>
          </a:prstGeom>
        </p:spPr>
      </p:pic>
      <p:pic>
        <p:nvPicPr>
          <p:cNvPr id="87" name="Picture 86">
            <a:extLst>
              <a:ext uri="{FF2B5EF4-FFF2-40B4-BE49-F238E27FC236}">
                <a16:creationId xmlns:a16="http://schemas.microsoft.com/office/drawing/2014/main" id="{3B58603C-BD37-60DC-DAEF-F5A38C7BA557}"/>
              </a:ext>
            </a:extLst>
          </p:cNvPr>
          <p:cNvPicPr>
            <a:picLocks noChangeAspect="1"/>
          </p:cNvPicPr>
          <p:nvPr/>
        </p:nvPicPr>
        <p:blipFill>
          <a:blip r:embed="rId4"/>
          <a:stretch>
            <a:fillRect/>
          </a:stretch>
        </p:blipFill>
        <p:spPr>
          <a:xfrm>
            <a:off x="2854960" y="2570345"/>
            <a:ext cx="7134516" cy="2979602"/>
          </a:xfrm>
          <a:prstGeom prst="rect">
            <a:avLst/>
          </a:prstGeom>
        </p:spPr>
      </p:pic>
      <p:pic>
        <p:nvPicPr>
          <p:cNvPr id="3" name="Picture 2" descr="A cartoon of kids riding on a pencil&#10;&#10;Description automatically generated">
            <a:extLst>
              <a:ext uri="{FF2B5EF4-FFF2-40B4-BE49-F238E27FC236}">
                <a16:creationId xmlns:a16="http://schemas.microsoft.com/office/drawing/2014/main" id="{7D4F389A-C296-749B-FDA4-A3E05CF228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128" b="99108" l="9980" r="89970">
                        <a14:foregroundMark x1="16109" y1="80178" x2="16109" y2="80178"/>
                        <a14:foregroundMark x1="35410" y1="89594" x2="66211" y2="93558"/>
                        <a14:foregroundMark x1="67123" y1="99405" x2="67123" y2="99405"/>
                        <a14:foregroundMark x1="65198" y1="24975" x2="65198" y2="24975"/>
                        <a14:foregroundMark x1="68794" y1="19326" x2="68794" y2="19326"/>
                        <a14:foregroundMark x1="67528" y1="19128" x2="69453" y2="19326"/>
                        <a14:foregroundMark x1="39159" y1="28444" x2="37589" y2="40337"/>
                        <a14:foregroundMark x1="46809" y1="76115" x2="51570" y2="71259"/>
                        <a14:foregroundMark x1="15856" y1="79187" x2="20010" y2="79683"/>
                      </a14:backgroundRemoval>
                    </a14:imgEffect>
                  </a14:imgLayer>
                </a14:imgProps>
              </a:ext>
              <a:ext uri="{28A0092B-C50C-407E-A947-70E740481C1C}">
                <a14:useLocalDpi xmlns:a14="http://schemas.microsoft.com/office/drawing/2010/main" val="0"/>
              </a:ext>
            </a:extLst>
          </a:blip>
          <a:srcRect l="-654" t="18342"/>
          <a:stretch/>
        </p:blipFill>
        <p:spPr>
          <a:xfrm>
            <a:off x="-841545" y="4902689"/>
            <a:ext cx="5530503" cy="2293371"/>
          </a:xfrm>
          <a:prstGeom prst="rect">
            <a:avLst/>
          </a:prstGeom>
        </p:spPr>
      </p:pic>
    </p:spTree>
    <p:extLst>
      <p:ext uri="{BB962C8B-B14F-4D97-AF65-F5344CB8AC3E}">
        <p14:creationId xmlns:p14="http://schemas.microsoft.com/office/powerpoint/2010/main" val="186207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anim calcmode="lin" valueType="num">
                                      <p:cBhvr>
                                        <p:cTn id="8" dur="500" fill="hold"/>
                                        <p:tgtEl>
                                          <p:spTgt spid="82"/>
                                        </p:tgtEl>
                                        <p:attrNameLst>
                                          <p:attrName>ppt_x</p:attrName>
                                        </p:attrNameLst>
                                      </p:cBhvr>
                                      <p:tavLst>
                                        <p:tav tm="0">
                                          <p:val>
                                            <p:strVal val="#ppt_x"/>
                                          </p:val>
                                        </p:tav>
                                        <p:tav tm="100000">
                                          <p:val>
                                            <p:strVal val="#ppt_x"/>
                                          </p:val>
                                        </p:tav>
                                      </p:tavLst>
                                    </p:anim>
                                    <p:anim calcmode="lin" valueType="num">
                                      <p:cBhvr>
                                        <p:cTn id="9" dur="500" fill="hold"/>
                                        <p:tgtEl>
                                          <p:spTgt spid="8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7"/>
                                        </p:tgtEl>
                                        <p:attrNameLst>
                                          <p:attrName>style.visibility</p:attrName>
                                        </p:attrNameLst>
                                      </p:cBhvr>
                                      <p:to>
                                        <p:strVal val="visible"/>
                                      </p:to>
                                    </p:set>
                                    <p:anim calcmode="lin" valueType="num">
                                      <p:cBhvr>
                                        <p:cTn id="13" dur="500" fill="hold"/>
                                        <p:tgtEl>
                                          <p:spTgt spid="87"/>
                                        </p:tgtEl>
                                        <p:attrNameLst>
                                          <p:attrName>ppt_w</p:attrName>
                                        </p:attrNameLst>
                                      </p:cBhvr>
                                      <p:tavLst>
                                        <p:tav tm="0">
                                          <p:val>
                                            <p:fltVal val="0"/>
                                          </p:val>
                                        </p:tav>
                                        <p:tav tm="100000">
                                          <p:val>
                                            <p:strVal val="#ppt_w"/>
                                          </p:val>
                                        </p:tav>
                                      </p:tavLst>
                                    </p:anim>
                                    <p:anim calcmode="lin" valueType="num">
                                      <p:cBhvr>
                                        <p:cTn id="14" dur="500" fill="hold"/>
                                        <p:tgtEl>
                                          <p:spTgt spid="87"/>
                                        </p:tgtEl>
                                        <p:attrNameLst>
                                          <p:attrName>ppt_h</p:attrName>
                                        </p:attrNameLst>
                                      </p:cBhvr>
                                      <p:tavLst>
                                        <p:tav tm="0">
                                          <p:val>
                                            <p:fltVal val="0"/>
                                          </p:val>
                                        </p:tav>
                                        <p:tav tm="100000">
                                          <p:val>
                                            <p:strVal val="#ppt_h"/>
                                          </p:val>
                                        </p:tav>
                                      </p:tavLst>
                                    </p:anim>
                                    <p:animEffect transition="in" filter="fade">
                                      <p:cBhvr>
                                        <p:cTn id="1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416636-45F5-4802-96A5-1C9A0ABB9C11}"/>
              </a:ext>
            </a:extLst>
          </p:cNvPr>
          <p:cNvPicPr>
            <a:picLocks noChangeAspect="1"/>
          </p:cNvPicPr>
          <p:nvPr/>
        </p:nvPicPr>
        <p:blipFill>
          <a:blip r:embed="rId2"/>
          <a:stretch>
            <a:fillRect/>
          </a:stretch>
        </p:blipFill>
        <p:spPr>
          <a:xfrm>
            <a:off x="0" y="0"/>
            <a:ext cx="12192000" cy="6892447"/>
          </a:xfrm>
          <a:prstGeom prst="rect">
            <a:avLst/>
          </a:prstGeom>
        </p:spPr>
      </p:pic>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ớp 3">
            <a:hlinkClick r:id="" action="ppaction://media"/>
            <a:extLst>
              <a:ext uri="{FF2B5EF4-FFF2-40B4-BE49-F238E27FC236}">
                <a16:creationId xmlns:a16="http://schemas.microsoft.com/office/drawing/2014/main" id="{80555A3A-96F0-4B8C-0EF7-4FA3F4C512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6249E000-AD96-851F-FC5A-B202E8F73697}"/>
              </a:ext>
            </a:extLst>
          </p:cNvPr>
          <p:cNvSpPr txBox="1"/>
          <p:nvPr/>
        </p:nvSpPr>
        <p:spPr>
          <a:xfrm>
            <a:off x="4603898" y="2413591"/>
            <a:ext cx="28282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TotalTime>
  <Words>497</Words>
  <Application>Microsoft Office PowerPoint</Application>
  <PresentationFormat>Widescreen</PresentationFormat>
  <Paragraphs>83</Paragraphs>
  <Slides>19</Slides>
  <Notes>3</Notes>
  <HiddenSlides>0</HiddenSlides>
  <MMClips>14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等线</vt:lpstr>
      <vt:lpstr>#9Slide02 Noi dung dai</vt:lpstr>
      <vt:lpstr>#9Slide02 Tieu de dai</vt:lpstr>
      <vt:lpstr>#9Slide03 Arima Madurai ExtraBo</vt:lpstr>
      <vt:lpstr>#9Slide03 BoosterNextFYBlack</vt:lpstr>
      <vt:lpstr>#9Slide03 HelveBold</vt:lpstr>
      <vt:lpstr>#9Slide03 Quicksand Medium</vt:lpstr>
      <vt:lpstr>#9Slide07 IcielCrocante</vt:lpstr>
      <vt:lpstr>Arial</vt:lpstr>
      <vt:lpstr>Calibri</vt:lpstr>
      <vt:lpstr>Cambria</vt:lpstr>
      <vt:lpstr>iCiel Cadena</vt:lpstr>
      <vt:lpstr>zihun7hao-wennuantongzhiti</vt:lpstr>
      <vt:lpstr>字魂107号-萌趣欢乐体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9Slide</cp:keywords>
  <dc:description>9Slide.vn</dc:description>
  <cp:lastModifiedBy>9Slide</cp:lastModifiedBy>
  <cp:revision>8</cp:revision>
  <dcterms:created xsi:type="dcterms:W3CDTF">2026-01-05T12:01:12Z</dcterms:created>
  <dcterms:modified xsi:type="dcterms:W3CDTF">2026-01-05T12:50:05Z</dcterms:modified>
  <cp:category>9Slide.vn</cp:category>
  <cp:contentStatus>9Slide</cp:contentStatus>
</cp:coreProperties>
</file>