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93" r:id="rId1"/>
    <p:sldMasterId id="2147483818" r:id="rId2"/>
    <p:sldMasterId id="2147483830" r:id="rId3"/>
    <p:sldMasterId id="2147483849" r:id="rId4"/>
    <p:sldMasterId id="2147483861" r:id="rId5"/>
    <p:sldMasterId id="2147483873" r:id="rId6"/>
    <p:sldMasterId id="2147483887" r:id="rId7"/>
    <p:sldMasterId id="2147483899" r:id="rId8"/>
  </p:sldMasterIdLst>
  <p:notesMasterIdLst>
    <p:notesMasterId r:id="rId39"/>
  </p:notesMasterIdLst>
  <p:sldIdLst>
    <p:sldId id="261" r:id="rId9"/>
    <p:sldId id="365" r:id="rId10"/>
    <p:sldId id="305" r:id="rId11"/>
    <p:sldId id="316" r:id="rId12"/>
    <p:sldId id="317" r:id="rId13"/>
    <p:sldId id="318" r:id="rId14"/>
    <p:sldId id="319" r:id="rId15"/>
    <p:sldId id="374" r:id="rId16"/>
    <p:sldId id="256" r:id="rId17"/>
    <p:sldId id="379" r:id="rId18"/>
    <p:sldId id="380" r:id="rId19"/>
    <p:sldId id="311" r:id="rId20"/>
    <p:sldId id="312" r:id="rId21"/>
    <p:sldId id="296" r:id="rId22"/>
    <p:sldId id="381" r:id="rId23"/>
    <p:sldId id="382" r:id="rId24"/>
    <p:sldId id="265" r:id="rId25"/>
    <p:sldId id="368" r:id="rId26"/>
    <p:sldId id="369" r:id="rId27"/>
    <p:sldId id="370" r:id="rId28"/>
    <p:sldId id="285" r:id="rId29"/>
    <p:sldId id="383" r:id="rId30"/>
    <p:sldId id="384" r:id="rId31"/>
    <p:sldId id="385" r:id="rId32"/>
    <p:sldId id="268" r:id="rId33"/>
    <p:sldId id="371" r:id="rId34"/>
    <p:sldId id="286" r:id="rId35"/>
    <p:sldId id="277" r:id="rId36"/>
    <p:sldId id="386" r:id="rId37"/>
    <p:sldId id="38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4660"/>
  </p:normalViewPr>
  <p:slideViewPr>
    <p:cSldViewPr snapToGrid="0">
      <p:cViewPr>
        <p:scale>
          <a:sx n="43" d="100"/>
          <a:sy n="43" d="100"/>
        </p:scale>
        <p:origin x="153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62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ỨNG.</a:t>
            </a:r>
            <a:br>
              <a:rPr lang="en-US" dirty="0"/>
            </a:b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 1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change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166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368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149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648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39999736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3941711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9560565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78765876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40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096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737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153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257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155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66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6381212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140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428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549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413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0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38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10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30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76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80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0250286"/>
      </p:ext>
    </p:extLst>
  </p:cSld>
  <p:clrMapOvr>
    <a:masterClrMapping/>
  </p:clrMapOvr>
  <p:transition spd="slow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55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01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10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271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74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68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088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996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87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1322318"/>
      </p:ext>
    </p:extLst>
  </p:cSld>
  <p:clrMapOvr>
    <a:masterClrMapping/>
  </p:clrMapOvr>
  <p:transition spd="slow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50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52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47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565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696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839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522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0559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2822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6300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24841242"/>
      </p:ext>
    </p:extLst>
  </p:cSld>
  <p:clrMapOvr>
    <a:masterClrMapping/>
  </p:clrMapOvr>
  <p:transition spd="slow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2729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47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0115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7453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6389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4679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8220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47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104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6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56473544"/>
      </p:ext>
    </p:extLst>
  </p:cSld>
  <p:clrMapOvr>
    <a:masterClrMapping/>
  </p:clrMapOvr>
  <p:transition spd="slow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416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363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952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683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34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381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11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440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545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87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319436"/>
      </p:ext>
    </p:extLst>
  </p:cSld>
  <p:clrMapOvr>
    <a:masterClrMapping/>
  </p:clrMapOvr>
  <p:transition spd="slow"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101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421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48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233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540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226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742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660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684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1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11874828"/>
      </p:ext>
    </p:extLst>
  </p:cSld>
  <p:clrMapOvr>
    <a:masterClrMapping/>
  </p:clrMapOvr>
  <p:transition spd="slow">
    <p:split orient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169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962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446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052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710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121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660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476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444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30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43671238"/>
      </p:ext>
    </p:extLst>
  </p:cSld>
  <p:clrMapOvr>
    <a:masterClrMapping/>
  </p:clrMapOvr>
  <p:transition spd="slow">
    <p:split orient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98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6">
            <a:extLst>
              <a:ext uri="{FF2B5EF4-FFF2-40B4-BE49-F238E27FC236}">
                <a16:creationId xmlns:a16="http://schemas.microsoft.com/office/drawing/2014/main" id="{3460B606-A2B1-3232-BDA2-84970B7C7D98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3" name="图片 7" descr="山上的风景&#10;&#10;描述已自动生成">
              <a:extLst>
                <a:ext uri="{FF2B5EF4-FFF2-40B4-BE49-F238E27FC236}">
                  <a16:creationId xmlns:a16="http://schemas.microsoft.com/office/drawing/2014/main" id="{07AF6684-DC59-E7F3-C307-7575DFF1E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F39DBD13-6FEB-2645-12AB-D5521AE42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5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DBD9E374-2F62-34B3-3311-7B9951675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6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5B1321B2-5D97-7ABA-EC0C-65F73196F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7E88D8-316E-9CC7-6C96-10E453669EEE}"/>
              </a:ext>
            </a:extLst>
          </p:cNvPr>
          <p:cNvSpPr/>
          <p:nvPr userDrawn="1"/>
        </p:nvSpPr>
        <p:spPr>
          <a:xfrm>
            <a:off x="315310" y="241739"/>
            <a:ext cx="11561380" cy="6421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7" descr="1-">
            <a:extLst>
              <a:ext uri="{FF2B5EF4-FFF2-40B4-BE49-F238E27FC236}">
                <a16:creationId xmlns:a16="http://schemas.microsoft.com/office/drawing/2014/main" id="{8F0B8678-C02A-DFE0-5ED9-80EB9536BF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FBAD7C01-C4F1-E23B-606E-0BEBB816D9BD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4" name="图片 7" descr="山上的风景&#10;&#10;描述已自动生成">
              <a:extLst>
                <a:ext uri="{FF2B5EF4-FFF2-40B4-BE49-F238E27FC236}">
                  <a16:creationId xmlns:a16="http://schemas.microsoft.com/office/drawing/2014/main" id="{4E61F88E-59F3-469F-5DF4-61523C21A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A5E9127-9E30-2D6D-38A1-5EA6A27CE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9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67FCDDBC-CCB2-7EC7-50E4-0350EC827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0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B6277EEA-5BF9-21A0-E4EA-5378BD3555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72260F9-84D4-47E4-F422-320DC1878B1A}"/>
              </a:ext>
            </a:extLst>
          </p:cNvPr>
          <p:cNvSpPr/>
          <p:nvPr userDrawn="1"/>
        </p:nvSpPr>
        <p:spPr>
          <a:xfrm>
            <a:off x="315310" y="241739"/>
            <a:ext cx="11561380" cy="6421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446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1-">
            <a:extLst>
              <a:ext uri="{FF2B5EF4-FFF2-40B4-BE49-F238E27FC236}">
                <a16:creationId xmlns:a16="http://schemas.microsoft.com/office/drawing/2014/main" id="{D8C8C779-E7B2-3219-1021-1E4CE76DB3E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" name="组合 6">
            <a:extLst>
              <a:ext uri="{FF2B5EF4-FFF2-40B4-BE49-F238E27FC236}">
                <a16:creationId xmlns:a16="http://schemas.microsoft.com/office/drawing/2014/main" id="{14610D86-B6DB-1C75-35D3-5F0A8F953B7A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22" name="图片 7" descr="山上的风景&#10;&#10;描述已自动生成">
              <a:extLst>
                <a:ext uri="{FF2B5EF4-FFF2-40B4-BE49-F238E27FC236}">
                  <a16:creationId xmlns:a16="http://schemas.microsoft.com/office/drawing/2014/main" id="{C49630D1-EB23-6ECB-0207-F382D766A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3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CE799A7A-49A6-794F-72AA-8D48F656A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24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70F37560-3130-F1BB-2BAB-97B4E66E3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25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C204E8F3-860E-0949-9180-208AC17B6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79B6D79-4CC4-B40C-A051-D89B9DCDBCA5}"/>
              </a:ext>
            </a:extLst>
          </p:cNvPr>
          <p:cNvSpPr/>
          <p:nvPr userDrawn="1"/>
        </p:nvSpPr>
        <p:spPr>
          <a:xfrm>
            <a:off x="315310" y="241739"/>
            <a:ext cx="11561380" cy="6421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5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0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178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1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1.sv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5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5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5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Relationship Id="rId5" Type="http://schemas.microsoft.com/office/2007/relationships/hdphoto" Target="../media/hdphoto2.wdp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7.jpg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slide" Target="slide5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22.png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sv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22.png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sv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22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sv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22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rry blossoms">
            <a:extLst>
              <a:ext uri="{FF2B5EF4-FFF2-40B4-BE49-F238E27FC236}">
                <a16:creationId xmlns:a16="http://schemas.microsoft.com/office/drawing/2014/main" id="{E854FAD7-3A8A-B78F-B0C8-96E57D42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44484B-B62E-BFC4-72DC-792B0C3F5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081" y="1451009"/>
            <a:ext cx="10258097" cy="3955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F6EF18-2271-01E8-D8DC-925D58470A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7002" y="1381761"/>
            <a:ext cx="5479981" cy="597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1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 descr="Cherry blossoms">
            <a:extLst>
              <a:ext uri="{FF2B5EF4-FFF2-40B4-BE49-F238E27FC236}">
                <a16:creationId xmlns:a16="http://schemas.microsoft.com/office/drawing/2014/main" id="{E854FAD7-3A8A-B78F-B0C8-96E57D4247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730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2" name="Image to video 丨 draw">
            <a:hlinkClick r:id="" action="ppaction://media"/>
            <a:extLst>
              <a:ext uri="{FF2B5EF4-FFF2-40B4-BE49-F238E27FC236}">
                <a16:creationId xmlns:a16="http://schemas.microsoft.com/office/drawing/2014/main" id="{CFBCFD52-C0D2-4BD0-9EAC-2F49F5C106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72153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5401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 descr="Cherry blossoms">
            <a:extLst>
              <a:ext uri="{FF2B5EF4-FFF2-40B4-BE49-F238E27FC236}">
                <a16:creationId xmlns:a16="http://schemas.microsoft.com/office/drawing/2014/main" id="{E854FAD7-3A8A-B78F-B0C8-96E57D42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4C062C47-53F8-C20F-A7C5-1B403A57284A}"/>
              </a:ext>
            </a:extLst>
          </p:cNvPr>
          <p:cNvGrpSpPr/>
          <p:nvPr/>
        </p:nvGrpSpPr>
        <p:grpSpPr>
          <a:xfrm>
            <a:off x="0" y="0"/>
            <a:ext cx="12059920" cy="6857990"/>
            <a:chOff x="0" y="0"/>
            <a:chExt cx="21573924" cy="11014849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0F410857-D2D2-B785-71D8-A69E69825DF0}"/>
                </a:ext>
              </a:extLst>
            </p:cNvPr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853D14C6-423D-3F38-BA89-E721EB8F4B5D}"/>
                </a:ext>
              </a:extLst>
            </p:cNvPr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445D4E8-2C01-0812-2569-B4621CD04FFF}"/>
                </a:ext>
              </a:extLst>
            </p:cNvPr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42C7B04-BEB6-9279-7261-BB8FF4B66C4F}"/>
                </a:ext>
              </a:extLst>
            </p:cNvPr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21B1D2E-4442-19DB-04AC-1064296A482E}"/>
                </a:ext>
              </a:extLst>
            </p:cNvPr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E82C9F2-B253-DDB3-4846-4D50D9FAAFAC}"/>
                </a:ext>
              </a:extLst>
            </p:cNvPr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528D880-DDD0-BE6A-9009-66C52AB9B7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9" y="113489"/>
            <a:ext cx="2447811" cy="7144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03584D-B74B-DC7C-1828-E870FB8034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47" y="941420"/>
            <a:ext cx="11173233" cy="470754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174BC6A-483F-2987-3799-686AA65ACE0E}"/>
              </a:ext>
            </a:extLst>
          </p:cNvPr>
          <p:cNvSpPr txBox="1">
            <a:spLocks/>
          </p:cNvSpPr>
          <p:nvPr/>
        </p:nvSpPr>
        <p:spPr>
          <a:xfrm>
            <a:off x="6825" y="533880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2264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F6FFC6-1084-402B-F778-F6DAEB3E39B9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FADAE122-088F-3815-92A4-88931E3C57E6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EC8FFA3-A5EF-FD54-2D96-4544B8E4CAA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091CC2-B686-AAA2-1ACC-A1341D251673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E565E5DF-5498-E53F-945F-945F8BA478C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114A94B-AA03-D2C9-2D3E-A0DEF7D209C3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3601" y="3505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prstClr val="white">
                    <a:lumMod val="7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10966" y="3543076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prstClr val="white">
                    <a:lumMod val="7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33601" y="3505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78855" y="35433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65436" y="35433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1045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 descr="Cherry blossoms">
            <a:extLst>
              <a:ext uri="{FF2B5EF4-FFF2-40B4-BE49-F238E27FC236}">
                <a16:creationId xmlns:a16="http://schemas.microsoft.com/office/drawing/2014/main" id="{E854FAD7-3A8A-B78F-B0C8-96E57D42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4C062C47-53F8-C20F-A7C5-1B403A57284A}"/>
              </a:ext>
            </a:extLst>
          </p:cNvPr>
          <p:cNvGrpSpPr/>
          <p:nvPr/>
        </p:nvGrpSpPr>
        <p:grpSpPr>
          <a:xfrm>
            <a:off x="6824" y="-40740"/>
            <a:ext cx="12059921" cy="6857990"/>
            <a:chOff x="0" y="0"/>
            <a:chExt cx="21573925" cy="11014849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0F410857-D2D2-B785-71D8-A69E69825DF0}"/>
                </a:ext>
              </a:extLst>
            </p:cNvPr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853D14C6-423D-3F38-BA89-E721EB8F4B5D}"/>
                </a:ext>
              </a:extLst>
            </p:cNvPr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445D4E8-2C01-0812-2569-B4621CD04FFF}"/>
                </a:ext>
              </a:extLst>
            </p:cNvPr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42C7B04-BEB6-9279-7261-BB8FF4B66C4F}"/>
                </a:ext>
              </a:extLst>
            </p:cNvPr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21B1D2E-4442-19DB-04AC-1064296A482E}"/>
                </a:ext>
              </a:extLst>
            </p:cNvPr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E82C9F2-B253-DDB3-4846-4D50D9FAAFAC}"/>
                </a:ext>
              </a:extLst>
            </p:cNvPr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174BC6A-483F-2987-3799-686AA65ACE0E}"/>
              </a:ext>
            </a:extLst>
          </p:cNvPr>
          <p:cNvSpPr txBox="1">
            <a:spLocks/>
          </p:cNvSpPr>
          <p:nvPr/>
        </p:nvSpPr>
        <p:spPr>
          <a:xfrm>
            <a:off x="6825" y="533880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56A464-53FC-EAB2-1031-E91761E077E4}"/>
              </a:ext>
            </a:extLst>
          </p:cNvPr>
          <p:cNvGrpSpPr/>
          <p:nvPr/>
        </p:nvGrpSpPr>
        <p:grpSpPr>
          <a:xfrm>
            <a:off x="233679" y="447040"/>
            <a:ext cx="2326451" cy="718426"/>
            <a:chOff x="63500" y="1429216"/>
            <a:chExt cx="1970813" cy="705889"/>
          </a:xfrm>
        </p:grpSpPr>
        <p:sp>
          <p:nvSpPr>
            <p:cNvPr id="15" name="Rounded Rectangle 34">
              <a:extLst>
                <a:ext uri="{FF2B5EF4-FFF2-40B4-BE49-F238E27FC236}">
                  <a16:creationId xmlns:a16="http://schemas.microsoft.com/office/drawing/2014/main" id="{9A704E55-B711-A3B4-6B4B-DEE8822620F1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553094-8908-EF93-9145-799B549C72BB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8C7E8FF6-8D8E-D872-B4A3-DBA71ADAC936}"/>
              </a:ext>
            </a:extLst>
          </p:cNvPr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C264102-0923-A114-88ED-A8487F8B58FC}"/>
              </a:ext>
            </a:extLst>
          </p:cNvPr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05A4B47-14A5-B9B0-C6E6-08CA7F2F6D34}"/>
              </a:ext>
            </a:extLst>
          </p:cNvPr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55E55B5-9D66-3C84-809A-0B4F83944D31}"/>
              </a:ext>
            </a:extLst>
          </p:cNvPr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12E0C2E-C580-F6F9-A100-F9E60EB7C8EB}"/>
              </a:ext>
            </a:extLst>
          </p:cNvPr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9B919D1-0152-C475-3F83-0F118154FD2E}"/>
              </a:ext>
            </a:extLst>
          </p:cNvPr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40AE19C-D22B-B772-66FE-624C3C73E7C8}"/>
              </a:ext>
            </a:extLst>
          </p:cNvPr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44C3EC9-B5DC-5161-F5BF-E69A8F29D5C7}"/>
              </a:ext>
            </a:extLst>
          </p:cNvPr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7E3EA41-FCCB-42F9-8527-BE79B685C097}"/>
              </a:ext>
            </a:extLst>
          </p:cNvPr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80BDB9B-632B-FD90-0D4B-93AF7D4CCDB9}"/>
              </a:ext>
            </a:extLst>
          </p:cNvPr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tẻ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F8120B9-2F7B-37CB-389A-46339C417A9F}"/>
              </a:ext>
            </a:extLst>
          </p:cNvPr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A6B4D7F2-EE6F-171E-F116-46262DC07ADD}"/>
              </a:ext>
            </a:extLst>
          </p:cNvPr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9C7DBC5-09D6-86CD-84E6-795301E068B2}"/>
              </a:ext>
            </a:extLst>
          </p:cNvPr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trổ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D1F3A4E-79FF-CDEC-BC15-8E26CC25CC8F}"/>
              </a:ext>
            </a:extLst>
          </p:cNvPr>
          <p:cNvSpPr txBox="1">
            <a:spLocks/>
          </p:cNvSpPr>
          <p:nvPr/>
        </p:nvSpPr>
        <p:spPr>
          <a:xfrm>
            <a:off x="205574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1020447-3F33-AC11-7DC4-DB29AA594470}"/>
              </a:ext>
            </a:extLst>
          </p:cNvPr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2B8680E-E165-81CA-9947-EE845A8734F7}"/>
              </a:ext>
            </a:extLst>
          </p:cNvPr>
          <p:cNvSpPr txBox="1">
            <a:spLocks/>
          </p:cNvSpPr>
          <p:nvPr/>
        </p:nvSpPr>
        <p:spPr>
          <a:xfrm>
            <a:off x="610001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C165C12C-F4A5-728F-6E8A-4A4FDBAE2BD0}"/>
              </a:ext>
            </a:extLst>
          </p:cNvPr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A737641-E66F-251C-8D02-FCD8968A2A4E}"/>
              </a:ext>
            </a:extLst>
          </p:cNvPr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3B527DEE-D350-C44C-2A8E-D32498E29F71}"/>
              </a:ext>
            </a:extLst>
          </p:cNvPr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3196668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 descr="Cherry blossoms">
            <a:extLst>
              <a:ext uri="{FF2B5EF4-FFF2-40B4-BE49-F238E27FC236}">
                <a16:creationId xmlns:a16="http://schemas.microsoft.com/office/drawing/2014/main" id="{E854FAD7-3A8A-B78F-B0C8-96E57D42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4C062C47-53F8-C20F-A7C5-1B403A57284A}"/>
              </a:ext>
            </a:extLst>
          </p:cNvPr>
          <p:cNvGrpSpPr/>
          <p:nvPr/>
        </p:nvGrpSpPr>
        <p:grpSpPr>
          <a:xfrm>
            <a:off x="6824" y="-40740"/>
            <a:ext cx="12059921" cy="6857990"/>
            <a:chOff x="0" y="0"/>
            <a:chExt cx="21573925" cy="11014849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0F410857-D2D2-B785-71D8-A69E69825DF0}"/>
                </a:ext>
              </a:extLst>
            </p:cNvPr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853D14C6-423D-3F38-BA89-E721EB8F4B5D}"/>
                </a:ext>
              </a:extLst>
            </p:cNvPr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445D4E8-2C01-0812-2569-B4621CD04FFF}"/>
                </a:ext>
              </a:extLst>
            </p:cNvPr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42C7B04-BEB6-9279-7261-BB8FF4B66C4F}"/>
                </a:ext>
              </a:extLst>
            </p:cNvPr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21B1D2E-4442-19DB-04AC-1064296A482E}"/>
                </a:ext>
              </a:extLst>
            </p:cNvPr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E82C9F2-B253-DDB3-4846-4D50D9FAAFAC}"/>
                </a:ext>
              </a:extLst>
            </p:cNvPr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24A0147-393D-F0AA-C0B4-DE176A343C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5" y="364168"/>
            <a:ext cx="1812054" cy="943583"/>
          </a:xfrm>
          <a:prstGeom prst="rect">
            <a:avLst/>
          </a:prstGeom>
        </p:spPr>
      </p:pic>
      <p:sp>
        <p:nvSpPr>
          <p:cNvPr id="3" name="TextBox 17">
            <a:extLst>
              <a:ext uri="{FF2B5EF4-FFF2-40B4-BE49-F238E27FC236}">
                <a16:creationId xmlns:a16="http://schemas.microsoft.com/office/drawing/2014/main" id="{7DAB5B8F-54A0-2DB0-29FF-003BB07CA232}"/>
              </a:ext>
            </a:extLst>
          </p:cNvPr>
          <p:cNvSpPr txBox="1"/>
          <p:nvPr/>
        </p:nvSpPr>
        <p:spPr>
          <a:xfrm>
            <a:off x="908094" y="4966432"/>
            <a:ext cx="1487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5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5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CA4951B0-CD57-D881-8464-9F1C031A9C43}"/>
              </a:ext>
            </a:extLst>
          </p:cNvPr>
          <p:cNvSpPr txBox="1"/>
          <p:nvPr/>
        </p:nvSpPr>
        <p:spPr>
          <a:xfrm>
            <a:off x="4222087" y="4996250"/>
            <a:ext cx="1942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lang="en-US" sz="5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5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</a:t>
            </a:r>
            <a:endParaRPr lang="en-US" sz="5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id="{2398C971-CED5-15A0-BCF4-2C15642E368F}"/>
              </a:ext>
            </a:extLst>
          </p:cNvPr>
          <p:cNvSpPr txBox="1"/>
          <p:nvPr/>
        </p:nvSpPr>
        <p:spPr>
          <a:xfrm>
            <a:off x="7066722" y="4936616"/>
            <a:ext cx="2229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5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5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86A5A3C6-7CC9-5FD5-FAC9-A1B302555B9C}"/>
              </a:ext>
            </a:extLst>
          </p:cNvPr>
          <p:cNvSpPr txBox="1"/>
          <p:nvPr/>
        </p:nvSpPr>
        <p:spPr>
          <a:xfrm>
            <a:off x="9660836" y="4996250"/>
            <a:ext cx="2460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5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5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endParaRPr lang="en-US" sz="5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13A5E12-2B0E-4C19-7506-D53AF2EBC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" y="2928785"/>
            <a:ext cx="3253107" cy="198562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D529B30-3865-F29B-280E-75149EF9DA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91" y="2864635"/>
            <a:ext cx="2691006" cy="198562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5FE5FC4-1AF8-4FA1-6F8C-0E6B664DB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494" y="2025126"/>
            <a:ext cx="2859867" cy="282513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D7DB875-6655-7C78-AA0A-0F89BB85EA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98" y="2864635"/>
            <a:ext cx="2419760" cy="198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92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3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43" y="4979869"/>
            <a:ext cx="2962460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11" y="4934456"/>
            <a:ext cx="322485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299" y="4934455"/>
            <a:ext cx="354760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648" y="4934455"/>
            <a:ext cx="4197035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92" y="76201"/>
            <a:ext cx="10146881" cy="53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267200" y="5439506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tô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53088" y="542898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pic>
        <p:nvPicPr>
          <p:cNvPr id="4" name="Picture 2" descr="Hé lộ 7 mẫu xe ôtô VinFast sẽ 'xuất xưởng' trong năm 2020 | Ôtô-Xe máy |  Vietnam+ (VietnamPlu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38" y="438150"/>
            <a:ext cx="8337488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95800" y="5135838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 tử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57686" y="513960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pic>
        <p:nvPicPr>
          <p:cNvPr id="4" name="Picture 2" descr="African lion, facts and photo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6" b="8666"/>
          <a:stretch/>
        </p:blipFill>
        <p:spPr bwMode="auto">
          <a:xfrm>
            <a:off x="3639312" y="238005"/>
            <a:ext cx="8113776" cy="42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here lions once ruled, they are now quietly disappearing | National  Geographi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3" r="21625"/>
          <a:stretch/>
        </p:blipFill>
        <p:spPr bwMode="auto">
          <a:xfrm>
            <a:off x="381001" y="238005"/>
            <a:ext cx="2997037" cy="42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191000" y="5410201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trê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66607" y="5413963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pic>
        <p:nvPicPr>
          <p:cNvPr id="4" name="Picture 4" descr="Ngày Tết, bắt được cá trê vàng nặng gần 3kg, dài hơn nửa mé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29" y="562357"/>
            <a:ext cx="5816327" cy="40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Giới thiệu giống cá trê ở Việt Nam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99" y="562357"/>
            <a:ext cx="6491021" cy="40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C7D2-4A92-C736-4F13-50B3A4818BF4}"/>
              </a:ext>
            </a:extLst>
          </p:cNvPr>
          <p:cNvSpPr txBox="1">
            <a:spLocks/>
          </p:cNvSpPr>
          <p:nvPr/>
        </p:nvSpPr>
        <p:spPr>
          <a:xfrm>
            <a:off x="4480719" y="5135837"/>
            <a:ext cx="426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 ngà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CDAF8E6-8E7D-23F2-72CD-DC93B2C7DB18}"/>
              </a:ext>
            </a:extLst>
          </p:cNvPr>
          <p:cNvSpPr txBox="1">
            <a:spLocks/>
          </p:cNvSpPr>
          <p:nvPr/>
        </p:nvSpPr>
        <p:spPr>
          <a:xfrm>
            <a:off x="4611781" y="51268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pic>
        <p:nvPicPr>
          <p:cNvPr id="7" name="Picture 2" descr="Cây Tre Ngà | Chợ Cây Xanh">
            <a:extLst>
              <a:ext uri="{FF2B5EF4-FFF2-40B4-BE49-F238E27FC236}">
                <a16:creationId xmlns:a16="http://schemas.microsoft.com/office/drawing/2014/main" id="{EDD3DDD3-4576-02BE-5841-C1D3570D6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78155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ÂY TRE NGÀ - Mua Bán Cây công trình">
            <a:extLst>
              <a:ext uri="{FF2B5EF4-FFF2-40B4-BE49-F238E27FC236}">
                <a16:creationId xmlns:a16="http://schemas.microsoft.com/office/drawing/2014/main" id="{6A94C099-831B-D493-8E3C-055E47ADD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5095508" y="0"/>
            <a:ext cx="706633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 descr="Cherry blossoms">
            <a:extLst>
              <a:ext uri="{FF2B5EF4-FFF2-40B4-BE49-F238E27FC236}">
                <a16:creationId xmlns:a16="http://schemas.microsoft.com/office/drawing/2014/main" id="{E854FAD7-3A8A-B78F-B0C8-96E57D4247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730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4C062C47-53F8-C20F-A7C5-1B403A57284A}"/>
              </a:ext>
            </a:extLst>
          </p:cNvPr>
          <p:cNvGrpSpPr/>
          <p:nvPr/>
        </p:nvGrpSpPr>
        <p:grpSpPr>
          <a:xfrm>
            <a:off x="6824" y="-40740"/>
            <a:ext cx="12059921" cy="6857990"/>
            <a:chOff x="0" y="0"/>
            <a:chExt cx="21573925" cy="11014849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0F410857-D2D2-B785-71D8-A69E69825DF0}"/>
                </a:ext>
              </a:extLst>
            </p:cNvPr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853D14C6-423D-3F38-BA89-E721EB8F4B5D}"/>
                </a:ext>
              </a:extLst>
            </p:cNvPr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445D4E8-2C01-0812-2569-B4621CD04FFF}"/>
                </a:ext>
              </a:extLst>
            </p:cNvPr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42C7B04-BEB6-9279-7261-BB8FF4B66C4F}"/>
                </a:ext>
              </a:extLst>
            </p:cNvPr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21B1D2E-4442-19DB-04AC-1064296A482E}"/>
                </a:ext>
              </a:extLst>
            </p:cNvPr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E82C9F2-B253-DDB3-4846-4D50D9FAAFAC}"/>
                </a:ext>
              </a:extLst>
            </p:cNvPr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3147248291081070918">
            <a:hlinkClick r:id="" action="ppaction://media"/>
            <a:extLst>
              <a:ext uri="{FF2B5EF4-FFF2-40B4-BE49-F238E27FC236}">
                <a16:creationId xmlns:a16="http://schemas.microsoft.com/office/drawing/2014/main" id="{BCB60F97-CAB0-7909-2242-BC5BBC6A2D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7560" y="364211"/>
            <a:ext cx="6981101" cy="59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31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 descr="Cherry blossoms">
            <a:extLst>
              <a:ext uri="{FF2B5EF4-FFF2-40B4-BE49-F238E27FC236}">
                <a16:creationId xmlns:a16="http://schemas.microsoft.com/office/drawing/2014/main" id="{E854FAD7-3A8A-B78F-B0C8-96E57D4247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730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4C062C47-53F8-C20F-A7C5-1B403A57284A}"/>
              </a:ext>
            </a:extLst>
          </p:cNvPr>
          <p:cNvGrpSpPr/>
          <p:nvPr/>
        </p:nvGrpSpPr>
        <p:grpSpPr>
          <a:xfrm>
            <a:off x="6824" y="-40740"/>
            <a:ext cx="12059921" cy="6857990"/>
            <a:chOff x="0" y="0"/>
            <a:chExt cx="21573925" cy="11014849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0F410857-D2D2-B785-71D8-A69E69825DF0}"/>
                </a:ext>
              </a:extLst>
            </p:cNvPr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853D14C6-423D-3F38-BA89-E721EB8F4B5D}"/>
                </a:ext>
              </a:extLst>
            </p:cNvPr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445D4E8-2C01-0812-2569-B4621CD04FFF}"/>
                </a:ext>
              </a:extLst>
            </p:cNvPr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42C7B04-BEB6-9279-7261-BB8FF4B66C4F}"/>
                </a:ext>
              </a:extLst>
            </p:cNvPr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21B1D2E-4442-19DB-04AC-1064296A482E}"/>
                </a:ext>
              </a:extLst>
            </p:cNvPr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E82C9F2-B253-DDB3-4846-4D50D9FAAFAC}"/>
                </a:ext>
              </a:extLst>
            </p:cNvPr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8407405525669759212">
            <a:hlinkClick r:id="" action="ppaction://media"/>
            <a:extLst>
              <a:ext uri="{FF2B5EF4-FFF2-40B4-BE49-F238E27FC236}">
                <a16:creationId xmlns:a16="http://schemas.microsoft.com/office/drawing/2014/main" id="{3D03997E-7331-9A62-5DED-DA4BE78F49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53504" y="361904"/>
            <a:ext cx="8037269" cy="565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77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 descr="Cherry blossoms">
            <a:extLst>
              <a:ext uri="{FF2B5EF4-FFF2-40B4-BE49-F238E27FC236}">
                <a16:creationId xmlns:a16="http://schemas.microsoft.com/office/drawing/2014/main" id="{E854FAD7-3A8A-B78F-B0C8-96E57D4247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730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4C062C47-53F8-C20F-A7C5-1B403A57284A}"/>
              </a:ext>
            </a:extLst>
          </p:cNvPr>
          <p:cNvGrpSpPr/>
          <p:nvPr/>
        </p:nvGrpSpPr>
        <p:grpSpPr>
          <a:xfrm>
            <a:off x="6824" y="-40740"/>
            <a:ext cx="12059921" cy="6857990"/>
            <a:chOff x="0" y="0"/>
            <a:chExt cx="21573925" cy="11014849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0F410857-D2D2-B785-71D8-A69E69825DF0}"/>
                </a:ext>
              </a:extLst>
            </p:cNvPr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853D14C6-423D-3F38-BA89-E721EB8F4B5D}"/>
                </a:ext>
              </a:extLst>
            </p:cNvPr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445D4E8-2C01-0812-2569-B4621CD04FFF}"/>
                </a:ext>
              </a:extLst>
            </p:cNvPr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42C7B04-BEB6-9279-7261-BB8FF4B66C4F}"/>
                </a:ext>
              </a:extLst>
            </p:cNvPr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21B1D2E-4442-19DB-04AC-1064296A482E}"/>
                </a:ext>
              </a:extLst>
            </p:cNvPr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E82C9F2-B253-DDB3-4846-4D50D9FAAFAC}"/>
                </a:ext>
              </a:extLst>
            </p:cNvPr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ô tô">
            <a:hlinkClick r:id="" action="ppaction://media"/>
            <a:extLst>
              <a:ext uri="{FF2B5EF4-FFF2-40B4-BE49-F238E27FC236}">
                <a16:creationId xmlns:a16="http://schemas.microsoft.com/office/drawing/2014/main" id="{3D39401F-FFF1-DADB-0B3B-F224A8F38F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8743" y="353648"/>
            <a:ext cx="9748520" cy="556704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28283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37430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Ǉ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7254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Ǉ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6240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Ǉr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09356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Ǉr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7351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ô Ǉô</a:t>
            </a: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47865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cá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Λ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ɐ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TIẾT 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671481" y="1996663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Chúng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ta 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vừa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Tiếp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tốt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ta sang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rry blossoms">
            <a:extLst>
              <a:ext uri="{FF2B5EF4-FFF2-40B4-BE49-F238E27FC236}">
                <a16:creationId xmlns:a16="http://schemas.microsoft.com/office/drawing/2014/main" id="{E854FAD7-3A8A-B78F-B0C8-96E57D42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8538B04D-EE5F-1E8B-3BEC-3FA99DBE4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85" y="1346430"/>
            <a:ext cx="8254699" cy="2853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2F3A8B-5DCD-2ACA-A734-952D2C87B5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099" y="1999639"/>
            <a:ext cx="6360337" cy="50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89430" cy="676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7E68CDE2-1266-1ED8-D8F6-5D02181D91FD}"/>
              </a:ext>
            </a:extLst>
          </p:cNvPr>
          <p:cNvSpPr/>
          <p:nvPr/>
        </p:nvSpPr>
        <p:spPr>
          <a:xfrm>
            <a:off x="159026" y="188843"/>
            <a:ext cx="1033670" cy="4075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rry blossoms">
            <a:extLst>
              <a:ext uri="{FF2B5EF4-FFF2-40B4-BE49-F238E27FC236}">
                <a16:creationId xmlns:a16="http://schemas.microsoft.com/office/drawing/2014/main" id="{E854FAD7-3A8A-B78F-B0C8-96E57D42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DF69F4-4A82-51E7-C275-BC12493BC4CB}"/>
              </a:ext>
            </a:extLst>
          </p:cNvPr>
          <p:cNvSpPr/>
          <p:nvPr/>
        </p:nvSpPr>
        <p:spPr>
          <a:xfrm>
            <a:off x="420511" y="944381"/>
            <a:ext cx="8843410" cy="2234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6000" b="1" kern="0" spc="13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Giáo</a:t>
            </a:r>
            <a:r>
              <a:rPr lang="en-GB" sz="6000" b="1" kern="0" spc="13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6000" b="1" kern="0" spc="13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viên</a:t>
            </a:r>
            <a:r>
              <a:rPr lang="en-GB" sz="6000" b="1" kern="0" spc="13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6000" b="1" kern="0" spc="13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dạy</a:t>
            </a:r>
            <a:endParaRPr lang="en-GB" sz="6000" b="1" kern="0" spc="13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4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6000" b="1" kern="0" spc="13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Đào Thị Kim Hương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6CB805-C7B5-FE33-E6C8-246E96EAB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185" y="2834291"/>
            <a:ext cx="3938357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88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C1BECB33-DC57-8716-BD4E-DA85D5E870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1BC53E36-9021-06DF-247D-4D9B7FA3B199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9E806F1-B688-0AAE-F546-B7761F037201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48C6FB5-CC48-83D4-B9C5-40423BF4A1E8}"/>
              </a:ext>
            </a:extLst>
          </p:cNvPr>
          <p:cNvSpPr/>
          <p:nvPr/>
        </p:nvSpPr>
        <p:spPr>
          <a:xfrm>
            <a:off x="3877627" y="320217"/>
            <a:ext cx="6829359" cy="1091140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1D5A310-E7C6-774D-A18E-86B59D0C4FD1}"/>
              </a:ext>
            </a:extLst>
          </p:cNvPr>
          <p:cNvSpPr/>
          <p:nvPr/>
        </p:nvSpPr>
        <p:spPr>
          <a:xfrm>
            <a:off x="3338623" y="4463242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B0B6F8C5-82B8-64C9-9572-00F769878F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488843-4906-A233-1C8B-92499D95D9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9833" y="1668738"/>
            <a:ext cx="3040822" cy="2465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6829359" cy="1091140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338623" y="4463242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576F0D3-FC38-2E4B-BEC0-32C88A546E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7CE58-46EC-1A50-0767-BD57FD4CD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6583" y="1585498"/>
            <a:ext cx="3499608" cy="260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B33B090B-5CB6-A6F0-E5BF-DBDF73CF7B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9B646E6-9447-E397-5F96-97E2B328A99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3F2065C1-754A-94E3-706D-743E3B00DBC1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4D8C85F-F29E-91C5-6B18-6B086227299A}"/>
              </a:ext>
            </a:extLst>
          </p:cNvPr>
          <p:cNvSpPr/>
          <p:nvPr/>
        </p:nvSpPr>
        <p:spPr>
          <a:xfrm>
            <a:off x="3877627" y="320217"/>
            <a:ext cx="6829359" cy="1091140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101845E-635D-7AB6-AE4B-A96959FBF527}"/>
              </a:ext>
            </a:extLst>
          </p:cNvPr>
          <p:cNvSpPr/>
          <p:nvPr/>
        </p:nvSpPr>
        <p:spPr>
          <a:xfrm>
            <a:off x="3567223" y="4870747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F36D45C-C9A4-3AAA-0B29-0BE929E060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1026" name="Picture 2" descr="Su su hữu cơ – SUNI GREEN FARM">
            <a:extLst>
              <a:ext uri="{FF2B5EF4-FFF2-40B4-BE49-F238E27FC236}">
                <a16:creationId xmlns:a16="http://schemas.microsoft.com/office/drawing/2014/main" id="{7825EFBD-F589-5013-C42B-3206512FE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43" y="1580322"/>
            <a:ext cx="3021496" cy="302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2BE22D0-4C7F-5305-1247-9ABA50D73D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E68BF29F-E530-6D74-10F4-8454B5041429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A2A5597-02DE-D3F8-CD6A-5A2197208B86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6A71CC80-BC6E-A1EA-A80C-4A0694445DFB}"/>
              </a:ext>
            </a:extLst>
          </p:cNvPr>
          <p:cNvSpPr/>
          <p:nvPr/>
        </p:nvSpPr>
        <p:spPr>
          <a:xfrm>
            <a:off x="3877627" y="320217"/>
            <a:ext cx="6829359" cy="1091140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91903DE-0237-F25C-BB09-53D61C5B850E}"/>
              </a:ext>
            </a:extLst>
          </p:cNvPr>
          <p:cNvSpPr/>
          <p:nvPr/>
        </p:nvSpPr>
        <p:spPr>
          <a:xfrm>
            <a:off x="3338623" y="4463242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D76CD794-62FE-DBC0-1F92-B5384E8600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3074" name="Picture 2" descr="Cá rô Phi sông Đà làm sạch size 0.7-1.5kg/con">
            <a:extLst>
              <a:ext uri="{FF2B5EF4-FFF2-40B4-BE49-F238E27FC236}">
                <a16:creationId xmlns:a16="http://schemas.microsoft.com/office/drawing/2014/main" id="{7974864F-4DDC-19C9-F28F-0E31999F4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061" y="957470"/>
            <a:ext cx="4108174" cy="410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FB422-EBE8-D8A2-B3F1-A372FB6D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56E2F38-137D-6672-BA14-3D3A20ABF25A}"/>
              </a:ext>
            </a:extLst>
          </p:cNvPr>
          <p:cNvSpPr txBox="1"/>
          <p:nvPr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Bích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FAFE32-3609-6C9F-F6C5-C3E26943E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79F44ADA-2D9A-B47E-6863-6513F85BF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31" y="3887196"/>
            <a:ext cx="7829137" cy="29708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879825A-0384-466D-21BB-A7DBBE0CF508}"/>
              </a:ext>
            </a:extLst>
          </p:cNvPr>
          <p:cNvSpPr txBox="1">
            <a:spLocks/>
          </p:cNvSpPr>
          <p:nvPr/>
        </p:nvSpPr>
        <p:spPr>
          <a:xfrm>
            <a:off x="939401" y="895687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13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10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2025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Việt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22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:T t – Tr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( Tiết1)  </a:t>
            </a:r>
            <a:endParaRPr kumimoji="0" lang="en-US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 descr="Cherry blossoms">
            <a:extLst>
              <a:ext uri="{FF2B5EF4-FFF2-40B4-BE49-F238E27FC236}">
                <a16:creationId xmlns:a16="http://schemas.microsoft.com/office/drawing/2014/main" id="{E854FAD7-3A8A-B78F-B0C8-96E57D42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6DF2226F-F026-218A-BE94-D04589CD84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89088" y="4916154"/>
            <a:ext cx="1802892" cy="184912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7A6C4D2-023C-0406-9D31-182359A02B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  <p:pic>
        <p:nvPicPr>
          <p:cNvPr id="3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438D3F71-22AD-FFE8-3F22-19F97B638E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796120" y="1370711"/>
            <a:ext cx="11395880" cy="41356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3C2E89-F04C-FA85-178B-6DF1BA7DC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204" y="2096024"/>
            <a:ext cx="9705673" cy="2304488"/>
          </a:xfrm>
          <a:prstGeom prst="rect">
            <a:avLst/>
          </a:prstGeom>
        </p:spPr>
      </p:pic>
      <p:pic>
        <p:nvPicPr>
          <p:cNvPr id="20" name="Picture 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9C2A08B-68D6-44AD-B805-C431A028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12" y="3306564"/>
            <a:ext cx="2614165" cy="34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6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228</Words>
  <Application>Microsoft Office PowerPoint</Application>
  <PresentationFormat>Widescreen</PresentationFormat>
  <Paragraphs>94</Paragraphs>
  <Slides>30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HP001 4H</vt:lpstr>
      <vt:lpstr>Arial</vt:lpstr>
      <vt:lpstr>Arial Rounded MT Bold</vt:lpstr>
      <vt:lpstr>Arial-Rounded</vt:lpstr>
      <vt:lpstr>Calibri</vt:lpstr>
      <vt:lpstr>Calibri Light</vt:lpstr>
      <vt:lpstr>HP001 4 hàng</vt:lpstr>
      <vt:lpstr>HP001 TD 4H</vt:lpstr>
      <vt:lpstr>Lato</vt:lpstr>
      <vt:lpstr>Neue Haas Grotesk Text Pro</vt:lpstr>
      <vt:lpstr>Times New Roman</vt:lpstr>
      <vt:lpstr>UTM Wedding K&amp;T</vt:lpstr>
      <vt:lpstr>1_默认设计模板</vt:lpstr>
      <vt:lpstr>Simple Light</vt:lpstr>
      <vt:lpstr>Office Theme</vt:lpstr>
      <vt:lpstr>2_Office Theme</vt:lpstr>
      <vt:lpstr>3_Office Theme</vt:lpstr>
      <vt:lpstr>4_Office Theme</vt:lpstr>
      <vt:lpstr>VanillaVTI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nk</cp:lastModifiedBy>
  <cp:revision>51</cp:revision>
  <dcterms:created xsi:type="dcterms:W3CDTF">2020-10-07T08:19:00Z</dcterms:created>
  <dcterms:modified xsi:type="dcterms:W3CDTF">2026-01-05T03:26:07Z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