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0" r:id="rId3"/>
    <p:sldId id="267" r:id="rId4"/>
    <p:sldId id="305" r:id="rId5"/>
    <p:sldId id="265" r:id="rId6"/>
    <p:sldId id="264" r:id="rId7"/>
    <p:sldId id="308" r:id="rId8"/>
    <p:sldId id="263" r:id="rId9"/>
    <p:sldId id="262" r:id="rId10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60" r:id="rId19"/>
    <p:sldId id="270" r:id="rId20"/>
    <p:sldId id="269" r:id="rId21"/>
    <p:sldId id="357" r:id="rId22"/>
    <p:sldId id="27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10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72"/>
      </p:cViewPr>
      <p:guideLst>
        <p:guide orient="horz" pos="218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8C943-B365-4982-991D-F09DFE78226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17C2-0C18-4B91-A410-0DD2F3D8D0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D17C2-0C18-4B91-A410-0DD2F3D8D0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CE4-41DD-49DF-8BC9-F5EAF4AED40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455A-C46F-4554-AD4D-370F06E8F81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5080"/>
            <a:ext cx="12318436" cy="692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362200"/>
            <a:ext cx="6172200" cy="1905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8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</a:t>
            </a:r>
            <a:endParaRPr lang="vi-VN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8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vi-VN" sz="8800" b="1" dirty="0">
                <a:solidFill>
                  <a:srgbClr val="0070C0"/>
                </a:solidFill>
                <a:latin typeface="UTM Avo" panose="02040603050506020204" pitchFamily="18" charset="0"/>
              </a:rPr>
              <a:t>TIẾT HỌC</a:t>
            </a:r>
            <a:endParaRPr lang="en-US" sz="8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0" y="3276600"/>
            <a:ext cx="3566160" cy="2316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6600" b="1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thanh gươm đã khắc họa nên lịch sử nhân loạ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0" y="3276600"/>
            <a:ext cx="3566160" cy="2316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762000"/>
            <a:ext cx="6629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31836"/>
            <a:ext cx="7301976" cy="4906964"/>
          </a:xfrm>
          <a:prstGeom prst="ellipse">
            <a:avLst/>
          </a:prstGeom>
          <a:ln w="9525">
            <a:solidFill>
              <a:srgbClr val="92D050"/>
            </a:solidFill>
            <a:prstDash val="sysDot"/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7"/>
          <p:cNvSpPr/>
          <p:nvPr/>
        </p:nvSpPr>
        <p:spPr bwMode="auto">
          <a:xfrm>
            <a:off x="8229600" y="4968082"/>
            <a:ext cx="2895600" cy="914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bướm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/>
          <p:cNvSpPr/>
          <p:nvPr/>
        </p:nvSpPr>
        <p:spPr bwMode="auto">
          <a:xfrm>
            <a:off x="7924800" y="3962400"/>
            <a:ext cx="3733800" cy="914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nườm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nượp</a:t>
            </a:r>
            <a:endParaRPr lang="vi-V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Hình ảnh người dân nườm nượp về Thủ đô sau kỳ nghỉ lễ 30-4 và 1-5 - Báo  Nhân Dâ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52412"/>
            <a:ext cx="7543800" cy="63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571500"/>
            <a:ext cx="7543800" cy="5715000"/>
          </a:xfrm>
          <a:prstGeom prst="rect">
            <a:avLst/>
          </a:prstGeom>
        </p:spPr>
      </p:pic>
      <p:sp>
        <p:nvSpPr>
          <p:cNvPr id="5" name="Rounded Rectangle 6"/>
          <p:cNvSpPr/>
          <p:nvPr/>
        </p:nvSpPr>
        <p:spPr bwMode="auto">
          <a:xfrm>
            <a:off x="8051800" y="3863182"/>
            <a:ext cx="3352799" cy="914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mướp</a:t>
            </a:r>
            <a:endParaRPr lang="vi-V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1" y="274638"/>
            <a:ext cx="6096000" cy="574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660" y="274638"/>
            <a:ext cx="4343400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7441" y="43074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06183" y="43075"/>
            <a:ext cx="914400" cy="7741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7320" y="-74953"/>
            <a:ext cx="21050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0792" y="-74953"/>
            <a:ext cx="19159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ươp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2706" y="1211596"/>
            <a:ext cx="1465658" cy="6934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6608365" y="1211594"/>
            <a:ext cx="1461713" cy="693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ounded Rectangle 7"/>
          <p:cNvSpPr/>
          <p:nvPr/>
        </p:nvSpPr>
        <p:spPr>
          <a:xfrm>
            <a:off x="5144678" y="1953252"/>
            <a:ext cx="2927372" cy="713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6549161" y="636965"/>
            <a:ext cx="21050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47" y="652345"/>
            <a:ext cx="1474470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7345" y="1360240"/>
            <a:ext cx="25843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7195" y="2748722"/>
            <a:ext cx="9885118" cy="1609958"/>
            <a:chOff x="757645" y="4380985"/>
            <a:chExt cx="9885118" cy="2660294"/>
          </a:xfrm>
        </p:grpSpPr>
        <p:grpSp>
          <p:nvGrpSpPr>
            <p:cNvPr id="13" name="Group 12"/>
            <p:cNvGrpSpPr/>
            <p:nvPr/>
          </p:nvGrpSpPr>
          <p:grpSpPr>
            <a:xfrm>
              <a:off x="757645" y="4380985"/>
              <a:ext cx="9885118" cy="1412966"/>
              <a:chOff x="757645" y="4380985"/>
              <a:chExt cx="9885118" cy="141296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57645" y="4420813"/>
                <a:ext cx="2713945" cy="137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48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55824" y="4401949"/>
                <a:ext cx="2360612" cy="137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48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26946" y="4387180"/>
                <a:ext cx="2360612" cy="137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48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82151" y="4380985"/>
                <a:ext cx="2360612" cy="137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ướm</a:t>
                </a:r>
                <a:r>
                  <a:rPr lang="en-US" sz="48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908154" y="5668140"/>
              <a:ext cx="2676771" cy="137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lượm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7847" y="3527685"/>
            <a:ext cx="7457229" cy="832243"/>
            <a:chOff x="3588257" y="5462632"/>
            <a:chExt cx="7457229" cy="832243"/>
          </a:xfrm>
        </p:grpSpPr>
        <p:sp>
          <p:nvSpPr>
            <p:cNvPr id="20" name="TextBox 19"/>
            <p:cNvSpPr txBox="1"/>
            <p:nvPr/>
          </p:nvSpPr>
          <p:spPr>
            <a:xfrm>
              <a:off x="6324260" y="5463878"/>
              <a:ext cx="236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nượp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84873" y="5462632"/>
              <a:ext cx="236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ướp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8257" y="5463878"/>
              <a:ext cx="236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mướp</a:t>
              </a:r>
              <a:endParaRPr lang="en-US" sz="48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Minus 22"/>
          <p:cNvSpPr/>
          <p:nvPr/>
        </p:nvSpPr>
        <p:spPr bwMode="auto">
          <a:xfrm>
            <a:off x="2387000" y="3395415"/>
            <a:ext cx="1172706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4" name="Minus 23"/>
          <p:cNvSpPr/>
          <p:nvPr/>
        </p:nvSpPr>
        <p:spPr bwMode="auto">
          <a:xfrm>
            <a:off x="4800600" y="3303262"/>
            <a:ext cx="1380053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5" name="Minus 24"/>
          <p:cNvSpPr/>
          <p:nvPr/>
        </p:nvSpPr>
        <p:spPr bwMode="auto">
          <a:xfrm>
            <a:off x="6945670" y="3363509"/>
            <a:ext cx="1380053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6" name="Minus 25"/>
          <p:cNvSpPr/>
          <p:nvPr/>
        </p:nvSpPr>
        <p:spPr bwMode="auto">
          <a:xfrm>
            <a:off x="9079783" y="3364081"/>
            <a:ext cx="1380053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7" name="Minus 26"/>
          <p:cNvSpPr/>
          <p:nvPr/>
        </p:nvSpPr>
        <p:spPr bwMode="auto">
          <a:xfrm>
            <a:off x="1963384" y="4051652"/>
            <a:ext cx="1380053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8" name="Minus 27"/>
          <p:cNvSpPr/>
          <p:nvPr/>
        </p:nvSpPr>
        <p:spPr bwMode="auto">
          <a:xfrm>
            <a:off x="4420281" y="4242614"/>
            <a:ext cx="1380053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29" name="Minus 28"/>
          <p:cNvSpPr/>
          <p:nvPr/>
        </p:nvSpPr>
        <p:spPr bwMode="auto">
          <a:xfrm>
            <a:off x="7011279" y="4226848"/>
            <a:ext cx="1380053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30" name="Minus 29"/>
          <p:cNvSpPr/>
          <p:nvPr/>
        </p:nvSpPr>
        <p:spPr bwMode="auto">
          <a:xfrm>
            <a:off x="9100757" y="4266529"/>
            <a:ext cx="1380053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41" y="4334765"/>
            <a:ext cx="1754066" cy="1075435"/>
          </a:xfrm>
          <a:prstGeom prst="ellipse">
            <a:avLst/>
          </a:prstGeom>
          <a:ln w="9525">
            <a:solidFill>
              <a:srgbClr val="92D050"/>
            </a:solidFill>
            <a:prstDash val="sysDot"/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23" y="4538697"/>
            <a:ext cx="1629191" cy="110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68" y="4584398"/>
            <a:ext cx="2133600" cy="825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 bwMode="auto">
          <a:xfrm>
            <a:off x="1574769" y="5793830"/>
            <a:ext cx="2895600" cy="7015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bướm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572001" y="6130160"/>
            <a:ext cx="3194561" cy="6989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Nườm</a:t>
            </a: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nượp</a:t>
            </a:r>
            <a:endParaRPr lang="vi-V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787583" y="5775438"/>
            <a:ext cx="2938225" cy="7199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Giàn</a:t>
            </a: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mướp</a:t>
            </a:r>
            <a:endParaRPr lang="vi-V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Minus 36"/>
          <p:cNvSpPr/>
          <p:nvPr/>
        </p:nvSpPr>
        <p:spPr bwMode="auto">
          <a:xfrm>
            <a:off x="2754445" y="6387476"/>
            <a:ext cx="1814258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38" name="Minus 37"/>
          <p:cNvSpPr/>
          <p:nvPr/>
        </p:nvSpPr>
        <p:spPr bwMode="auto">
          <a:xfrm>
            <a:off x="5067319" y="6644792"/>
            <a:ext cx="1402456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39" name="Minus 38"/>
          <p:cNvSpPr/>
          <p:nvPr/>
        </p:nvSpPr>
        <p:spPr bwMode="auto">
          <a:xfrm>
            <a:off x="6244441" y="6673696"/>
            <a:ext cx="1402456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40" name="Minus 39"/>
          <p:cNvSpPr/>
          <p:nvPr/>
        </p:nvSpPr>
        <p:spPr bwMode="auto">
          <a:xfrm>
            <a:off x="9350365" y="6311090"/>
            <a:ext cx="1402456" cy="18430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62" y="1447800"/>
            <a:ext cx="29707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76703"/>
            <a:ext cx="29707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21168" y="125778"/>
            <a:ext cx="2133600" cy="681858"/>
            <a:chOff x="228600" y="228600"/>
            <a:chExt cx="2332704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7255" y="227442"/>
            <a:ext cx="5029200" cy="707886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4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cùng</a:t>
            </a:r>
            <a:r>
              <a:rPr lang="en-US" sz="4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thi</a:t>
            </a:r>
            <a:r>
              <a:rPr lang="en-US" sz="4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tài</a:t>
            </a:r>
            <a:r>
              <a:rPr lang="en-US" sz="4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! </a:t>
            </a:r>
            <a:endParaRPr lang="vi-VN" sz="40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70874" y="3200400"/>
            <a:ext cx="2133600" cy="24484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lvl="0" algn="ctr">
              <a:defRPr/>
            </a:pPr>
            <a:endParaRPr lang="en-US" sz="36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đoán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vần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ươm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qua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vi-VN" sz="28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52778" y="3200400"/>
            <a:ext cx="2133600" cy="24484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lvl="0" algn="ctr">
              <a:defRPr/>
            </a:pPr>
            <a:endParaRPr lang="en-US" sz="36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đoán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vần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/>
              </a:rPr>
              <a:t>ươp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qua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8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vi-VN" sz="2800" b="1" kern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4717" y="0"/>
            <a:ext cx="2332704" cy="706728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80755"/>
            <a:ext cx="3531783" cy="1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30" y="3846676"/>
            <a:ext cx="3048365" cy="210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6" y="928523"/>
            <a:ext cx="2957513" cy="18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4" y="3888707"/>
            <a:ext cx="3634149" cy="210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24" y="948457"/>
            <a:ext cx="3204060" cy="187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80" y="3859679"/>
            <a:ext cx="3191444" cy="211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904299" y="3073181"/>
            <a:ext cx="2595235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nụ</a:t>
            </a: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mướp</a:t>
            </a:r>
            <a:endParaRPr lang="vi-V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69924" y="2970267"/>
            <a:ext cx="3077975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cháy</a:t>
            </a: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đượm</a:t>
            </a:r>
            <a:endParaRPr lang="vi-V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8385584" y="2970267"/>
            <a:ext cx="2595235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cờ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76852" y="6100440"/>
            <a:ext cx="296453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vườn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ươm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50466" y="6094720"/>
            <a:ext cx="2348242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ướp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endParaRPr lang="vi-V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8419913" y="6061188"/>
            <a:ext cx="2595235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3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Gươm</a:t>
            </a:r>
            <a:endParaRPr lang="vi-V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69276" y="76203"/>
            <a:ext cx="6756905" cy="941185"/>
            <a:chOff x="63500" y="1429216"/>
            <a:chExt cx="5080245" cy="705889"/>
          </a:xfrm>
        </p:grpSpPr>
        <p:sp>
          <p:nvSpPr>
            <p:cNvPr id="6" name="Rounded Rectangle 5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Hướng dẫn viết bảng</a:t>
              </a:r>
              <a:endParaRPr lang="en-US" sz="480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anose="020F070403050403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52400" y="20480"/>
            <a:ext cx="12268200" cy="6858000"/>
          </a:xfrm>
          <a:prstGeom prst="rect">
            <a:avLst/>
          </a:prstGeom>
          <a:gradFill rotWithShape="1">
            <a:gsLst>
              <a:gs pos="0">
                <a:srgbClr val="00FF00">
                  <a:alpha val="75998"/>
                </a:srgbClr>
              </a:gs>
              <a:gs pos="100000">
                <a:srgbClr val="FFFFFF">
                  <a:alpha val="7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 bwMode="auto">
          <a:xfrm>
            <a:off x="1564729" y="5628289"/>
            <a:ext cx="9103272" cy="1066800"/>
            <a:chOff x="0" y="3687"/>
            <a:chExt cx="5760" cy="660"/>
          </a:xfrm>
        </p:grpSpPr>
        <p:pic>
          <p:nvPicPr>
            <p:cNvPr id="8" name="Picture 31" descr="WLILIE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 descr="WLILIE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" descr="WLILIE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4" descr="WLILIES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10"/>
            <a:stretch>
              <a:fillRect/>
            </a:stretch>
          </p:blipFill>
          <p:spPr bwMode="auto">
            <a:xfrm>
              <a:off x="5145" y="3687"/>
              <a:ext cx="615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"/>
          <p:cNvGrpSpPr/>
          <p:nvPr/>
        </p:nvGrpSpPr>
        <p:grpSpPr bwMode="auto">
          <a:xfrm rot="3211918">
            <a:off x="6778365" y="4237771"/>
            <a:ext cx="1162050" cy="3200400"/>
            <a:chOff x="3968" y="312"/>
            <a:chExt cx="792" cy="2760"/>
          </a:xfrm>
        </p:grpSpPr>
        <p:sp>
          <p:nvSpPr>
            <p:cNvPr id="13" name="Freeform 5"/>
            <p:cNvSpPr/>
            <p:nvPr/>
          </p:nvSpPr>
          <p:spPr bwMode="auto">
            <a:xfrm>
              <a:off x="4008" y="312"/>
              <a:ext cx="752" cy="2736"/>
            </a:xfrm>
            <a:custGeom>
              <a:avLst/>
              <a:gdLst>
                <a:gd name="T0" fmla="*/ 768 w 896"/>
                <a:gd name="T1" fmla="*/ 0 h 2016"/>
                <a:gd name="T2" fmla="*/ 768 w 896"/>
                <a:gd name="T3" fmla="*/ 1056 h 2016"/>
                <a:gd name="T4" fmla="*/ 0 w 896"/>
                <a:gd name="T5" fmla="*/ 2016 h 2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6" h="2016">
                  <a:moveTo>
                    <a:pt x="768" y="0"/>
                  </a:moveTo>
                  <a:cubicBezTo>
                    <a:pt x="832" y="360"/>
                    <a:pt x="896" y="720"/>
                    <a:pt x="768" y="1056"/>
                  </a:cubicBezTo>
                  <a:cubicBezTo>
                    <a:pt x="640" y="1392"/>
                    <a:pt x="320" y="1704"/>
                    <a:pt x="0" y="201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968" y="336"/>
              <a:ext cx="688" cy="2736"/>
            </a:xfrm>
            <a:custGeom>
              <a:avLst/>
              <a:gdLst>
                <a:gd name="T0" fmla="*/ 688 w 688"/>
                <a:gd name="T1" fmla="*/ 0 h 2736"/>
                <a:gd name="T2" fmla="*/ 112 w 688"/>
                <a:gd name="T3" fmla="*/ 1248 h 2736"/>
                <a:gd name="T4" fmla="*/ 16 w 688"/>
                <a:gd name="T5" fmla="*/ 2736 h 2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8" h="2736">
                  <a:moveTo>
                    <a:pt x="688" y="0"/>
                  </a:moveTo>
                  <a:cubicBezTo>
                    <a:pt x="456" y="396"/>
                    <a:pt x="224" y="792"/>
                    <a:pt x="112" y="1248"/>
                  </a:cubicBezTo>
                  <a:cubicBezTo>
                    <a:pt x="0" y="1704"/>
                    <a:pt x="32" y="2488"/>
                    <a:pt x="16" y="273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5" name="Group 11"/>
          <p:cNvGrpSpPr/>
          <p:nvPr/>
        </p:nvGrpSpPr>
        <p:grpSpPr bwMode="auto">
          <a:xfrm rot="17297505">
            <a:off x="4303516" y="4536096"/>
            <a:ext cx="857250" cy="2667000"/>
            <a:chOff x="1424" y="1968"/>
            <a:chExt cx="688" cy="1344"/>
          </a:xfrm>
        </p:grpSpPr>
        <p:sp>
          <p:nvSpPr>
            <p:cNvPr id="16" name="Freeform 12"/>
            <p:cNvSpPr/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8" name="Group 7"/>
          <p:cNvGrpSpPr/>
          <p:nvPr/>
        </p:nvGrpSpPr>
        <p:grpSpPr bwMode="auto">
          <a:xfrm rot="18810536">
            <a:off x="5007109" y="4362211"/>
            <a:ext cx="457200" cy="2070100"/>
            <a:chOff x="1424" y="1968"/>
            <a:chExt cx="688" cy="1344"/>
          </a:xfrm>
        </p:grpSpPr>
        <p:sp>
          <p:nvSpPr>
            <p:cNvPr id="19" name="Freeform 8"/>
            <p:cNvSpPr/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1" name="Freeform 10"/>
          <p:cNvSpPr/>
          <p:nvPr/>
        </p:nvSpPr>
        <p:spPr bwMode="auto">
          <a:xfrm rot="302103">
            <a:off x="5912858" y="3463859"/>
            <a:ext cx="457200" cy="2946400"/>
          </a:xfrm>
          <a:custGeom>
            <a:avLst/>
            <a:gdLst>
              <a:gd name="T0" fmla="*/ 0 w 376"/>
              <a:gd name="T1" fmla="*/ 0 h 816"/>
              <a:gd name="T2" fmla="*/ 336 w 376"/>
              <a:gd name="T3" fmla="*/ 432 h 816"/>
              <a:gd name="T4" fmla="*/ 240 w 376"/>
              <a:gd name="T5" fmla="*/ 81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816">
                <a:moveTo>
                  <a:pt x="0" y="0"/>
                </a:moveTo>
                <a:cubicBezTo>
                  <a:pt x="148" y="148"/>
                  <a:pt x="296" y="296"/>
                  <a:pt x="336" y="432"/>
                </a:cubicBezTo>
                <a:cubicBezTo>
                  <a:pt x="376" y="568"/>
                  <a:pt x="256" y="752"/>
                  <a:pt x="240" y="816"/>
                </a:cubicBezTo>
              </a:path>
            </a:pathLst>
          </a:custGeom>
          <a:noFill/>
          <a:ln w="76200" cmpd="sng">
            <a:solidFill>
              <a:srgbClr val="00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4921129" y="1752600"/>
            <a:ext cx="20574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6" descr="2590374087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529" y="1170972"/>
            <a:ext cx="2514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2914454" y="1123785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906143" y="1398588"/>
            <a:ext cx="2300287" cy="70675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4883029" y="-78554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14950" y="431033"/>
            <a:ext cx="2705100" cy="768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724650" y="1036904"/>
            <a:ext cx="2324100" cy="1787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686550" y="1496656"/>
            <a:ext cx="2705100" cy="768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6358794" y="2834227"/>
            <a:ext cx="2322512" cy="1789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358794" y="3301033"/>
            <a:ext cx="2444750" cy="768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3331495" y="2971800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151136" y="3405726"/>
            <a:ext cx="2362200" cy="6451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2448 0.0032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5417 0.1479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7662 C 0.01389 0.08056 0.02968 0.08588 0.03975 0.09421 C 0.04878 0.10393 0.05468 0.11667 0.0585 0.1294 C 0.06545 0.14167 0.06284 0.15393 0.05972 0.16736 C 0.05816 0.1794 0.05347 0.19306 0.0401 0.20625 C 0.03212 0.21829 0.01371 0.23194 -0.00556 0.24143 C -0.02396 0.25208 -0.04566 0.26018 -0.06806 0.26736 C -0.0908 0.27454 -0.1125 0.27917 -0.13403 0.28125 C -0.15677 0.2838 -0.1783 0.2831 -0.19618 0.27824 C -0.21337 0.275 -0.23004 0.26852 -0.23837 0.26018 C -0.24879 0.25255 -0.25417 0.23681 -0.25556 0.22639 C -0.25834 0.21458 -0.25851 0.20069 -0.25052 0.18727 C -0.24271 0.17546 -0.22674 0.16389 -0.20538 0.15486 C -0.18212 0.1463 -0.15955 0.1463 -0.14341 0.14977 C -0.13056 0.1544 -0.11945 0.16366 -0.1158 0.17662 C -0.11354 0.19005 -0.11407 0.20278 -0.12327 0.21597 C -0.13038 0.22755 -0.12865 0.22917 -0.16424 0.25069 C -0.19705 0.27292 -0.23073 0.27546 -0.25122 0.28056 C -0.27275 0.28611 -0.28854 0.28449 -0.31025 0.28426 C -0.33264 0.28449 -0.35313 0.27917 -0.36736 0.27477 C -0.3816 0.26782 -0.3882 0.2588 -0.39809 0.24468 C -0.40469 0.23125 -0.40608 0.22014 -0.40747 0.20787 C -0.40903 0.1956 -0.41042 0.1831 -0.41181 0.17106 " pathEditMode="relative" rAng="21060000" ptsTypes="AAAAAAAAAAAAAAAAAAAAA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1111 L -0.11111 0.0178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bldLvl="0" animBg="1"/>
      <p:bldP spid="26" grpId="0" animBg="1"/>
      <p:bldP spid="27" grpId="0" bldLvl="0" animBg="1"/>
      <p:bldP spid="27" grpId="1" bldLvl="0" animBg="1"/>
      <p:bldP spid="28" grpId="0" animBg="1"/>
      <p:bldP spid="29" grpId="0" bldLvl="0" animBg="1"/>
      <p:bldP spid="29" grpId="1" bldLvl="0" animBg="1"/>
      <p:bldP spid="30" grpId="0" animBg="1"/>
      <p:bldP spid="31" grpId="0" bldLvl="0" animBg="1"/>
      <p:bldP spid="31" grpId="1" bldLvl="0" animBg="1"/>
      <p:bldP spid="32" grpId="0" animBg="1"/>
      <p:bldP spid="33" grpId="0" bldLvl="0" animBg="1"/>
      <p:bldP spid="3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" action="ppaction://noaction"/>
          </p:cNvPr>
          <p:cNvSpPr/>
          <p:nvPr/>
        </p:nvSpPr>
        <p:spPr>
          <a:xfrm>
            <a:off x="2044445" y="47857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5" name="5-Point Star 4">
            <a:hlinkClick r:id="" action="ppaction://noaction"/>
          </p:cNvPr>
          <p:cNvSpPr/>
          <p:nvPr/>
        </p:nvSpPr>
        <p:spPr>
          <a:xfrm>
            <a:off x="4419600" y="38049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1722267" y="143915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7" name="5-Point Star 6">
            <a:hlinkClick r:id="" action="ppaction://noaction"/>
          </p:cNvPr>
          <p:cNvSpPr/>
          <p:nvPr/>
        </p:nvSpPr>
        <p:spPr>
          <a:xfrm>
            <a:off x="1531600" y="27432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8" name="5-Point Star 7">
            <a:hlinkClick r:id="" action="ppaction://noaction"/>
          </p:cNvPr>
          <p:cNvSpPr/>
          <p:nvPr/>
        </p:nvSpPr>
        <p:spPr>
          <a:xfrm>
            <a:off x="7924800" y="14098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9" name="5-Point Star 8">
            <a:hlinkClick r:id="" action="ppaction://noaction"/>
          </p:cNvPr>
          <p:cNvSpPr/>
          <p:nvPr/>
        </p:nvSpPr>
        <p:spPr>
          <a:xfrm>
            <a:off x="1555897" y="41148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10" name="5-Point Star 9">
            <a:hlinkClick r:id="" action="ppaction://noaction"/>
          </p:cNvPr>
          <p:cNvSpPr/>
          <p:nvPr/>
        </p:nvSpPr>
        <p:spPr>
          <a:xfrm>
            <a:off x="10075778" y="6037178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11" name="5-Point Star 10">
            <a:hlinkClick r:id="" action="ppaction://noaction"/>
          </p:cNvPr>
          <p:cNvSpPr/>
          <p:nvPr/>
        </p:nvSpPr>
        <p:spPr>
          <a:xfrm>
            <a:off x="1555897" y="57150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12" name="5-Point Star 11">
            <a:hlinkClick r:id="" action="ppaction://noaction"/>
          </p:cNvPr>
          <p:cNvSpPr/>
          <p:nvPr/>
        </p:nvSpPr>
        <p:spPr>
          <a:xfrm>
            <a:off x="10075778" y="3657600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13" name="5-Point Star 12">
            <a:hlinkClick r:id="" action="ppaction://noaction"/>
          </p:cNvPr>
          <p:cNvSpPr/>
          <p:nvPr/>
        </p:nvSpPr>
        <p:spPr>
          <a:xfrm>
            <a:off x="9969245" y="1762798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9753600" y="227093"/>
            <a:ext cx="644356" cy="644356"/>
          </a:xfrm>
          <a:prstGeom prst="star5">
            <a:avLst/>
          </a:prstGeom>
          <a:solidFill>
            <a:srgbClr val="FF0066"/>
          </a:solidFill>
          <a:ln w="19050" cap="rnd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15" name="WordArt 7"/>
          <p:cNvSpPr>
            <a:spLocks noTextEdit="1"/>
          </p:cNvSpPr>
          <p:nvPr/>
        </p:nvSpPr>
        <p:spPr>
          <a:xfrm>
            <a:off x="2932386" y="1863974"/>
            <a:ext cx="6846192" cy="21158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Tạm</a:t>
            </a:r>
            <a:r>
              <a:rPr lang="en-US" sz="5400" b="1" dirty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</a:t>
            </a:r>
            <a:r>
              <a:rPr lang="en-US" sz="5400" b="1" dirty="0" err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biệt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>
          <a:xfrm>
            <a:off x="0" y="0"/>
            <a:ext cx="121158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219200"/>
            <a:ext cx="48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Khám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</a:t>
            </a:r>
            <a:endParaRPr lang="en-US" sz="72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78101"/>
            <a:ext cx="12115800" cy="4661915"/>
            <a:chOff x="-159026" y="-357808"/>
            <a:chExt cx="12426295" cy="5114385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/>
            <a:srcRect b="16501"/>
            <a:stretch>
              <a:fillRect/>
            </a:stretch>
          </p:blipFill>
          <p:spPr>
            <a:xfrm>
              <a:off x="-159026" y="-15707"/>
              <a:ext cx="12426295" cy="47722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4876802"/>
            <a:ext cx="12268200" cy="1568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1440" y="4876800"/>
            <a:ext cx="188785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endParaRPr lang="en-US" sz="4800" b="1" dirty="0" err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4785" y="4876800"/>
            <a:ext cx="22745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endParaRPr lang="en-US" sz="4800" b="1" dirty="0" err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01840" y="4876800"/>
            <a:ext cx="26746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endParaRPr lang="en-US" sz="4800" b="1" dirty="0" err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05001" y="57840"/>
            <a:ext cx="8763000" cy="950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143000"/>
            <a:ext cx="8352927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901" y="2967335"/>
            <a:ext cx="579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>
          <a:xfrm>
            <a:off x="0" y="0"/>
            <a:ext cx="121158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2300" y="990600"/>
            <a:ext cx="5791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thành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kiến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thức</a:t>
            </a:r>
            <a:r>
              <a:rPr lang="en-US" sz="72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mới</a:t>
            </a:r>
            <a:endParaRPr lang="en-US" sz="72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53338" y="263447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92590" y="251343"/>
            <a:ext cx="914400" cy="7741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2877" y="1146660"/>
            <a:ext cx="2850515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1219200"/>
            <a:ext cx="2541270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3432877" y="2169104"/>
            <a:ext cx="1259389" cy="190500"/>
          </a:xfrm>
          <a:prstGeom prst="mathMin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12" name="Minus 11"/>
          <p:cNvSpPr/>
          <p:nvPr/>
        </p:nvSpPr>
        <p:spPr bwMode="auto">
          <a:xfrm>
            <a:off x="7210098" y="2150054"/>
            <a:ext cx="1259389" cy="190500"/>
          </a:xfrm>
          <a:prstGeom prst="mathMin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60762" y="2565902"/>
            <a:ext cx="2411782" cy="1126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6195849" y="2565902"/>
            <a:ext cx="2478589" cy="1126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Rounded Rectangle 14"/>
          <p:cNvSpPr/>
          <p:nvPr/>
        </p:nvSpPr>
        <p:spPr>
          <a:xfrm>
            <a:off x="3760761" y="3692447"/>
            <a:ext cx="4897136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4621641" y="2340554"/>
            <a:ext cx="1251585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9727" y="2245897"/>
            <a:ext cx="2850515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1642" y="3578772"/>
            <a:ext cx="3472180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7441" y="43074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06183" y="43075"/>
            <a:ext cx="914400" cy="7741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3041" y="4114949"/>
            <a:ext cx="9885118" cy="2209165"/>
            <a:chOff x="757645" y="4380985"/>
            <a:chExt cx="9885118" cy="2209165"/>
          </a:xfrm>
        </p:grpSpPr>
        <p:grpSp>
          <p:nvGrpSpPr>
            <p:cNvPr id="5" name="Group 4"/>
            <p:cNvGrpSpPr/>
            <p:nvPr/>
          </p:nvGrpSpPr>
          <p:grpSpPr>
            <a:xfrm>
              <a:off x="757645" y="4380985"/>
              <a:ext cx="9885118" cy="961847"/>
              <a:chOff x="757645" y="4380985"/>
              <a:chExt cx="9885118" cy="96184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57645" y="4420812"/>
                <a:ext cx="2713945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55824" y="4401949"/>
                <a:ext cx="2360612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26946" y="4387180"/>
                <a:ext cx="2360612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82151" y="4380985"/>
                <a:ext cx="2360612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ướm</a:t>
                </a:r>
                <a:r>
                  <a:rPr lang="en-US" sz="5400" b="1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11620" y="5384920"/>
              <a:ext cx="2773045" cy="12052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62401" y="5141118"/>
            <a:ext cx="7457229" cy="923901"/>
            <a:chOff x="3588257" y="5462632"/>
            <a:chExt cx="7457229" cy="923901"/>
          </a:xfrm>
        </p:grpSpPr>
        <p:sp>
          <p:nvSpPr>
            <p:cNvPr id="12" name="TextBox 11"/>
            <p:cNvSpPr txBox="1"/>
            <p:nvPr/>
          </p:nvSpPr>
          <p:spPr>
            <a:xfrm>
              <a:off x="6281292" y="5463902"/>
              <a:ext cx="2404110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84873" y="5462632"/>
              <a:ext cx="2360613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8257" y="5464513"/>
              <a:ext cx="2360613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74999" y="93904"/>
            <a:ext cx="2850515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2800" y="132629"/>
            <a:ext cx="2541270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94978" y="1531601"/>
            <a:ext cx="2411782" cy="1126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6501601" y="1540454"/>
            <a:ext cx="2478589" cy="11265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Rounded Rectangle 18"/>
          <p:cNvSpPr/>
          <p:nvPr/>
        </p:nvSpPr>
        <p:spPr>
          <a:xfrm>
            <a:off x="4134223" y="2719082"/>
            <a:ext cx="4897136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854899" y="1380451"/>
            <a:ext cx="1251585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9975" y="1290925"/>
            <a:ext cx="349346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42707" y="2605407"/>
            <a:ext cx="3472180" cy="1445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8800" b="1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8800" b="1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0" y="3276600"/>
            <a:ext cx="3566160" cy="2316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chườm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428625"/>
            <a:ext cx="7467600" cy="60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WPS Presentation</Application>
  <PresentationFormat>Widescreen</PresentationFormat>
  <Paragraphs>152</Paragraphs>
  <Slides>20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UTM Avo</vt:lpstr>
      <vt:lpstr>Segoe Print</vt:lpstr>
      <vt:lpstr>.VnAvant</vt:lpstr>
      <vt:lpstr>Microsoft YaHei</vt:lpstr>
      <vt:lpstr>Arial Unicode MS</vt:lpstr>
      <vt:lpstr>Calibri</vt:lpstr>
      <vt:lpstr>Tahoma</vt:lpstr>
      <vt:lpstr>Calibri</vt:lpstr>
      <vt:lpstr>Arial-Rounded</vt:lpstr>
      <vt:lpstr>Arial Rounded MT Bold</vt:lpstr>
      <vt:lpstr>Trebuchet MS</vt:lpstr>
      <vt:lpstr>Verdana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Hồng Nguyễn Thị</cp:lastModifiedBy>
  <cp:revision>56</cp:revision>
  <dcterms:created xsi:type="dcterms:W3CDTF">2020-11-10T02:18:00Z</dcterms:created>
  <dcterms:modified xsi:type="dcterms:W3CDTF">2026-01-04T04:44:50Z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EAAD72DD3DB14E49BF59A1333A82152D_12</vt:lpwstr>
  </property>
  <property fmtid="{D5CDD505-2E9C-101B-9397-08002B2CF9AE}" pid="3" name="KSOProductBuildVer">
    <vt:lpwstr>1033-12.2.0.23196</vt:lpwstr>
  </property>
</Properties>
</file>