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audio2.wav" ContentType="audio/wav"/>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05" r:id="rId2"/>
    <p:sldMasterId id="2147483718" r:id="rId3"/>
    <p:sldMasterId id="2147483730" r:id="rId4"/>
    <p:sldMasterId id="2147483742" r:id="rId5"/>
  </p:sldMasterIdLst>
  <p:notesMasterIdLst>
    <p:notesMasterId r:id="rId33"/>
  </p:notesMasterIdLst>
  <p:sldIdLst>
    <p:sldId id="2652" r:id="rId6"/>
    <p:sldId id="314" r:id="rId7"/>
    <p:sldId id="315" r:id="rId8"/>
    <p:sldId id="316" r:id="rId9"/>
    <p:sldId id="317" r:id="rId10"/>
    <p:sldId id="318" r:id="rId11"/>
    <p:sldId id="319" r:id="rId12"/>
    <p:sldId id="256" r:id="rId13"/>
    <p:sldId id="2653" r:id="rId14"/>
    <p:sldId id="349" r:id="rId15"/>
    <p:sldId id="2654" r:id="rId16"/>
    <p:sldId id="2655" r:id="rId17"/>
    <p:sldId id="2633" r:id="rId18"/>
    <p:sldId id="2642" r:id="rId19"/>
    <p:sldId id="263" r:id="rId20"/>
    <p:sldId id="2658" r:id="rId21"/>
    <p:sldId id="2646" r:id="rId22"/>
    <p:sldId id="2656" r:id="rId23"/>
    <p:sldId id="347" r:id="rId24"/>
    <p:sldId id="294" r:id="rId25"/>
    <p:sldId id="2651" r:id="rId26"/>
    <p:sldId id="2657" r:id="rId27"/>
    <p:sldId id="340" r:id="rId28"/>
    <p:sldId id="341" r:id="rId29"/>
    <p:sldId id="2638" r:id="rId30"/>
    <p:sldId id="2639" r:id="rId31"/>
    <p:sldId id="266"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8490" autoAdjust="0"/>
  </p:normalViewPr>
  <p:slideViewPr>
    <p:cSldViewPr snapToGrid="0">
      <p:cViewPr>
        <p:scale>
          <a:sx n="30" d="100"/>
          <a:sy n="30" d="100"/>
        </p:scale>
        <p:origin x="198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86C93C-4AD5-47E8-92E8-EE8628D01723}" type="datetimeFigureOut">
              <a:rPr lang="en-US" smtClean="0"/>
              <a:t>8/5/2025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94B920-E9EA-4D1C-9E80-7A63716CE96E}" type="slidenum">
              <a:rPr lang="en-US" smtClean="0"/>
              <a:t>‹#›</a:t>
            </a:fld>
            <a:endParaRPr lang="en-US"/>
          </a:p>
        </p:txBody>
      </p:sp>
    </p:spTree>
    <p:extLst>
      <p:ext uri="{BB962C8B-B14F-4D97-AF65-F5344CB8AC3E}">
        <p14:creationId xmlns:p14="http://schemas.microsoft.com/office/powerpoint/2010/main" val="29605259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Click vào số trên bông hoa → Hiện câu hỏi.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Click vào cánh hoa → Bông hoa biến mất.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Click vô cô bé sau khi đã thu hoạch hết bông hoa → hiện trang cuối.</a:t>
            </a:r>
          </a:p>
          <a:p>
            <a:endParaRPr lang="en-US"/>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ED79DF-6FC7-4DB0-9611-799F7BC123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13287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42932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BA147B-99C4-425F-BB24-D70FC3E19A0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831384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zh-CN" altLang="en-US"/>
              <a:t>单击此处编辑母版标题样式</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8/5/2025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840568193"/>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标题和描述">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zh-CN" altLang="en-US"/>
              <a:t>单击此处编辑母版标题样式</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B61BEF0D-F0BB-DE4B-95CE-6DB70DBA9567}" type="datetimeFigureOut">
              <a:rPr lang="en-US" dirty="0"/>
              <a:pPr/>
              <a:t>8/5/2025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08395947"/>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带描述的引言">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zh-CN" altLang="en-US"/>
              <a:t>单击此处编辑母版标题样式</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CN" altLang="en-US"/>
              <a:t>单击此处编辑母版文本样式</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B61BEF0D-F0BB-DE4B-95CE-6DB70DBA9567}" type="datetimeFigureOut">
              <a:rPr lang="en-US" dirty="0"/>
              <a:pPr/>
              <a:t>8/5/2025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3493536534"/>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zh-CN" altLang="en-US"/>
              <a:t>单击此处编辑母版标题样式</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B61BEF0D-F0BB-DE4B-95CE-6DB70DBA9567}" type="datetimeFigureOut">
              <a:rPr lang="en-US" dirty="0"/>
              <a:pPr/>
              <a:t>8/5/2025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662754894"/>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引言名片">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zh-CN" altLang="en-US"/>
              <a:t>单击此处编辑母版标题样式</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CN" altLang="en-US"/>
              <a:t>单击此处编辑母版文本样式</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B61BEF0D-F0BB-DE4B-95CE-6DB70DBA9567}" type="datetimeFigureOut">
              <a:rPr lang="en-US" dirty="0"/>
              <a:pPr/>
              <a:t>8/5/2025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0918383"/>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真或假">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zh-CN" altLang="en-US"/>
              <a:t>单击此处编辑母版标题样式</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CN" altLang="en-US"/>
              <a:t>单击此处编辑母版文本样式</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B61BEF0D-F0BB-DE4B-95CE-6DB70DBA9567}" type="datetimeFigureOut">
              <a:rPr lang="en-US" dirty="0"/>
              <a:pPr/>
              <a:t>8/5/2025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107516269"/>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8/5/2025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dirty="0"/>
          </a:p>
        </p:txBody>
      </p:sp>
    </p:spTree>
    <p:extLst>
      <p:ext uri="{BB962C8B-B14F-4D97-AF65-F5344CB8AC3E}">
        <p14:creationId xmlns:p14="http://schemas.microsoft.com/office/powerpoint/2010/main" val="3360058494"/>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8/5/2025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034143061"/>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BB1610A-7B24-4CCD-B298-FC0537E0728B}"/>
              </a:ext>
            </a:extLst>
          </p:cNvPr>
          <p:cNvSpPr>
            <a:spLocks noGrp="1"/>
          </p:cNvSpPr>
          <p:nvPr>
            <p:ph type="dt" sz="half" idx="10"/>
          </p:nvPr>
        </p:nvSpPr>
        <p:spPr/>
        <p:txBody>
          <a:bodyPr/>
          <a:lstStyle/>
          <a:p>
            <a:fld id="{B61BEF0D-F0BB-DE4B-95CE-6DB70DBA9567}" type="datetimeFigureOut">
              <a:rPr lang="en-US" smtClean="0"/>
              <a:pPr/>
              <a:t>8/5/2025</a:t>
            </a:fld>
            <a:endParaRPr lang="en-US" dirty="0"/>
          </a:p>
        </p:txBody>
      </p:sp>
      <p:sp>
        <p:nvSpPr>
          <p:cNvPr id="3" name="Footer Placeholder 2">
            <a:extLst>
              <a:ext uri="{FF2B5EF4-FFF2-40B4-BE49-F238E27FC236}">
                <a16:creationId xmlns:a16="http://schemas.microsoft.com/office/drawing/2014/main" id="{D6F93823-6F41-4658-87F3-1860ECFCF8C3}"/>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0639B5A1-411C-4696-A143-DB0D7ED7D73D}"/>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792978742"/>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0317736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1729180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8/5/2025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993372673"/>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0738218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2927640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5929797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442440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3020737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31538767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1531797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0989707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66701690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4855165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zh-CN" altLang="en-US"/>
              <a:t>单击此处编辑母版标题样式</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B61BEF0D-F0BB-DE4B-95CE-6DB70DBA9567}" type="datetimeFigureOut">
              <a:rPr lang="en-US" dirty="0"/>
              <a:pPr/>
              <a:t>8/5/2025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941036313"/>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6152551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1073469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7474715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1137189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0627615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4926980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3661279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9259377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3954365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564511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dirty="0"/>
              <a:t>8/5/2025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t>‹#›</a:t>
            </a:fld>
            <a:endParaRPr lang="en-US" dirty="0"/>
          </a:p>
        </p:txBody>
      </p:sp>
    </p:spTree>
    <p:extLst>
      <p:ext uri="{BB962C8B-B14F-4D97-AF65-F5344CB8AC3E}">
        <p14:creationId xmlns:p14="http://schemas.microsoft.com/office/powerpoint/2010/main" val="1706260471"/>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1383161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07C8A29-D9F7-43BA-B805-82DBD65A3D1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28F440A1-E937-4852-BC58-B36EF7711EB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EA2C92C2-280A-44D7-8200-E5F65C7FF85E}"/>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8/5/2025</a:t>
            </a:fld>
            <a:endParaRPr lang="en-US"/>
          </a:p>
        </p:txBody>
      </p:sp>
      <p:sp>
        <p:nvSpPr>
          <p:cNvPr id="5" name="Chỗ dành sẵn cho Chân trang 4">
            <a:extLst>
              <a:ext uri="{FF2B5EF4-FFF2-40B4-BE49-F238E27FC236}">
                <a16:creationId xmlns:a16="http://schemas.microsoft.com/office/drawing/2014/main" id="{B62B9FF4-3A59-4FF7-849B-F17821D6F9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CE5A53FB-C7E0-4571-935D-904A13189DCA}"/>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35228736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F995E64-2C53-4B30-93C1-4A36299C06BE}"/>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C1BFC979-5C2B-41E8-9156-7746822776BD}"/>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CFCF75BD-E6EA-4D7C-9597-997C0E21AA2F}"/>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8/5/2025</a:t>
            </a:fld>
            <a:endParaRPr lang="en-US"/>
          </a:p>
        </p:txBody>
      </p:sp>
      <p:sp>
        <p:nvSpPr>
          <p:cNvPr id="5" name="Chỗ dành sẵn cho Chân trang 4">
            <a:extLst>
              <a:ext uri="{FF2B5EF4-FFF2-40B4-BE49-F238E27FC236}">
                <a16:creationId xmlns:a16="http://schemas.microsoft.com/office/drawing/2014/main" id="{9824FCE9-7451-45A4-89E0-B0593DFE4D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86F06C3B-DC59-483F-884B-6C77997C9F28}"/>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268749622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18CE586-78F8-4B4A-AB10-A5A9B395EF9D}"/>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2789E1C0-1BD3-43EB-867B-8BE1FF7F981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14C31446-6C8E-4046-8C69-B5DD9C760E66}"/>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8/5/2025</a:t>
            </a:fld>
            <a:endParaRPr lang="en-US"/>
          </a:p>
        </p:txBody>
      </p:sp>
      <p:sp>
        <p:nvSpPr>
          <p:cNvPr id="5" name="Chỗ dành sẵn cho Chân trang 4">
            <a:extLst>
              <a:ext uri="{FF2B5EF4-FFF2-40B4-BE49-F238E27FC236}">
                <a16:creationId xmlns:a16="http://schemas.microsoft.com/office/drawing/2014/main" id="{58B5093B-49E2-4081-A185-246B272428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458D9810-4D72-4E22-9268-8953A9608F44}"/>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135788454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D509D55-1300-4B91-966C-EDCA4670317D}"/>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9CA90AC1-F952-4CA0-AAF4-249AEF3007CA}"/>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10C93BF4-353A-405C-8E26-BB304610709D}"/>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84907574-4BB8-4E3D-863C-974FB2A156B8}"/>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8/5/2025</a:t>
            </a:fld>
            <a:endParaRPr lang="en-US"/>
          </a:p>
        </p:txBody>
      </p:sp>
      <p:sp>
        <p:nvSpPr>
          <p:cNvPr id="6" name="Chỗ dành sẵn cho Chân trang 5">
            <a:extLst>
              <a:ext uri="{FF2B5EF4-FFF2-40B4-BE49-F238E27FC236}">
                <a16:creationId xmlns:a16="http://schemas.microsoft.com/office/drawing/2014/main" id="{2D1FAC7B-C063-4591-A7F4-4FB8869AA38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23EE57FB-C396-4415-A9E6-ACBAF32189B7}"/>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121756264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27EF9C3-FAB2-428B-AD09-3DA3191D174D}"/>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1E06BE25-4C93-4DB4-944A-C7CA2301BBB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FE0CBC32-72C7-48EB-849A-D34BC6365EBD}"/>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21814BD3-3BD7-4B48-980E-2CE3325CF91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2F1CC4FD-1F7E-4B00-9167-45CA531D766E}"/>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4CEC1B31-5432-43EA-84F6-5A024A391FB4}"/>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8/5/2025</a:t>
            </a:fld>
            <a:endParaRPr lang="en-US"/>
          </a:p>
        </p:txBody>
      </p:sp>
      <p:sp>
        <p:nvSpPr>
          <p:cNvPr id="8" name="Chỗ dành sẵn cho Chân trang 7">
            <a:extLst>
              <a:ext uri="{FF2B5EF4-FFF2-40B4-BE49-F238E27FC236}">
                <a16:creationId xmlns:a16="http://schemas.microsoft.com/office/drawing/2014/main" id="{7DE80540-904E-4E00-9C1D-BF195564F20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Chỗ dành sẵn cho Số hiệu Bản chiếu 8">
            <a:extLst>
              <a:ext uri="{FF2B5EF4-FFF2-40B4-BE49-F238E27FC236}">
                <a16:creationId xmlns:a16="http://schemas.microsoft.com/office/drawing/2014/main" id="{4A9DDBB2-BC33-4357-AB45-71C538283CDC}"/>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265676344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592E076-BE4E-48C5-925C-19FCB37B9C5F}"/>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FEDDA515-0774-4698-8546-1C324933FA0F}"/>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8/5/2025</a:t>
            </a:fld>
            <a:endParaRPr lang="en-US"/>
          </a:p>
        </p:txBody>
      </p:sp>
      <p:sp>
        <p:nvSpPr>
          <p:cNvPr id="4" name="Chỗ dành sẵn cho Chân trang 3">
            <a:extLst>
              <a:ext uri="{FF2B5EF4-FFF2-40B4-BE49-F238E27FC236}">
                <a16:creationId xmlns:a16="http://schemas.microsoft.com/office/drawing/2014/main" id="{EF009D43-BA48-41CA-BDFF-C083A879A96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Chỗ dành sẵn cho Số hiệu Bản chiếu 4">
            <a:extLst>
              <a:ext uri="{FF2B5EF4-FFF2-40B4-BE49-F238E27FC236}">
                <a16:creationId xmlns:a16="http://schemas.microsoft.com/office/drawing/2014/main" id="{EA03AA3A-254D-49E6-976C-560CDE340574}"/>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113131335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C244E929-7CA2-4545-A4BE-8D6BED19A41A}"/>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8/5/2025</a:t>
            </a:fld>
            <a:endParaRPr lang="en-US"/>
          </a:p>
        </p:txBody>
      </p:sp>
      <p:sp>
        <p:nvSpPr>
          <p:cNvPr id="3" name="Chỗ dành sẵn cho Chân trang 2">
            <a:extLst>
              <a:ext uri="{FF2B5EF4-FFF2-40B4-BE49-F238E27FC236}">
                <a16:creationId xmlns:a16="http://schemas.microsoft.com/office/drawing/2014/main" id="{75362E36-82F1-401B-9336-275C9D95236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Chỗ dành sẵn cho Số hiệu Bản chiếu 3">
            <a:extLst>
              <a:ext uri="{FF2B5EF4-FFF2-40B4-BE49-F238E27FC236}">
                <a16:creationId xmlns:a16="http://schemas.microsoft.com/office/drawing/2014/main" id="{420F6D72-738A-4851-9FD8-EA7B139BFFA8}"/>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100939263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948F3DE-A604-4476-998D-4205F53923F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8B65C16F-86E7-4C44-9E95-179E1283A32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B83A46DA-7BAB-4E70-8BA1-258444BE410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14AC83EE-DC63-4B76-995A-6DEFFB2E5E36}"/>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8/5/2025</a:t>
            </a:fld>
            <a:endParaRPr lang="en-US"/>
          </a:p>
        </p:txBody>
      </p:sp>
      <p:sp>
        <p:nvSpPr>
          <p:cNvPr id="6" name="Chỗ dành sẵn cho Chân trang 5">
            <a:extLst>
              <a:ext uri="{FF2B5EF4-FFF2-40B4-BE49-F238E27FC236}">
                <a16:creationId xmlns:a16="http://schemas.microsoft.com/office/drawing/2014/main" id="{288B248B-2459-4BD7-9F20-767F5A7CDBA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C3CF20C0-2636-48D2-A00E-2CBE2E5C74E1}"/>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104918717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4EB9B75-412C-43B5-9166-B2346CA4CF2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14660EBD-C90B-4448-8FB1-B6AE25CC288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592F53BF-38C5-4EDA-9D4B-3C4191113F9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F55AE30B-24B5-4CC0-8976-7A54CFE191CC}"/>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8/5/2025</a:t>
            </a:fld>
            <a:endParaRPr lang="en-US"/>
          </a:p>
        </p:txBody>
      </p:sp>
      <p:sp>
        <p:nvSpPr>
          <p:cNvPr id="6" name="Chỗ dành sẵn cho Chân trang 5">
            <a:extLst>
              <a:ext uri="{FF2B5EF4-FFF2-40B4-BE49-F238E27FC236}">
                <a16:creationId xmlns:a16="http://schemas.microsoft.com/office/drawing/2014/main" id="{67FEA938-6F8A-4F22-9F6B-521F45C3A28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89CAE2B0-A538-4F83-A112-EBC0B46F7556}"/>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31259890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zh-CN" altLang="en-US"/>
              <a:t>单击此处编辑母版标题样式</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8/5/2025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274270682"/>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147AFE9-12BC-4913-8837-756787452A63}"/>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B1AE0EDF-45C7-42CF-BE02-AF477DCE55B8}"/>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96723472-48CC-4A68-A2E9-5EB9C989A31D}"/>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8/5/2025</a:t>
            </a:fld>
            <a:endParaRPr lang="en-US"/>
          </a:p>
        </p:txBody>
      </p:sp>
      <p:sp>
        <p:nvSpPr>
          <p:cNvPr id="5" name="Chỗ dành sẵn cho Chân trang 4">
            <a:extLst>
              <a:ext uri="{FF2B5EF4-FFF2-40B4-BE49-F238E27FC236}">
                <a16:creationId xmlns:a16="http://schemas.microsoft.com/office/drawing/2014/main" id="{CF232DC1-6A43-41F8-879A-ADA33E31838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1F0FF1F3-A431-40A7-812D-723F2D72D4B3}"/>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71649561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ABA7A6C0-B410-48FC-8241-85D9645A58DB}"/>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A819CA13-E3A1-4B5F-8186-8B8A0BBED867}"/>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CC385219-4D2F-4194-BBD1-5CF350A86E0E}"/>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8/5/2025</a:t>
            </a:fld>
            <a:endParaRPr lang="en-US"/>
          </a:p>
        </p:txBody>
      </p:sp>
      <p:sp>
        <p:nvSpPr>
          <p:cNvPr id="5" name="Chỗ dành sẵn cho Chân trang 4">
            <a:extLst>
              <a:ext uri="{FF2B5EF4-FFF2-40B4-BE49-F238E27FC236}">
                <a16:creationId xmlns:a16="http://schemas.microsoft.com/office/drawing/2014/main" id="{B5CED954-0E06-4535-8D09-80CA4D99F81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9E5DF3B6-77CB-4FBC-9AA9-671C23E0CEDB}"/>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245795709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CD8ADDF-4821-61B0-A3D7-1545260CF54B}"/>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008E8938-D03C-1E3C-4E78-30208247AF4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704231AD-7EBB-725F-7C99-C0E2CF3D821B}"/>
              </a:ext>
            </a:extLst>
          </p:cNvPr>
          <p:cNvSpPr>
            <a:spLocks noGrp="1"/>
          </p:cNvSpPr>
          <p:nvPr>
            <p:ph type="dt" sz="half" idx="10"/>
          </p:nvPr>
        </p:nvSpPr>
        <p:spPr>
          <a:xfrm>
            <a:off x="838200" y="6356350"/>
            <a:ext cx="2743200" cy="365125"/>
          </a:xfrm>
          <a:prstGeom prst="rect">
            <a:avLst/>
          </a:prstGeom>
        </p:spPr>
        <p:txBody>
          <a:bodyPr/>
          <a:lstStyle/>
          <a:p>
            <a:fld id="{DB77A872-536B-4939-B515-8C7D92DB9A02}" type="datetimeFigureOut">
              <a:rPr lang="en-US" smtClean="0"/>
              <a:t>8/5/2025</a:t>
            </a:fld>
            <a:endParaRPr lang="en-US"/>
          </a:p>
        </p:txBody>
      </p:sp>
      <p:sp>
        <p:nvSpPr>
          <p:cNvPr id="5" name="Chỗ dành sẵn cho Chân trang 4">
            <a:extLst>
              <a:ext uri="{FF2B5EF4-FFF2-40B4-BE49-F238E27FC236}">
                <a16:creationId xmlns:a16="http://schemas.microsoft.com/office/drawing/2014/main" id="{1F90C3CF-C5E3-CB98-D5FD-A0B5C5169C2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23656519-17C3-D8F5-A573-0EC03E656029}"/>
              </a:ext>
            </a:extLst>
          </p:cNvPr>
          <p:cNvSpPr>
            <a:spLocks noGrp="1"/>
          </p:cNvSpPr>
          <p:nvPr>
            <p:ph type="sldNum" sz="quarter" idx="12"/>
          </p:nvPr>
        </p:nvSpPr>
        <p:spPr>
          <a:xfrm>
            <a:off x="8610600" y="6356350"/>
            <a:ext cx="2743200" cy="365125"/>
          </a:xfrm>
          <a:prstGeom prst="rect">
            <a:avLst/>
          </a:prstGeom>
        </p:spPr>
        <p:txBody>
          <a:bodyPr/>
          <a:lstStyle/>
          <a:p>
            <a:fld id="{126CF69D-1F49-42B6-BC6A-C9B30525111F}" type="slidenum">
              <a:rPr lang="en-US" smtClean="0"/>
              <a:t>‹#›</a:t>
            </a:fld>
            <a:endParaRPr lang="en-US"/>
          </a:p>
        </p:txBody>
      </p:sp>
    </p:spTree>
    <p:extLst>
      <p:ext uri="{BB962C8B-B14F-4D97-AF65-F5344CB8AC3E}">
        <p14:creationId xmlns:p14="http://schemas.microsoft.com/office/powerpoint/2010/main" val="111903413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957F888-FE39-B5D9-E180-C797486C8A75}"/>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0A7926A3-FC8D-8F5A-20A5-BFD397F63FA2}"/>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2AAD68E4-AA92-7AD3-FB82-191ABCA5BCBE}"/>
              </a:ext>
            </a:extLst>
          </p:cNvPr>
          <p:cNvSpPr>
            <a:spLocks noGrp="1"/>
          </p:cNvSpPr>
          <p:nvPr>
            <p:ph type="dt" sz="half" idx="10"/>
          </p:nvPr>
        </p:nvSpPr>
        <p:spPr>
          <a:xfrm>
            <a:off x="838200" y="6356350"/>
            <a:ext cx="2743200" cy="365125"/>
          </a:xfrm>
          <a:prstGeom prst="rect">
            <a:avLst/>
          </a:prstGeom>
        </p:spPr>
        <p:txBody>
          <a:bodyPr/>
          <a:lstStyle/>
          <a:p>
            <a:fld id="{DB77A872-536B-4939-B515-8C7D92DB9A02}" type="datetimeFigureOut">
              <a:rPr lang="en-US" smtClean="0"/>
              <a:t>8/5/2025</a:t>
            </a:fld>
            <a:endParaRPr lang="en-US"/>
          </a:p>
        </p:txBody>
      </p:sp>
      <p:sp>
        <p:nvSpPr>
          <p:cNvPr id="5" name="Chỗ dành sẵn cho Chân trang 4">
            <a:extLst>
              <a:ext uri="{FF2B5EF4-FFF2-40B4-BE49-F238E27FC236}">
                <a16:creationId xmlns:a16="http://schemas.microsoft.com/office/drawing/2014/main" id="{97D31000-269D-54FD-8634-32BEE239C53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772FABC6-002D-8329-5DC6-1CD238893518}"/>
              </a:ext>
            </a:extLst>
          </p:cNvPr>
          <p:cNvSpPr>
            <a:spLocks noGrp="1"/>
          </p:cNvSpPr>
          <p:nvPr>
            <p:ph type="sldNum" sz="quarter" idx="12"/>
          </p:nvPr>
        </p:nvSpPr>
        <p:spPr>
          <a:xfrm>
            <a:off x="8610600" y="6356350"/>
            <a:ext cx="2743200" cy="365125"/>
          </a:xfrm>
          <a:prstGeom prst="rect">
            <a:avLst/>
          </a:prstGeom>
        </p:spPr>
        <p:txBody>
          <a:bodyPr/>
          <a:lstStyle/>
          <a:p>
            <a:fld id="{126CF69D-1F49-42B6-BC6A-C9B30525111F}" type="slidenum">
              <a:rPr lang="en-US" smtClean="0"/>
              <a:t>‹#›</a:t>
            </a:fld>
            <a:endParaRPr lang="en-US"/>
          </a:p>
        </p:txBody>
      </p:sp>
    </p:spTree>
    <p:extLst>
      <p:ext uri="{BB962C8B-B14F-4D97-AF65-F5344CB8AC3E}">
        <p14:creationId xmlns:p14="http://schemas.microsoft.com/office/powerpoint/2010/main" val="154757128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00D3906-3FC9-C004-5980-042ACEFB15E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76C2FFCE-9FB3-5E86-A226-E80BBCE77F4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913D411F-D0D5-407F-914B-5C0ED5501359}"/>
              </a:ext>
            </a:extLst>
          </p:cNvPr>
          <p:cNvSpPr>
            <a:spLocks noGrp="1"/>
          </p:cNvSpPr>
          <p:nvPr>
            <p:ph type="dt" sz="half" idx="10"/>
          </p:nvPr>
        </p:nvSpPr>
        <p:spPr>
          <a:xfrm>
            <a:off x="838200" y="6356350"/>
            <a:ext cx="2743200" cy="365125"/>
          </a:xfrm>
          <a:prstGeom prst="rect">
            <a:avLst/>
          </a:prstGeom>
        </p:spPr>
        <p:txBody>
          <a:bodyPr/>
          <a:lstStyle/>
          <a:p>
            <a:fld id="{DB77A872-536B-4939-B515-8C7D92DB9A02}" type="datetimeFigureOut">
              <a:rPr lang="en-US" smtClean="0"/>
              <a:t>8/5/2025</a:t>
            </a:fld>
            <a:endParaRPr lang="en-US"/>
          </a:p>
        </p:txBody>
      </p:sp>
      <p:sp>
        <p:nvSpPr>
          <p:cNvPr id="5" name="Chỗ dành sẵn cho Chân trang 4">
            <a:extLst>
              <a:ext uri="{FF2B5EF4-FFF2-40B4-BE49-F238E27FC236}">
                <a16:creationId xmlns:a16="http://schemas.microsoft.com/office/drawing/2014/main" id="{109007B2-C1E4-93A8-134F-E47794D582B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70712CCC-5EB9-20B3-7715-ED2A67D9F861}"/>
              </a:ext>
            </a:extLst>
          </p:cNvPr>
          <p:cNvSpPr>
            <a:spLocks noGrp="1"/>
          </p:cNvSpPr>
          <p:nvPr>
            <p:ph type="sldNum" sz="quarter" idx="12"/>
          </p:nvPr>
        </p:nvSpPr>
        <p:spPr>
          <a:xfrm>
            <a:off x="8610600" y="6356350"/>
            <a:ext cx="2743200" cy="365125"/>
          </a:xfrm>
          <a:prstGeom prst="rect">
            <a:avLst/>
          </a:prstGeom>
        </p:spPr>
        <p:txBody>
          <a:bodyPr/>
          <a:lstStyle/>
          <a:p>
            <a:fld id="{126CF69D-1F49-42B6-BC6A-C9B30525111F}" type="slidenum">
              <a:rPr lang="en-US" smtClean="0"/>
              <a:t>‹#›</a:t>
            </a:fld>
            <a:endParaRPr lang="en-US"/>
          </a:p>
        </p:txBody>
      </p:sp>
    </p:spTree>
    <p:extLst>
      <p:ext uri="{BB962C8B-B14F-4D97-AF65-F5344CB8AC3E}">
        <p14:creationId xmlns:p14="http://schemas.microsoft.com/office/powerpoint/2010/main" val="211546941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C3694CD-D002-9A4F-3556-C94ECD390336}"/>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4D21D8E7-7750-264D-D041-848EE656A823}"/>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AFA6C434-D8C3-26E9-E42A-4D41DCAA6E31}"/>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0B94F3F2-9509-2F45-CF1B-5A0ADCC6E50A}"/>
              </a:ext>
            </a:extLst>
          </p:cNvPr>
          <p:cNvSpPr>
            <a:spLocks noGrp="1"/>
          </p:cNvSpPr>
          <p:nvPr>
            <p:ph type="dt" sz="half" idx="10"/>
          </p:nvPr>
        </p:nvSpPr>
        <p:spPr>
          <a:xfrm>
            <a:off x="838200" y="6356350"/>
            <a:ext cx="2743200" cy="365125"/>
          </a:xfrm>
          <a:prstGeom prst="rect">
            <a:avLst/>
          </a:prstGeom>
        </p:spPr>
        <p:txBody>
          <a:bodyPr/>
          <a:lstStyle/>
          <a:p>
            <a:fld id="{DB77A872-536B-4939-B515-8C7D92DB9A02}" type="datetimeFigureOut">
              <a:rPr lang="en-US" smtClean="0"/>
              <a:t>8/5/2025</a:t>
            </a:fld>
            <a:endParaRPr lang="en-US"/>
          </a:p>
        </p:txBody>
      </p:sp>
      <p:sp>
        <p:nvSpPr>
          <p:cNvPr id="6" name="Chỗ dành sẵn cho Chân trang 5">
            <a:extLst>
              <a:ext uri="{FF2B5EF4-FFF2-40B4-BE49-F238E27FC236}">
                <a16:creationId xmlns:a16="http://schemas.microsoft.com/office/drawing/2014/main" id="{B19469AC-242F-3182-F58A-ABC9E6A83C1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3D650491-D7CA-34AB-F5E5-CB583C63DE2B}"/>
              </a:ext>
            </a:extLst>
          </p:cNvPr>
          <p:cNvSpPr>
            <a:spLocks noGrp="1"/>
          </p:cNvSpPr>
          <p:nvPr>
            <p:ph type="sldNum" sz="quarter" idx="12"/>
          </p:nvPr>
        </p:nvSpPr>
        <p:spPr>
          <a:xfrm>
            <a:off x="8610600" y="6356350"/>
            <a:ext cx="2743200" cy="365125"/>
          </a:xfrm>
          <a:prstGeom prst="rect">
            <a:avLst/>
          </a:prstGeom>
        </p:spPr>
        <p:txBody>
          <a:bodyPr/>
          <a:lstStyle/>
          <a:p>
            <a:fld id="{126CF69D-1F49-42B6-BC6A-C9B30525111F}" type="slidenum">
              <a:rPr lang="en-US" smtClean="0"/>
              <a:t>‹#›</a:t>
            </a:fld>
            <a:endParaRPr lang="en-US"/>
          </a:p>
        </p:txBody>
      </p:sp>
    </p:spTree>
    <p:extLst>
      <p:ext uri="{BB962C8B-B14F-4D97-AF65-F5344CB8AC3E}">
        <p14:creationId xmlns:p14="http://schemas.microsoft.com/office/powerpoint/2010/main" val="130560202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7FE877E-83CB-6F67-2AA0-6139BE70F3E0}"/>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3598E49D-281E-9C54-718B-7DF6B60EC53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B3865793-D10B-5B53-A227-B8F6777524F7}"/>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D64AFBA2-089C-078C-928A-52AA90C506D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83029626-0106-26C0-15B8-3A82A9CA44F2}"/>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3E220C93-87D3-6364-D400-A9FD488288A7}"/>
              </a:ext>
            </a:extLst>
          </p:cNvPr>
          <p:cNvSpPr>
            <a:spLocks noGrp="1"/>
          </p:cNvSpPr>
          <p:nvPr>
            <p:ph type="dt" sz="half" idx="10"/>
          </p:nvPr>
        </p:nvSpPr>
        <p:spPr>
          <a:xfrm>
            <a:off x="838200" y="6356350"/>
            <a:ext cx="2743200" cy="365125"/>
          </a:xfrm>
          <a:prstGeom prst="rect">
            <a:avLst/>
          </a:prstGeom>
        </p:spPr>
        <p:txBody>
          <a:bodyPr/>
          <a:lstStyle/>
          <a:p>
            <a:fld id="{DB77A872-536B-4939-B515-8C7D92DB9A02}" type="datetimeFigureOut">
              <a:rPr lang="en-US" smtClean="0"/>
              <a:t>8/5/2025</a:t>
            </a:fld>
            <a:endParaRPr lang="en-US"/>
          </a:p>
        </p:txBody>
      </p:sp>
      <p:sp>
        <p:nvSpPr>
          <p:cNvPr id="8" name="Chỗ dành sẵn cho Chân trang 7">
            <a:extLst>
              <a:ext uri="{FF2B5EF4-FFF2-40B4-BE49-F238E27FC236}">
                <a16:creationId xmlns:a16="http://schemas.microsoft.com/office/drawing/2014/main" id="{471ABAD3-3413-BCAA-35D9-74B2F9E1581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Chỗ dành sẵn cho Số hiệu Bản chiếu 8">
            <a:extLst>
              <a:ext uri="{FF2B5EF4-FFF2-40B4-BE49-F238E27FC236}">
                <a16:creationId xmlns:a16="http://schemas.microsoft.com/office/drawing/2014/main" id="{CF6BF71F-C6CA-E5F8-37E0-DE864596571E}"/>
              </a:ext>
            </a:extLst>
          </p:cNvPr>
          <p:cNvSpPr>
            <a:spLocks noGrp="1"/>
          </p:cNvSpPr>
          <p:nvPr>
            <p:ph type="sldNum" sz="quarter" idx="12"/>
          </p:nvPr>
        </p:nvSpPr>
        <p:spPr>
          <a:xfrm>
            <a:off x="8610600" y="6356350"/>
            <a:ext cx="2743200" cy="365125"/>
          </a:xfrm>
          <a:prstGeom prst="rect">
            <a:avLst/>
          </a:prstGeom>
        </p:spPr>
        <p:txBody>
          <a:bodyPr/>
          <a:lstStyle/>
          <a:p>
            <a:fld id="{126CF69D-1F49-42B6-BC6A-C9B30525111F}" type="slidenum">
              <a:rPr lang="en-US" smtClean="0"/>
              <a:t>‹#›</a:t>
            </a:fld>
            <a:endParaRPr lang="en-US"/>
          </a:p>
        </p:txBody>
      </p:sp>
    </p:spTree>
    <p:extLst>
      <p:ext uri="{BB962C8B-B14F-4D97-AF65-F5344CB8AC3E}">
        <p14:creationId xmlns:p14="http://schemas.microsoft.com/office/powerpoint/2010/main" val="106435630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F1ED095-307C-372D-AE09-1A657BBE2E39}"/>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BD5FCC65-C44C-A853-6154-DC3117375943}"/>
              </a:ext>
            </a:extLst>
          </p:cNvPr>
          <p:cNvSpPr>
            <a:spLocks noGrp="1"/>
          </p:cNvSpPr>
          <p:nvPr>
            <p:ph type="dt" sz="half" idx="10"/>
          </p:nvPr>
        </p:nvSpPr>
        <p:spPr>
          <a:xfrm>
            <a:off x="838200" y="6356350"/>
            <a:ext cx="2743200" cy="365125"/>
          </a:xfrm>
          <a:prstGeom prst="rect">
            <a:avLst/>
          </a:prstGeom>
        </p:spPr>
        <p:txBody>
          <a:bodyPr/>
          <a:lstStyle/>
          <a:p>
            <a:fld id="{DB77A872-536B-4939-B515-8C7D92DB9A02}" type="datetimeFigureOut">
              <a:rPr lang="en-US" smtClean="0"/>
              <a:t>8/5/2025</a:t>
            </a:fld>
            <a:endParaRPr lang="en-US"/>
          </a:p>
        </p:txBody>
      </p:sp>
      <p:sp>
        <p:nvSpPr>
          <p:cNvPr id="4" name="Chỗ dành sẵn cho Chân trang 3">
            <a:extLst>
              <a:ext uri="{FF2B5EF4-FFF2-40B4-BE49-F238E27FC236}">
                <a16:creationId xmlns:a16="http://schemas.microsoft.com/office/drawing/2014/main" id="{1706CBD9-E746-366F-4144-CD7567F4FD7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Chỗ dành sẵn cho Số hiệu Bản chiếu 4">
            <a:extLst>
              <a:ext uri="{FF2B5EF4-FFF2-40B4-BE49-F238E27FC236}">
                <a16:creationId xmlns:a16="http://schemas.microsoft.com/office/drawing/2014/main" id="{3828A55D-8876-3A7B-9C9B-7E9CCA6E333B}"/>
              </a:ext>
            </a:extLst>
          </p:cNvPr>
          <p:cNvSpPr>
            <a:spLocks noGrp="1"/>
          </p:cNvSpPr>
          <p:nvPr>
            <p:ph type="sldNum" sz="quarter" idx="12"/>
          </p:nvPr>
        </p:nvSpPr>
        <p:spPr>
          <a:xfrm>
            <a:off x="8610600" y="6356350"/>
            <a:ext cx="2743200" cy="365125"/>
          </a:xfrm>
          <a:prstGeom prst="rect">
            <a:avLst/>
          </a:prstGeom>
        </p:spPr>
        <p:txBody>
          <a:bodyPr/>
          <a:lstStyle/>
          <a:p>
            <a:fld id="{126CF69D-1F49-42B6-BC6A-C9B30525111F}" type="slidenum">
              <a:rPr lang="en-US" smtClean="0"/>
              <a:t>‹#›</a:t>
            </a:fld>
            <a:endParaRPr lang="en-US"/>
          </a:p>
        </p:txBody>
      </p:sp>
    </p:spTree>
    <p:extLst>
      <p:ext uri="{BB962C8B-B14F-4D97-AF65-F5344CB8AC3E}">
        <p14:creationId xmlns:p14="http://schemas.microsoft.com/office/powerpoint/2010/main" val="375881318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EC1C394B-6579-62DC-9D14-8919A050BDFF}"/>
              </a:ext>
            </a:extLst>
          </p:cNvPr>
          <p:cNvSpPr>
            <a:spLocks noGrp="1"/>
          </p:cNvSpPr>
          <p:nvPr>
            <p:ph type="dt" sz="half" idx="10"/>
          </p:nvPr>
        </p:nvSpPr>
        <p:spPr>
          <a:xfrm>
            <a:off x="838200" y="6356350"/>
            <a:ext cx="2743200" cy="365125"/>
          </a:xfrm>
          <a:prstGeom prst="rect">
            <a:avLst/>
          </a:prstGeom>
        </p:spPr>
        <p:txBody>
          <a:bodyPr/>
          <a:lstStyle/>
          <a:p>
            <a:fld id="{DB77A872-536B-4939-B515-8C7D92DB9A02}" type="datetimeFigureOut">
              <a:rPr lang="en-US" smtClean="0"/>
              <a:t>8/5/2025</a:t>
            </a:fld>
            <a:endParaRPr lang="en-US"/>
          </a:p>
        </p:txBody>
      </p:sp>
      <p:sp>
        <p:nvSpPr>
          <p:cNvPr id="3" name="Chỗ dành sẵn cho Chân trang 2">
            <a:extLst>
              <a:ext uri="{FF2B5EF4-FFF2-40B4-BE49-F238E27FC236}">
                <a16:creationId xmlns:a16="http://schemas.microsoft.com/office/drawing/2014/main" id="{213F93FF-A0DA-DC56-300B-36A81C61B38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Chỗ dành sẵn cho Số hiệu Bản chiếu 3">
            <a:extLst>
              <a:ext uri="{FF2B5EF4-FFF2-40B4-BE49-F238E27FC236}">
                <a16:creationId xmlns:a16="http://schemas.microsoft.com/office/drawing/2014/main" id="{D5A1CC7C-B8C6-19EF-6461-884FE6314A39}"/>
              </a:ext>
            </a:extLst>
          </p:cNvPr>
          <p:cNvSpPr>
            <a:spLocks noGrp="1"/>
          </p:cNvSpPr>
          <p:nvPr>
            <p:ph type="sldNum" sz="quarter" idx="12"/>
          </p:nvPr>
        </p:nvSpPr>
        <p:spPr>
          <a:xfrm>
            <a:off x="8610600" y="6356350"/>
            <a:ext cx="2743200" cy="365125"/>
          </a:xfrm>
          <a:prstGeom prst="rect">
            <a:avLst/>
          </a:prstGeom>
        </p:spPr>
        <p:txBody>
          <a:bodyPr/>
          <a:lstStyle/>
          <a:p>
            <a:fld id="{126CF69D-1F49-42B6-BC6A-C9B30525111F}" type="slidenum">
              <a:rPr lang="en-US" smtClean="0"/>
              <a:t>‹#›</a:t>
            </a:fld>
            <a:endParaRPr lang="en-US"/>
          </a:p>
        </p:txBody>
      </p:sp>
    </p:spTree>
    <p:extLst>
      <p:ext uri="{BB962C8B-B14F-4D97-AF65-F5344CB8AC3E}">
        <p14:creationId xmlns:p14="http://schemas.microsoft.com/office/powerpoint/2010/main" val="38051027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864C402-3353-AF39-67F0-40DFDAF48C5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CA303C4F-CCA4-2A8D-4571-D27B7CDFF10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6335E01E-310D-FE61-9059-74A0DE8EE96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B8889016-3F0C-DC7F-6974-385E14050A0C}"/>
              </a:ext>
            </a:extLst>
          </p:cNvPr>
          <p:cNvSpPr>
            <a:spLocks noGrp="1"/>
          </p:cNvSpPr>
          <p:nvPr>
            <p:ph type="dt" sz="half" idx="10"/>
          </p:nvPr>
        </p:nvSpPr>
        <p:spPr>
          <a:xfrm>
            <a:off x="838200" y="6356350"/>
            <a:ext cx="2743200" cy="365125"/>
          </a:xfrm>
          <a:prstGeom prst="rect">
            <a:avLst/>
          </a:prstGeom>
        </p:spPr>
        <p:txBody>
          <a:bodyPr/>
          <a:lstStyle/>
          <a:p>
            <a:fld id="{DB77A872-536B-4939-B515-8C7D92DB9A02}" type="datetimeFigureOut">
              <a:rPr lang="en-US" smtClean="0"/>
              <a:t>8/5/2025</a:t>
            </a:fld>
            <a:endParaRPr lang="en-US"/>
          </a:p>
        </p:txBody>
      </p:sp>
      <p:sp>
        <p:nvSpPr>
          <p:cNvPr id="6" name="Chỗ dành sẵn cho Chân trang 5">
            <a:extLst>
              <a:ext uri="{FF2B5EF4-FFF2-40B4-BE49-F238E27FC236}">
                <a16:creationId xmlns:a16="http://schemas.microsoft.com/office/drawing/2014/main" id="{12FC3868-46C7-F4D6-B746-6FBF7B9B06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A2838144-90F0-341F-068D-B169B7F750E6}"/>
              </a:ext>
            </a:extLst>
          </p:cNvPr>
          <p:cNvSpPr>
            <a:spLocks noGrp="1"/>
          </p:cNvSpPr>
          <p:nvPr>
            <p:ph type="sldNum" sz="quarter" idx="12"/>
          </p:nvPr>
        </p:nvSpPr>
        <p:spPr>
          <a:xfrm>
            <a:off x="8610600" y="6356350"/>
            <a:ext cx="2743200" cy="365125"/>
          </a:xfrm>
          <a:prstGeom prst="rect">
            <a:avLst/>
          </a:prstGeom>
        </p:spPr>
        <p:txBody>
          <a:bodyPr/>
          <a:lstStyle/>
          <a:p>
            <a:fld id="{126CF69D-1F49-42B6-BC6A-C9B30525111F}" type="slidenum">
              <a:rPr lang="en-US" smtClean="0"/>
              <a:t>‹#›</a:t>
            </a:fld>
            <a:endParaRPr lang="en-US"/>
          </a:p>
        </p:txBody>
      </p:sp>
    </p:spTree>
    <p:extLst>
      <p:ext uri="{BB962C8B-B14F-4D97-AF65-F5344CB8AC3E}">
        <p14:creationId xmlns:p14="http://schemas.microsoft.com/office/powerpoint/2010/main" val="2439371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8/5/2025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195875353"/>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F7CC9B4-3E8E-63E1-D356-A1955C65811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81FA7456-3D8D-2F1D-D789-B03917BF2A2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905226CD-9758-5F4C-0824-C611AA71146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6DF2B727-1B87-BD23-F946-73B4AEF967EE}"/>
              </a:ext>
            </a:extLst>
          </p:cNvPr>
          <p:cNvSpPr>
            <a:spLocks noGrp="1"/>
          </p:cNvSpPr>
          <p:nvPr>
            <p:ph type="dt" sz="half" idx="10"/>
          </p:nvPr>
        </p:nvSpPr>
        <p:spPr>
          <a:xfrm>
            <a:off x="838200" y="6356350"/>
            <a:ext cx="2743200" cy="365125"/>
          </a:xfrm>
          <a:prstGeom prst="rect">
            <a:avLst/>
          </a:prstGeom>
        </p:spPr>
        <p:txBody>
          <a:bodyPr/>
          <a:lstStyle/>
          <a:p>
            <a:fld id="{DB77A872-536B-4939-B515-8C7D92DB9A02}" type="datetimeFigureOut">
              <a:rPr lang="en-US" smtClean="0"/>
              <a:t>8/5/2025</a:t>
            </a:fld>
            <a:endParaRPr lang="en-US"/>
          </a:p>
        </p:txBody>
      </p:sp>
      <p:sp>
        <p:nvSpPr>
          <p:cNvPr id="6" name="Chỗ dành sẵn cho Chân trang 5">
            <a:extLst>
              <a:ext uri="{FF2B5EF4-FFF2-40B4-BE49-F238E27FC236}">
                <a16:creationId xmlns:a16="http://schemas.microsoft.com/office/drawing/2014/main" id="{810B21F6-BA2A-943B-8497-9A90BC49EDE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6811612E-2174-8FE0-9312-39350B77B6DD}"/>
              </a:ext>
            </a:extLst>
          </p:cNvPr>
          <p:cNvSpPr>
            <a:spLocks noGrp="1"/>
          </p:cNvSpPr>
          <p:nvPr>
            <p:ph type="sldNum" sz="quarter" idx="12"/>
          </p:nvPr>
        </p:nvSpPr>
        <p:spPr>
          <a:xfrm>
            <a:off x="8610600" y="6356350"/>
            <a:ext cx="2743200" cy="365125"/>
          </a:xfrm>
          <a:prstGeom prst="rect">
            <a:avLst/>
          </a:prstGeom>
        </p:spPr>
        <p:txBody>
          <a:bodyPr/>
          <a:lstStyle/>
          <a:p>
            <a:fld id="{126CF69D-1F49-42B6-BC6A-C9B30525111F}" type="slidenum">
              <a:rPr lang="en-US" smtClean="0"/>
              <a:t>‹#›</a:t>
            </a:fld>
            <a:endParaRPr lang="en-US"/>
          </a:p>
        </p:txBody>
      </p:sp>
    </p:spTree>
    <p:extLst>
      <p:ext uri="{BB962C8B-B14F-4D97-AF65-F5344CB8AC3E}">
        <p14:creationId xmlns:p14="http://schemas.microsoft.com/office/powerpoint/2010/main" val="262149606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5D990A6-CCE4-CB09-683F-178CBCCB02DF}"/>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F426D8F8-63DD-95E2-8D96-C4C4EF3FC0E3}"/>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0D2E8C0B-AC39-E05B-CAD8-60D4C003E038}"/>
              </a:ext>
            </a:extLst>
          </p:cNvPr>
          <p:cNvSpPr>
            <a:spLocks noGrp="1"/>
          </p:cNvSpPr>
          <p:nvPr>
            <p:ph type="dt" sz="half" idx="10"/>
          </p:nvPr>
        </p:nvSpPr>
        <p:spPr>
          <a:xfrm>
            <a:off x="838200" y="6356350"/>
            <a:ext cx="2743200" cy="365125"/>
          </a:xfrm>
          <a:prstGeom prst="rect">
            <a:avLst/>
          </a:prstGeom>
        </p:spPr>
        <p:txBody>
          <a:bodyPr/>
          <a:lstStyle/>
          <a:p>
            <a:fld id="{DB77A872-536B-4939-B515-8C7D92DB9A02}" type="datetimeFigureOut">
              <a:rPr lang="en-US" smtClean="0"/>
              <a:t>8/5/2025</a:t>
            </a:fld>
            <a:endParaRPr lang="en-US"/>
          </a:p>
        </p:txBody>
      </p:sp>
      <p:sp>
        <p:nvSpPr>
          <p:cNvPr id="5" name="Chỗ dành sẵn cho Chân trang 4">
            <a:extLst>
              <a:ext uri="{FF2B5EF4-FFF2-40B4-BE49-F238E27FC236}">
                <a16:creationId xmlns:a16="http://schemas.microsoft.com/office/drawing/2014/main" id="{DFEE6509-EC95-B76C-3CB5-838AC339E8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4D3DB875-6747-4237-9D88-B5472EDBF205}"/>
              </a:ext>
            </a:extLst>
          </p:cNvPr>
          <p:cNvSpPr>
            <a:spLocks noGrp="1"/>
          </p:cNvSpPr>
          <p:nvPr>
            <p:ph type="sldNum" sz="quarter" idx="12"/>
          </p:nvPr>
        </p:nvSpPr>
        <p:spPr>
          <a:xfrm>
            <a:off x="8610600" y="6356350"/>
            <a:ext cx="2743200" cy="365125"/>
          </a:xfrm>
          <a:prstGeom prst="rect">
            <a:avLst/>
          </a:prstGeom>
        </p:spPr>
        <p:txBody>
          <a:bodyPr/>
          <a:lstStyle/>
          <a:p>
            <a:fld id="{126CF69D-1F49-42B6-BC6A-C9B30525111F}" type="slidenum">
              <a:rPr lang="en-US" smtClean="0"/>
              <a:t>‹#›</a:t>
            </a:fld>
            <a:endParaRPr lang="en-US"/>
          </a:p>
        </p:txBody>
      </p:sp>
    </p:spTree>
    <p:extLst>
      <p:ext uri="{BB962C8B-B14F-4D97-AF65-F5344CB8AC3E}">
        <p14:creationId xmlns:p14="http://schemas.microsoft.com/office/powerpoint/2010/main" val="405761670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93B5762C-480C-DD67-53E9-F57E1893D828}"/>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51889069-C91A-3DDF-F26B-810744FFE2FC}"/>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E9695B1B-BD77-B09C-5CC5-BBAEEA39AA71}"/>
              </a:ext>
            </a:extLst>
          </p:cNvPr>
          <p:cNvSpPr>
            <a:spLocks noGrp="1"/>
          </p:cNvSpPr>
          <p:nvPr>
            <p:ph type="dt" sz="half" idx="10"/>
          </p:nvPr>
        </p:nvSpPr>
        <p:spPr>
          <a:xfrm>
            <a:off x="838200" y="6356350"/>
            <a:ext cx="2743200" cy="365125"/>
          </a:xfrm>
          <a:prstGeom prst="rect">
            <a:avLst/>
          </a:prstGeom>
        </p:spPr>
        <p:txBody>
          <a:bodyPr/>
          <a:lstStyle/>
          <a:p>
            <a:fld id="{DB77A872-536B-4939-B515-8C7D92DB9A02}" type="datetimeFigureOut">
              <a:rPr lang="en-US" smtClean="0"/>
              <a:t>8/5/2025</a:t>
            </a:fld>
            <a:endParaRPr lang="en-US"/>
          </a:p>
        </p:txBody>
      </p:sp>
      <p:sp>
        <p:nvSpPr>
          <p:cNvPr id="5" name="Chỗ dành sẵn cho Chân trang 4">
            <a:extLst>
              <a:ext uri="{FF2B5EF4-FFF2-40B4-BE49-F238E27FC236}">
                <a16:creationId xmlns:a16="http://schemas.microsoft.com/office/drawing/2014/main" id="{FB7CFE1E-1A90-CFBB-6B51-75ECC609F0E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11E466C8-1A5A-820E-CC89-A0F1AAE40706}"/>
              </a:ext>
            </a:extLst>
          </p:cNvPr>
          <p:cNvSpPr>
            <a:spLocks noGrp="1"/>
          </p:cNvSpPr>
          <p:nvPr>
            <p:ph type="sldNum" sz="quarter" idx="12"/>
          </p:nvPr>
        </p:nvSpPr>
        <p:spPr>
          <a:xfrm>
            <a:off x="8610600" y="6356350"/>
            <a:ext cx="2743200" cy="365125"/>
          </a:xfrm>
          <a:prstGeom prst="rect">
            <a:avLst/>
          </a:prstGeom>
        </p:spPr>
        <p:txBody>
          <a:bodyPr/>
          <a:lstStyle/>
          <a:p>
            <a:fld id="{126CF69D-1F49-42B6-BC6A-C9B30525111F}" type="slidenum">
              <a:rPr lang="en-US" smtClean="0"/>
              <a:t>‹#›</a:t>
            </a:fld>
            <a:endParaRPr lang="en-US"/>
          </a:p>
        </p:txBody>
      </p:sp>
    </p:spTree>
    <p:extLst>
      <p:ext uri="{BB962C8B-B14F-4D97-AF65-F5344CB8AC3E}">
        <p14:creationId xmlns:p14="http://schemas.microsoft.com/office/powerpoint/2010/main" val="5358209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8/5/2025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
        <p:nvSpPr>
          <p:cNvPr id="5" name="标题 4">
            <a:extLst>
              <a:ext uri="{FF2B5EF4-FFF2-40B4-BE49-F238E27FC236}">
                <a16:creationId xmlns:a16="http://schemas.microsoft.com/office/drawing/2014/main" id="{463A7DDE-BE4A-4CDF-AFA3-DD4D87AA212A}"/>
              </a:ext>
            </a:extLst>
          </p:cNvPr>
          <p:cNvSpPr>
            <a:spLocks noGrp="1"/>
          </p:cNvSpPr>
          <p:nvPr>
            <p:ph type="title"/>
          </p:nvPr>
        </p:nvSpPr>
        <p:spPr/>
        <p:txBody>
          <a:bodyPr/>
          <a:lstStyle/>
          <a:p>
            <a:r>
              <a:rPr lang="zh-CN" altLang="en-US"/>
              <a:t>单击此处编辑母版标题样式</a:t>
            </a:r>
          </a:p>
        </p:txBody>
      </p:sp>
    </p:spTree>
    <p:extLst>
      <p:ext uri="{BB962C8B-B14F-4D97-AF65-F5344CB8AC3E}">
        <p14:creationId xmlns:p14="http://schemas.microsoft.com/office/powerpoint/2010/main" val="1211061257"/>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zh-CN" altLang="en-US"/>
              <a:t>单击此处编辑母版标题样式</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42A54C80-263E-416B-A8E0-580EDEADCBDC}" type="datetimeFigureOut">
              <a:rPr lang="en-US" dirty="0"/>
              <a:t>8/5/2025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extLst>
      <p:ext uri="{BB962C8B-B14F-4D97-AF65-F5344CB8AC3E}">
        <p14:creationId xmlns:p14="http://schemas.microsoft.com/office/powerpoint/2010/main" val="3267801101"/>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CN" altLang="en-US"/>
              <a:t>单击图标添加图片</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B61BEF0D-F0BB-DE4B-95CE-6DB70DBA9567}" type="datetimeFigureOut">
              <a:rPr lang="en-US" dirty="0"/>
              <a:pPr/>
              <a:t>8/5/2025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017438553"/>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3.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6.jp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5.png"/><Relationship Id="rId10" Type="http://schemas.openxmlformats.org/officeDocument/2006/relationships/slideLayout" Target="../slideLayouts/slideLayout10.xml"/><Relationship Id="rId19"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4.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image" Target="../media/image7.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3.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image" Target="../media/image8.png"/><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4.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5.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68000"/>
          </a:schemeClr>
        </a:solidFill>
        <a:effectLst/>
      </p:bgPr>
    </p:bg>
    <p:spTree>
      <p:nvGrpSpPr>
        <p:cNvPr id="1" name=""/>
        <p:cNvGrpSpPr/>
        <p:nvPr/>
      </p:nvGrpSpPr>
      <p:grpSpPr>
        <a:xfrm>
          <a:off x="0" y="0"/>
          <a:ext cx="0" cy="0"/>
          <a:chOff x="0" y="0"/>
          <a:chExt cx="0" cy="0"/>
        </a:xfrm>
      </p:grpSpPr>
      <p:sp>
        <p:nvSpPr>
          <p:cNvPr id="43" name="9Slide.vn - 2019">
            <a:extLst>
              <a:ext uri="{FF2B5EF4-FFF2-40B4-BE49-F238E27FC236}">
                <a16:creationId xmlns:a16="http://schemas.microsoft.com/office/drawing/2014/main" id="{E2D0FA1A-F1DE-4B76-A187-87FAE0EB2F92}"/>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8/5/2025</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pic>
        <p:nvPicPr>
          <p:cNvPr id="9" name="图片 8">
            <a:extLst>
              <a:ext uri="{FF2B5EF4-FFF2-40B4-BE49-F238E27FC236}">
                <a16:creationId xmlns:a16="http://schemas.microsoft.com/office/drawing/2014/main" id="{1FB5A6D8-3C74-470E-9DC4-B9597BBE882B}"/>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0" y="41966"/>
            <a:ext cx="12192000" cy="6774068"/>
          </a:xfrm>
          <a:prstGeom prst="rect">
            <a:avLst/>
          </a:prstGeom>
        </p:spPr>
      </p:pic>
      <p:sp>
        <p:nvSpPr>
          <p:cNvPr id="12" name="矩形 11">
            <a:extLst>
              <a:ext uri="{FF2B5EF4-FFF2-40B4-BE49-F238E27FC236}">
                <a16:creationId xmlns:a16="http://schemas.microsoft.com/office/drawing/2014/main" id="{36C88D9D-7F3B-452D-BAE8-1AD927EA905D}"/>
              </a:ext>
            </a:extLst>
          </p:cNvPr>
          <p:cNvSpPr/>
          <p:nvPr userDrawn="1"/>
        </p:nvSpPr>
        <p:spPr>
          <a:xfrm>
            <a:off x="902072" y="492853"/>
            <a:ext cx="10371909" cy="595497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图片 13">
            <a:extLst>
              <a:ext uri="{FF2B5EF4-FFF2-40B4-BE49-F238E27FC236}">
                <a16:creationId xmlns:a16="http://schemas.microsoft.com/office/drawing/2014/main" id="{B046E66A-FB51-4E8D-AF6D-E18CD13F5AF3}"/>
              </a:ext>
            </a:extLst>
          </p:cNvPr>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rot="228933">
            <a:off x="918880" y="2094455"/>
            <a:ext cx="3564042" cy="4477570"/>
          </a:xfrm>
          <a:prstGeom prst="rect">
            <a:avLst/>
          </a:prstGeom>
        </p:spPr>
      </p:pic>
      <p:pic>
        <p:nvPicPr>
          <p:cNvPr id="30" name="图片 29">
            <a:extLst>
              <a:ext uri="{FF2B5EF4-FFF2-40B4-BE49-F238E27FC236}">
                <a16:creationId xmlns:a16="http://schemas.microsoft.com/office/drawing/2014/main" id="{2F33301D-2FC4-4F81-B60D-2727A8C87E86}"/>
              </a:ext>
            </a:extLst>
          </p:cNvPr>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rot="11057440">
            <a:off x="7760922" y="3174672"/>
            <a:ext cx="3564042" cy="4748152"/>
          </a:xfrm>
          <a:prstGeom prst="rect">
            <a:avLst/>
          </a:prstGeom>
        </p:spPr>
      </p:pic>
      <p:pic>
        <p:nvPicPr>
          <p:cNvPr id="16" name="图片 15">
            <a:extLst>
              <a:ext uri="{FF2B5EF4-FFF2-40B4-BE49-F238E27FC236}">
                <a16:creationId xmlns:a16="http://schemas.microsoft.com/office/drawing/2014/main" id="{A8F11643-BD7B-43C2-B6D0-F106693E4AAD}"/>
              </a:ext>
            </a:extLst>
          </p:cNvPr>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rot="9385200">
            <a:off x="146682" y="232196"/>
            <a:ext cx="1666061" cy="3759441"/>
          </a:xfrm>
          <a:prstGeom prst="rect">
            <a:avLst/>
          </a:prstGeom>
        </p:spPr>
      </p:pic>
      <p:pic>
        <p:nvPicPr>
          <p:cNvPr id="31" name="图片 30">
            <a:extLst>
              <a:ext uri="{FF2B5EF4-FFF2-40B4-BE49-F238E27FC236}">
                <a16:creationId xmlns:a16="http://schemas.microsoft.com/office/drawing/2014/main" id="{F80EF2E7-E39A-4486-8489-98D81C52EC4E}"/>
              </a:ext>
            </a:extLst>
          </p:cNvPr>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rot="4099330">
            <a:off x="8655946" y="4231438"/>
            <a:ext cx="1644215" cy="4033923"/>
          </a:xfrm>
          <a:prstGeom prst="rect">
            <a:avLst/>
          </a:prstGeom>
        </p:spPr>
      </p:pic>
      <p:pic>
        <p:nvPicPr>
          <p:cNvPr id="18" name="图片 17">
            <a:extLst>
              <a:ext uri="{FF2B5EF4-FFF2-40B4-BE49-F238E27FC236}">
                <a16:creationId xmlns:a16="http://schemas.microsoft.com/office/drawing/2014/main" id="{DD8298D2-3B50-4E8F-8012-5C6F0E26914E}"/>
              </a:ext>
            </a:extLst>
          </p:cNvPr>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rot="11730399">
            <a:off x="952432" y="5625139"/>
            <a:ext cx="4004285" cy="1562695"/>
          </a:xfrm>
          <a:prstGeom prst="rect">
            <a:avLst/>
          </a:prstGeom>
        </p:spPr>
      </p:pic>
      <p:pic>
        <p:nvPicPr>
          <p:cNvPr id="32" name="图片 31">
            <a:extLst>
              <a:ext uri="{FF2B5EF4-FFF2-40B4-BE49-F238E27FC236}">
                <a16:creationId xmlns:a16="http://schemas.microsoft.com/office/drawing/2014/main" id="{DA3AEA3E-A4AA-4D19-A051-0309290961BE}"/>
              </a:ext>
            </a:extLst>
          </p:cNvPr>
          <p:cNvPicPr>
            <a:picLocks noChangeAspect="1"/>
          </p:cNvPicPr>
          <p:nvPr userDrawn="1"/>
        </p:nvPicPr>
        <p:blipFill>
          <a:blip r:embed="rId23">
            <a:extLst>
              <a:ext uri="{28A0092B-C50C-407E-A947-70E740481C1C}">
                <a14:useLocalDpi xmlns:a14="http://schemas.microsoft.com/office/drawing/2010/main" val="0"/>
              </a:ext>
            </a:extLst>
          </a:blip>
          <a:stretch>
            <a:fillRect/>
          </a:stretch>
        </p:blipFill>
        <p:spPr>
          <a:xfrm rot="14866607">
            <a:off x="5282650" y="4475706"/>
            <a:ext cx="1606365" cy="3649026"/>
          </a:xfrm>
          <a:prstGeom prst="rect">
            <a:avLst/>
          </a:prstGeom>
        </p:spPr>
      </p:pic>
      <p:pic>
        <p:nvPicPr>
          <p:cNvPr id="33" name="图片 32">
            <a:extLst>
              <a:ext uri="{FF2B5EF4-FFF2-40B4-BE49-F238E27FC236}">
                <a16:creationId xmlns:a16="http://schemas.microsoft.com/office/drawing/2014/main" id="{6C222FFF-2B74-47E9-AC55-372AFDB07900}"/>
              </a:ext>
            </a:extLst>
          </p:cNvPr>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rot="930528">
            <a:off x="450430" y="-297582"/>
            <a:ext cx="4004285" cy="1562695"/>
          </a:xfrm>
          <a:prstGeom prst="rect">
            <a:avLst/>
          </a:prstGeom>
        </p:spPr>
      </p:pic>
      <p:pic>
        <p:nvPicPr>
          <p:cNvPr id="34" name="图片 33">
            <a:extLst>
              <a:ext uri="{FF2B5EF4-FFF2-40B4-BE49-F238E27FC236}">
                <a16:creationId xmlns:a16="http://schemas.microsoft.com/office/drawing/2014/main" id="{D90C35F5-8B52-452E-BC4C-56E207932ACB}"/>
              </a:ext>
            </a:extLst>
          </p:cNvPr>
          <p:cNvPicPr>
            <a:picLocks noChangeAspect="1"/>
          </p:cNvPicPr>
          <p:nvPr userDrawn="1"/>
        </p:nvPicPr>
        <p:blipFill>
          <a:blip r:embed="rId23">
            <a:extLst>
              <a:ext uri="{28A0092B-C50C-407E-A947-70E740481C1C}">
                <a14:useLocalDpi xmlns:a14="http://schemas.microsoft.com/office/drawing/2010/main" val="0"/>
              </a:ext>
            </a:extLst>
          </a:blip>
          <a:stretch>
            <a:fillRect/>
          </a:stretch>
        </p:blipFill>
        <p:spPr>
          <a:xfrm rot="4121838">
            <a:off x="5082843" y="-1191889"/>
            <a:ext cx="1606365" cy="3649026"/>
          </a:xfrm>
          <a:prstGeom prst="rect">
            <a:avLst/>
          </a:prstGeom>
        </p:spPr>
      </p:pic>
      <p:pic>
        <p:nvPicPr>
          <p:cNvPr id="35" name="图片 34">
            <a:extLst>
              <a:ext uri="{FF2B5EF4-FFF2-40B4-BE49-F238E27FC236}">
                <a16:creationId xmlns:a16="http://schemas.microsoft.com/office/drawing/2014/main" id="{182F4F53-87E4-4BB5-82BC-E784DB9756D8}"/>
              </a:ext>
            </a:extLst>
          </p:cNvPr>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rot="14881772">
            <a:off x="8234583" y="-1345983"/>
            <a:ext cx="1644215" cy="4033923"/>
          </a:xfrm>
          <a:prstGeom prst="rect">
            <a:avLst/>
          </a:prstGeom>
        </p:spPr>
      </p:pic>
      <p:pic>
        <p:nvPicPr>
          <p:cNvPr id="36" name="图片 35">
            <a:extLst>
              <a:ext uri="{FF2B5EF4-FFF2-40B4-BE49-F238E27FC236}">
                <a16:creationId xmlns:a16="http://schemas.microsoft.com/office/drawing/2014/main" id="{EBB4149E-AD24-4E83-B8E3-FAFB078CD9DE}"/>
              </a:ext>
            </a:extLst>
          </p:cNvPr>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rot="6260903">
            <a:off x="9587156" y="1045682"/>
            <a:ext cx="3360200" cy="1311337"/>
          </a:xfrm>
          <a:prstGeom prst="rect">
            <a:avLst/>
          </a:prstGeom>
        </p:spPr>
      </p:pic>
      <p:pic>
        <p:nvPicPr>
          <p:cNvPr id="38" name="Picture 37">
            <a:extLst>
              <a:ext uri="{FF2B5EF4-FFF2-40B4-BE49-F238E27FC236}">
                <a16:creationId xmlns:a16="http://schemas.microsoft.com/office/drawing/2014/main" id="{EA916557-5F38-4D4B-880F-A2E5AD06CF1C}"/>
              </a:ext>
            </a:extLst>
          </p:cNvPr>
          <p:cNvPicPr>
            <a:picLocks noChangeAspect="1"/>
          </p:cNvPicPr>
          <p:nvPr userDrawn="1"/>
        </p:nvPicPr>
        <p:blipFill>
          <a:blip r:embed="rId24">
            <a:extLst>
              <a:ext uri="{28A0092B-C50C-407E-A947-70E740481C1C}">
                <a14:useLocalDpi xmlns:a14="http://schemas.microsoft.com/office/drawing/2010/main" val="0"/>
              </a:ext>
            </a:extLst>
          </a:blip>
          <a:stretch>
            <a:fillRect/>
          </a:stretch>
        </p:blipFill>
        <p:spPr>
          <a:xfrm flipV="1">
            <a:off x="-48503553" y="-3828984"/>
            <a:ext cx="2550698" cy="2550698"/>
          </a:xfrm>
          <a:prstGeom prst="ellipse">
            <a:avLst/>
          </a:prstGeom>
          <a:ln>
            <a:noFill/>
          </a:ln>
          <a:effectLst>
            <a:softEdge rad="112500"/>
          </a:effectLst>
        </p:spPr>
      </p:pic>
      <p:pic>
        <p:nvPicPr>
          <p:cNvPr id="39" name="Picture 38">
            <a:extLst>
              <a:ext uri="{FF2B5EF4-FFF2-40B4-BE49-F238E27FC236}">
                <a16:creationId xmlns:a16="http://schemas.microsoft.com/office/drawing/2014/main" id="{A559E05E-2F65-4509-AE5E-676167B429F7}"/>
              </a:ext>
            </a:extLst>
          </p:cNvPr>
          <p:cNvPicPr>
            <a:picLocks noChangeAspect="1"/>
          </p:cNvPicPr>
          <p:nvPr userDrawn="1"/>
        </p:nvPicPr>
        <p:blipFill>
          <a:blip r:embed="rId24">
            <a:extLst>
              <a:ext uri="{28A0092B-C50C-407E-A947-70E740481C1C}">
                <a14:useLocalDpi xmlns:a14="http://schemas.microsoft.com/office/drawing/2010/main" val="0"/>
              </a:ext>
            </a:extLst>
          </a:blip>
          <a:stretch>
            <a:fillRect/>
          </a:stretch>
        </p:blipFill>
        <p:spPr>
          <a:xfrm flipV="1">
            <a:off x="2798830" y="-28924184"/>
            <a:ext cx="2550698" cy="2550698"/>
          </a:xfrm>
          <a:prstGeom prst="ellipse">
            <a:avLst/>
          </a:prstGeom>
          <a:ln>
            <a:noFill/>
          </a:ln>
          <a:effectLst>
            <a:softEdge rad="112500"/>
          </a:effectLst>
        </p:spPr>
      </p:pic>
      <p:pic>
        <p:nvPicPr>
          <p:cNvPr id="40" name="Picture 39">
            <a:extLst>
              <a:ext uri="{FF2B5EF4-FFF2-40B4-BE49-F238E27FC236}">
                <a16:creationId xmlns:a16="http://schemas.microsoft.com/office/drawing/2014/main" id="{5258088B-141F-4FAB-B669-8BEC4BB42D3F}"/>
              </a:ext>
            </a:extLst>
          </p:cNvPr>
          <p:cNvPicPr>
            <a:picLocks noChangeAspect="1"/>
          </p:cNvPicPr>
          <p:nvPr userDrawn="1"/>
        </p:nvPicPr>
        <p:blipFill>
          <a:blip r:embed="rId24">
            <a:extLst>
              <a:ext uri="{28A0092B-C50C-407E-A947-70E740481C1C}">
                <a14:useLocalDpi xmlns:a14="http://schemas.microsoft.com/office/drawing/2010/main" val="0"/>
              </a:ext>
            </a:extLst>
          </a:blip>
          <a:stretch>
            <a:fillRect/>
          </a:stretch>
        </p:blipFill>
        <p:spPr>
          <a:xfrm flipV="1">
            <a:off x="4420984" y="20403789"/>
            <a:ext cx="2550698" cy="2550698"/>
          </a:xfrm>
          <a:prstGeom prst="ellipse">
            <a:avLst/>
          </a:prstGeom>
          <a:ln>
            <a:noFill/>
          </a:ln>
          <a:effectLst>
            <a:softEdge rad="112500"/>
          </a:effectLst>
        </p:spPr>
      </p:pic>
      <p:pic>
        <p:nvPicPr>
          <p:cNvPr id="41" name="Picture 40">
            <a:extLst>
              <a:ext uri="{FF2B5EF4-FFF2-40B4-BE49-F238E27FC236}">
                <a16:creationId xmlns:a16="http://schemas.microsoft.com/office/drawing/2014/main" id="{0FCFB948-D9D8-493C-930F-5471DE588F85}"/>
              </a:ext>
            </a:extLst>
          </p:cNvPr>
          <p:cNvPicPr>
            <a:picLocks noChangeAspect="1"/>
          </p:cNvPicPr>
          <p:nvPr userDrawn="1"/>
        </p:nvPicPr>
        <p:blipFill>
          <a:blip r:embed="rId24">
            <a:extLst>
              <a:ext uri="{28A0092B-C50C-407E-A947-70E740481C1C}">
                <a14:useLocalDpi xmlns:a14="http://schemas.microsoft.com/office/drawing/2010/main" val="0"/>
              </a:ext>
            </a:extLst>
          </a:blip>
          <a:stretch>
            <a:fillRect/>
          </a:stretch>
        </p:blipFill>
        <p:spPr>
          <a:xfrm flipV="1">
            <a:off x="53506946" y="-5477311"/>
            <a:ext cx="2550698" cy="2550698"/>
          </a:xfrm>
          <a:prstGeom prst="ellipse">
            <a:avLst/>
          </a:prstGeom>
          <a:ln>
            <a:noFill/>
          </a:ln>
          <a:effectLst>
            <a:softEdge rad="112500"/>
          </a:effectLst>
        </p:spPr>
      </p:pic>
    </p:spTree>
    <p:extLst>
      <p:ext uri="{BB962C8B-B14F-4D97-AF65-F5344CB8AC3E}">
        <p14:creationId xmlns:p14="http://schemas.microsoft.com/office/powerpoint/2010/main" val="106323288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8" r:id="rId17"/>
  </p:sldLayoutIdLst>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pic>
        <p:nvPicPr>
          <p:cNvPr id="5" name="Picture 4" descr="Shape&#10;&#10;Description automatically generated with medium confidence">
            <a:extLst>
              <a:ext uri="{FF2B5EF4-FFF2-40B4-BE49-F238E27FC236}">
                <a16:creationId xmlns:a16="http://schemas.microsoft.com/office/drawing/2014/main" id="{00FA24E0-F229-4B60-BD4E-20B78D078B94}"/>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660678" y="140794"/>
            <a:ext cx="1271819" cy="1271819"/>
          </a:xfrm>
          <a:prstGeom prst="rect">
            <a:avLst/>
          </a:prstGeom>
        </p:spPr>
      </p:pic>
    </p:spTree>
    <p:extLst>
      <p:ext uri="{BB962C8B-B14F-4D97-AF65-F5344CB8AC3E}">
        <p14:creationId xmlns:p14="http://schemas.microsoft.com/office/powerpoint/2010/main" val="2305133255"/>
      </p:ext>
    </p:extLst>
  </p:cSld>
  <p:clrMap bg1="lt1" tx1="dk1" bg2="dk2" tx2="lt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8/5/2025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052568133"/>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1000" b="-1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1827861"/>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601955"/>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image" Target="../media/image10.png"/><Relationship Id="rId7" Type="http://schemas.openxmlformats.org/officeDocument/2006/relationships/image" Target="../media/image15.svg"/><Relationship Id="rId12" Type="http://schemas.openxmlformats.org/officeDocument/2006/relationships/image" Target="../media/image17.png"/><Relationship Id="rId17" Type="http://schemas.openxmlformats.org/officeDocument/2006/relationships/image" Target="../media/image22.png"/><Relationship Id="rId2" Type="http://schemas.openxmlformats.org/officeDocument/2006/relationships/image" Target="../media/image9.png"/><Relationship Id="rId16" Type="http://schemas.openxmlformats.org/officeDocument/2006/relationships/image" Target="../media/image21.png"/><Relationship Id="rId1" Type="http://schemas.openxmlformats.org/officeDocument/2006/relationships/slideLayout" Target="../slideLayouts/slideLayout36.xml"/><Relationship Id="rId6" Type="http://schemas.openxmlformats.org/officeDocument/2006/relationships/image" Target="../media/image12.png"/><Relationship Id="rId11" Type="http://schemas.openxmlformats.org/officeDocument/2006/relationships/image" Target="../media/image16.png"/><Relationship Id="rId5" Type="http://schemas.openxmlformats.org/officeDocument/2006/relationships/image" Target="../media/image13.svg"/><Relationship Id="rId15" Type="http://schemas.openxmlformats.org/officeDocument/2006/relationships/image" Target="../media/image20.png"/><Relationship Id="rId10" Type="http://schemas.openxmlformats.org/officeDocument/2006/relationships/image" Target="../media/image15.png"/><Relationship Id="rId4" Type="http://schemas.openxmlformats.org/officeDocument/2006/relationships/image" Target="../media/image11.png"/><Relationship Id="rId9" Type="http://schemas.openxmlformats.org/officeDocument/2006/relationships/image" Target="../media/image14.png"/><Relationship Id="rId14" Type="http://schemas.openxmlformats.org/officeDocument/2006/relationships/image" Target="../media/image19.png"/></Relationships>
</file>

<file path=ppt/slides/_rels/slide1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g"/><Relationship Id="rId1" Type="http://schemas.openxmlformats.org/officeDocument/2006/relationships/slideLayout" Target="../slideLayouts/slideLayout58.xml"/><Relationship Id="rId4" Type="http://schemas.openxmlformats.org/officeDocument/2006/relationships/image" Target="../media/image51.jpeg"/></Relationships>
</file>

<file path=ppt/slides/_rels/slide11.xml.rels><?xml version="1.0" encoding="UTF-8" standalone="yes"?>
<Relationships xmlns="http://schemas.openxmlformats.org/package/2006/relationships"><Relationship Id="rId8" Type="http://schemas.openxmlformats.org/officeDocument/2006/relationships/image" Target="../media/image27.png"/><Relationship Id="rId3" Type="http://schemas.microsoft.com/office/2007/relationships/media" Target="../media/media3.mp3"/><Relationship Id="rId7" Type="http://schemas.openxmlformats.org/officeDocument/2006/relationships/image" Target="../media/image52.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9.jpg"/><Relationship Id="rId5" Type="http://schemas.openxmlformats.org/officeDocument/2006/relationships/slideLayout" Target="../slideLayouts/slideLayout58.xml"/><Relationship Id="rId4" Type="http://schemas.openxmlformats.org/officeDocument/2006/relationships/audio" Target="../media/media3.mp3"/></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58.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53.png"/><Relationship Id="rId4" Type="http://schemas.openxmlformats.org/officeDocument/2006/relationships/image" Target="../media/image49.jpg"/></Relationships>
</file>

<file path=ppt/slides/_rels/slide1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emf"/><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4.emf"/><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10.png"/><Relationship Id="rId7" Type="http://schemas.openxmlformats.org/officeDocument/2006/relationships/image" Target="../media/image59.png"/><Relationship Id="rId2" Type="http://schemas.openxmlformats.org/officeDocument/2006/relationships/image" Target="../media/image9.png"/><Relationship Id="rId1" Type="http://schemas.openxmlformats.org/officeDocument/2006/relationships/slideLayout" Target="../slideLayouts/slideLayout36.xml"/><Relationship Id="rId6" Type="http://schemas.openxmlformats.org/officeDocument/2006/relationships/image" Target="../media/image58.png"/><Relationship Id="rId11" Type="http://schemas.openxmlformats.org/officeDocument/2006/relationships/image" Target="../media/image66.svg"/><Relationship Id="rId5" Type="http://schemas.openxmlformats.org/officeDocument/2006/relationships/image" Target="../media/image38.png"/><Relationship Id="rId10" Type="http://schemas.openxmlformats.org/officeDocument/2006/relationships/image" Target="../media/image62.png"/><Relationship Id="rId4" Type="http://schemas.openxmlformats.org/officeDocument/2006/relationships/image" Target="../media/image57.png"/><Relationship Id="rId9" Type="http://schemas.openxmlformats.org/officeDocument/2006/relationships/image" Target="../media/image61.png"/></Relationships>
</file>

<file path=ppt/slides/_rels/slide16.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10.png"/><Relationship Id="rId7" Type="http://schemas.openxmlformats.org/officeDocument/2006/relationships/image" Target="../media/image59.png"/><Relationship Id="rId2" Type="http://schemas.openxmlformats.org/officeDocument/2006/relationships/image" Target="../media/image9.png"/><Relationship Id="rId1" Type="http://schemas.openxmlformats.org/officeDocument/2006/relationships/slideLayout" Target="../slideLayouts/slideLayout36.xml"/><Relationship Id="rId6" Type="http://schemas.openxmlformats.org/officeDocument/2006/relationships/image" Target="../media/image58.png"/><Relationship Id="rId11" Type="http://schemas.openxmlformats.org/officeDocument/2006/relationships/image" Target="../media/image66.svg"/><Relationship Id="rId5" Type="http://schemas.openxmlformats.org/officeDocument/2006/relationships/image" Target="../media/image38.png"/><Relationship Id="rId10" Type="http://schemas.openxmlformats.org/officeDocument/2006/relationships/image" Target="../media/image62.png"/><Relationship Id="rId4" Type="http://schemas.openxmlformats.org/officeDocument/2006/relationships/image" Target="../media/image57.png"/><Relationship Id="rId9" Type="http://schemas.openxmlformats.org/officeDocument/2006/relationships/image" Target="../media/image61.png"/></Relationships>
</file>

<file path=ppt/slides/_rels/slide1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slide" Target="slide9.xml"/><Relationship Id="rId1" Type="http://schemas.openxmlformats.org/officeDocument/2006/relationships/slideLayout" Target="../slideLayouts/slideLayout17.xml"/><Relationship Id="rId5" Type="http://schemas.openxmlformats.org/officeDocument/2006/relationships/image" Target="../media/image64.png"/><Relationship Id="rId4" Type="http://schemas.microsoft.com/office/2007/relationships/hdphoto" Target="../media/hdphoto4.wdp"/></Relationships>
</file>

<file path=ppt/slides/_rels/slide18.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image" Target="../media/image10.png"/><Relationship Id="rId7" Type="http://schemas.openxmlformats.org/officeDocument/2006/relationships/image" Target="../media/image15.svg"/><Relationship Id="rId12" Type="http://schemas.openxmlformats.org/officeDocument/2006/relationships/image" Target="../media/image17.png"/><Relationship Id="rId17" Type="http://schemas.openxmlformats.org/officeDocument/2006/relationships/image" Target="../media/image65.png"/><Relationship Id="rId2" Type="http://schemas.openxmlformats.org/officeDocument/2006/relationships/image" Target="../media/image9.png"/><Relationship Id="rId16" Type="http://schemas.openxmlformats.org/officeDocument/2006/relationships/image" Target="../media/image22.png"/><Relationship Id="rId1" Type="http://schemas.openxmlformats.org/officeDocument/2006/relationships/slideLayout" Target="../slideLayouts/slideLayout36.xml"/><Relationship Id="rId6" Type="http://schemas.openxmlformats.org/officeDocument/2006/relationships/image" Target="../media/image12.png"/><Relationship Id="rId11" Type="http://schemas.openxmlformats.org/officeDocument/2006/relationships/image" Target="../media/image16.png"/><Relationship Id="rId5" Type="http://schemas.openxmlformats.org/officeDocument/2006/relationships/image" Target="../media/image13.svg"/><Relationship Id="rId15" Type="http://schemas.openxmlformats.org/officeDocument/2006/relationships/image" Target="../media/image20.png"/><Relationship Id="rId10" Type="http://schemas.openxmlformats.org/officeDocument/2006/relationships/image" Target="../media/image15.png"/><Relationship Id="rId4" Type="http://schemas.openxmlformats.org/officeDocument/2006/relationships/image" Target="../media/image11.png"/><Relationship Id="rId9" Type="http://schemas.openxmlformats.org/officeDocument/2006/relationships/image" Target="../media/image14.png"/><Relationship Id="rId14" Type="http://schemas.openxmlformats.org/officeDocument/2006/relationships/image" Target="../media/image19.png"/></Relationships>
</file>

<file path=ppt/slides/_rels/slide1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8" Type="http://schemas.openxmlformats.org/officeDocument/2006/relationships/slide" Target="slide3.xml"/><Relationship Id="rId13" Type="http://schemas.openxmlformats.org/officeDocument/2006/relationships/image" Target="../media/image25.png"/><Relationship Id="rId3" Type="http://schemas.openxmlformats.org/officeDocument/2006/relationships/slideLayout" Target="../slideLayouts/slideLayout42.xml"/><Relationship Id="rId7" Type="http://schemas.microsoft.com/office/2007/relationships/hdphoto" Target="../media/hdphoto1.wdp"/><Relationship Id="rId12" Type="http://schemas.openxmlformats.org/officeDocument/2006/relationships/slide" Target="slide7.xml"/><Relationship Id="rId2" Type="http://schemas.openxmlformats.org/officeDocument/2006/relationships/audio" Target="../media/media1.mp3"/><Relationship Id="rId16" Type="http://schemas.openxmlformats.org/officeDocument/2006/relationships/image" Target="../media/image27.png"/><Relationship Id="rId1" Type="http://schemas.microsoft.com/office/2007/relationships/media" Target="../media/media1.mp3"/><Relationship Id="rId6" Type="http://schemas.openxmlformats.org/officeDocument/2006/relationships/image" Target="../media/image24.png"/><Relationship Id="rId11" Type="http://schemas.openxmlformats.org/officeDocument/2006/relationships/slide" Target="slide6.xml"/><Relationship Id="rId5" Type="http://schemas.openxmlformats.org/officeDocument/2006/relationships/image" Target="../media/image23.jpg"/><Relationship Id="rId15" Type="http://schemas.openxmlformats.org/officeDocument/2006/relationships/image" Target="../media/image26.png"/><Relationship Id="rId10" Type="http://schemas.openxmlformats.org/officeDocument/2006/relationships/slide" Target="slide5.xml"/><Relationship Id="rId4" Type="http://schemas.openxmlformats.org/officeDocument/2006/relationships/notesSlide" Target="../notesSlides/notesSlide1.xml"/><Relationship Id="rId9" Type="http://schemas.openxmlformats.org/officeDocument/2006/relationships/slide" Target="slide4.xml"/><Relationship Id="rId14" Type="http://schemas.microsoft.com/office/2007/relationships/hdphoto" Target="../media/hdphoto2.wdp"/></Relationships>
</file>

<file path=ppt/slides/_rels/slide20.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76.png"/><Relationship Id="rId3" Type="http://schemas.openxmlformats.org/officeDocument/2006/relationships/image" Target="../media/image67.png"/><Relationship Id="rId7" Type="http://schemas.openxmlformats.org/officeDocument/2006/relationships/image" Target="../media/image71.png"/><Relationship Id="rId12" Type="http://schemas.openxmlformats.org/officeDocument/2006/relationships/image" Target="../media/image54.emf"/><Relationship Id="rId2" Type="http://schemas.openxmlformats.org/officeDocument/2006/relationships/notesSlide" Target="../notesSlides/notesSlide2.xml"/><Relationship Id="rId1" Type="http://schemas.openxmlformats.org/officeDocument/2006/relationships/slideLayout" Target="../slideLayouts/slideLayout20.xml"/><Relationship Id="rId6" Type="http://schemas.openxmlformats.org/officeDocument/2006/relationships/image" Target="../media/image70.png"/><Relationship Id="rId11" Type="http://schemas.openxmlformats.org/officeDocument/2006/relationships/image" Target="../media/image75.png"/><Relationship Id="rId5" Type="http://schemas.openxmlformats.org/officeDocument/2006/relationships/image" Target="../media/image69.png"/><Relationship Id="rId10" Type="http://schemas.openxmlformats.org/officeDocument/2006/relationships/image" Target="../media/image74.png"/><Relationship Id="rId4" Type="http://schemas.openxmlformats.org/officeDocument/2006/relationships/image" Target="../media/image68.png"/><Relationship Id="rId9" Type="http://schemas.openxmlformats.org/officeDocument/2006/relationships/image" Target="../media/image73.jpg"/><Relationship Id="rId14" Type="http://schemas.microsoft.com/office/2007/relationships/hdphoto" Target="../media/hdphoto5.wdp"/></Relationships>
</file>

<file path=ppt/slides/_rels/slide2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image" Target="../media/image10.png"/><Relationship Id="rId7" Type="http://schemas.openxmlformats.org/officeDocument/2006/relationships/image" Target="../media/image15.svg"/><Relationship Id="rId12" Type="http://schemas.openxmlformats.org/officeDocument/2006/relationships/image" Target="../media/image17.png"/><Relationship Id="rId17" Type="http://schemas.openxmlformats.org/officeDocument/2006/relationships/image" Target="../media/image77.png"/><Relationship Id="rId2" Type="http://schemas.openxmlformats.org/officeDocument/2006/relationships/image" Target="../media/image9.png"/><Relationship Id="rId16" Type="http://schemas.openxmlformats.org/officeDocument/2006/relationships/image" Target="../media/image22.png"/><Relationship Id="rId1" Type="http://schemas.openxmlformats.org/officeDocument/2006/relationships/slideLayout" Target="../slideLayouts/slideLayout36.xml"/><Relationship Id="rId6" Type="http://schemas.openxmlformats.org/officeDocument/2006/relationships/image" Target="../media/image12.png"/><Relationship Id="rId11" Type="http://schemas.openxmlformats.org/officeDocument/2006/relationships/image" Target="../media/image16.png"/><Relationship Id="rId5" Type="http://schemas.openxmlformats.org/officeDocument/2006/relationships/image" Target="../media/image13.svg"/><Relationship Id="rId15" Type="http://schemas.openxmlformats.org/officeDocument/2006/relationships/image" Target="../media/image20.png"/><Relationship Id="rId10" Type="http://schemas.openxmlformats.org/officeDocument/2006/relationships/image" Target="../media/image15.png"/><Relationship Id="rId4" Type="http://schemas.openxmlformats.org/officeDocument/2006/relationships/image" Target="../media/image11.png"/><Relationship Id="rId9" Type="http://schemas.openxmlformats.org/officeDocument/2006/relationships/image" Target="../media/image14.png"/><Relationship Id="rId14" Type="http://schemas.openxmlformats.org/officeDocument/2006/relationships/image" Target="../media/image19.png"/></Relationships>
</file>

<file path=ppt/slides/_rels/slide23.xml.rels><?xml version="1.0" encoding="UTF-8" standalone="yes"?>
<Relationships xmlns="http://schemas.openxmlformats.org/package/2006/relationships"><Relationship Id="rId8" Type="http://schemas.openxmlformats.org/officeDocument/2006/relationships/image" Target="../media/image84.gif"/><Relationship Id="rId3" Type="http://schemas.openxmlformats.org/officeDocument/2006/relationships/image" Target="../media/image79.gif"/><Relationship Id="rId7" Type="http://schemas.openxmlformats.org/officeDocument/2006/relationships/image" Target="../media/image83.gif"/><Relationship Id="rId2" Type="http://schemas.openxmlformats.org/officeDocument/2006/relationships/image" Target="../media/image78.gif"/><Relationship Id="rId1" Type="http://schemas.openxmlformats.org/officeDocument/2006/relationships/slideLayout" Target="../slideLayouts/slideLayout17.xml"/><Relationship Id="rId6" Type="http://schemas.openxmlformats.org/officeDocument/2006/relationships/image" Target="../media/image82.gif"/><Relationship Id="rId5" Type="http://schemas.openxmlformats.org/officeDocument/2006/relationships/image" Target="../media/image81.gif"/><Relationship Id="rId4" Type="http://schemas.openxmlformats.org/officeDocument/2006/relationships/image" Target="../media/image80.gif"/><Relationship Id="rId9" Type="http://schemas.openxmlformats.org/officeDocument/2006/relationships/image" Target="../media/image85.gif"/></Relationships>
</file>

<file path=ppt/slides/_rels/slide24.xml.rels><?xml version="1.0" encoding="UTF-8" standalone="yes"?>
<Relationships xmlns="http://schemas.openxmlformats.org/package/2006/relationships"><Relationship Id="rId8" Type="http://schemas.openxmlformats.org/officeDocument/2006/relationships/slide" Target="slide19.xml"/><Relationship Id="rId3" Type="http://schemas.openxmlformats.org/officeDocument/2006/relationships/audio" Target="../media/audio2.wav"/><Relationship Id="rId7" Type="http://schemas.openxmlformats.org/officeDocument/2006/relationships/image" Target="../media/image83.gif"/><Relationship Id="rId2" Type="http://schemas.openxmlformats.org/officeDocument/2006/relationships/notesSlide" Target="../notesSlides/notesSlide3.xml"/><Relationship Id="rId1" Type="http://schemas.openxmlformats.org/officeDocument/2006/relationships/slideLayout" Target="../slideLayouts/slideLayout17.xml"/><Relationship Id="rId6" Type="http://schemas.openxmlformats.org/officeDocument/2006/relationships/slide" Target="slide26.xml"/><Relationship Id="rId5" Type="http://schemas.openxmlformats.org/officeDocument/2006/relationships/image" Target="../media/image80.gif"/><Relationship Id="rId10" Type="http://schemas.openxmlformats.org/officeDocument/2006/relationships/slide" Target="slide27.xml"/><Relationship Id="rId4" Type="http://schemas.openxmlformats.org/officeDocument/2006/relationships/slide" Target="slide25.xml"/><Relationship Id="rId9" Type="http://schemas.openxmlformats.org/officeDocument/2006/relationships/image" Target="../media/image86.jpeg"/></Relationships>
</file>

<file path=ppt/slides/_rels/slide25.xml.rels><?xml version="1.0" encoding="UTF-8" standalone="yes"?>
<Relationships xmlns="http://schemas.openxmlformats.org/package/2006/relationships"><Relationship Id="rId3" Type="http://schemas.openxmlformats.org/officeDocument/2006/relationships/slide" Target="slide9.xml"/><Relationship Id="rId7" Type="http://schemas.openxmlformats.org/officeDocument/2006/relationships/image" Target="../media/image80.gif"/><Relationship Id="rId2" Type="http://schemas.openxmlformats.org/officeDocument/2006/relationships/audio" Target="../media/audio1.wav"/><Relationship Id="rId1" Type="http://schemas.openxmlformats.org/officeDocument/2006/relationships/slideLayout" Target="../slideLayouts/slideLayout17.xml"/><Relationship Id="rId6" Type="http://schemas.openxmlformats.org/officeDocument/2006/relationships/slide" Target="slide24.xml"/><Relationship Id="rId5" Type="http://schemas.microsoft.com/office/2007/relationships/hdphoto" Target="../media/hdphoto4.wdp"/><Relationship Id="rId4" Type="http://schemas.openxmlformats.org/officeDocument/2006/relationships/image" Target="../media/image63.png"/></Relationships>
</file>

<file path=ppt/slides/_rels/slide26.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slide" Target="slide9.xml"/><Relationship Id="rId7" Type="http://schemas.openxmlformats.org/officeDocument/2006/relationships/image" Target="../media/image83.gif"/><Relationship Id="rId2" Type="http://schemas.openxmlformats.org/officeDocument/2006/relationships/audio" Target="../media/audio1.wav"/><Relationship Id="rId1" Type="http://schemas.openxmlformats.org/officeDocument/2006/relationships/slideLayout" Target="../slideLayouts/slideLayout17.xml"/><Relationship Id="rId6" Type="http://schemas.openxmlformats.org/officeDocument/2006/relationships/slide" Target="slide24.xml"/><Relationship Id="rId5" Type="http://schemas.microsoft.com/office/2007/relationships/hdphoto" Target="../media/hdphoto4.wdp"/><Relationship Id="rId4" Type="http://schemas.openxmlformats.org/officeDocument/2006/relationships/image" Target="../media/image63.png"/></Relationships>
</file>

<file path=ppt/slides/_rels/slide27.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92.png"/><Relationship Id="rId3" Type="http://schemas.openxmlformats.org/officeDocument/2006/relationships/image" Target="../media/image10.png"/><Relationship Id="rId7" Type="http://schemas.openxmlformats.org/officeDocument/2006/relationships/image" Target="../media/image20.png"/><Relationship Id="rId12" Type="http://schemas.openxmlformats.org/officeDocument/2006/relationships/image" Target="../media/image96.svg"/><Relationship Id="rId2" Type="http://schemas.openxmlformats.org/officeDocument/2006/relationships/image" Target="../media/image9.png"/><Relationship Id="rId1" Type="http://schemas.openxmlformats.org/officeDocument/2006/relationships/slideLayout" Target="../slideLayouts/slideLayout36.xml"/><Relationship Id="rId6" Type="http://schemas.openxmlformats.org/officeDocument/2006/relationships/image" Target="../media/image89.png"/><Relationship Id="rId11" Type="http://schemas.openxmlformats.org/officeDocument/2006/relationships/image" Target="../media/image91.png"/><Relationship Id="rId5" Type="http://schemas.openxmlformats.org/officeDocument/2006/relationships/image" Target="../media/image38.png"/><Relationship Id="rId10" Type="http://schemas.openxmlformats.org/officeDocument/2006/relationships/image" Target="../media/image35.png"/><Relationship Id="rId4" Type="http://schemas.openxmlformats.org/officeDocument/2006/relationships/image" Target="../media/image88.png"/><Relationship Id="rId9" Type="http://schemas.openxmlformats.org/officeDocument/2006/relationships/image" Target="../media/image90.png"/></Relationships>
</file>

<file path=ppt/slides/_rels/slide3.xml.rels><?xml version="1.0" encoding="UTF-8" standalone="yes"?>
<Relationships xmlns="http://schemas.openxmlformats.org/package/2006/relationships"><Relationship Id="rId3" Type="http://schemas.openxmlformats.org/officeDocument/2006/relationships/image" Target="../media/image23.jp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4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slide" Target="slide2.xml"/></Relationships>
</file>

<file path=ppt/slides/_rels/slide4.xml.rels><?xml version="1.0" encoding="UTF-8" standalone="yes"?>
<Relationships xmlns="http://schemas.openxmlformats.org/package/2006/relationships"><Relationship Id="rId3" Type="http://schemas.openxmlformats.org/officeDocument/2006/relationships/image" Target="../media/image23.jp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4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slide" Target="slide2.xml"/></Relationships>
</file>

<file path=ppt/slides/_rels/slide5.xml.rels><?xml version="1.0" encoding="UTF-8" standalone="yes"?>
<Relationships xmlns="http://schemas.openxmlformats.org/package/2006/relationships"><Relationship Id="rId3" Type="http://schemas.openxmlformats.org/officeDocument/2006/relationships/image" Target="../media/image23.jp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4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slide" Target="slide2.xml"/></Relationships>
</file>

<file path=ppt/slides/_rels/slide6.xml.rels><?xml version="1.0" encoding="UTF-8" standalone="yes"?>
<Relationships xmlns="http://schemas.openxmlformats.org/package/2006/relationships"><Relationship Id="rId3" Type="http://schemas.openxmlformats.org/officeDocument/2006/relationships/image" Target="../media/image23.jp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4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slide" Target="slide2.xml"/></Relationships>
</file>

<file path=ppt/slides/_rels/slide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0.png"/><Relationship Id="rId7" Type="http://schemas.openxmlformats.org/officeDocument/2006/relationships/image" Target="../media/image25.png"/><Relationship Id="rId2" Type="http://schemas.openxmlformats.org/officeDocument/2006/relationships/image" Target="../media/image23.jpg"/><Relationship Id="rId1" Type="http://schemas.openxmlformats.org/officeDocument/2006/relationships/slideLayout" Target="../slideLayouts/slideLayout42.xml"/><Relationship Id="rId6" Type="http://schemas.microsoft.com/office/2007/relationships/hdphoto" Target="../media/hdphoto1.wdp"/><Relationship Id="rId5" Type="http://schemas.openxmlformats.org/officeDocument/2006/relationships/image" Target="../media/image24.png"/><Relationship Id="rId4" Type="http://schemas.microsoft.com/office/2007/relationships/hdphoto" Target="../media/hdphoto3.wdp"/></Relationships>
</file>

<file path=ppt/slides/_rels/slide8.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18" Type="http://schemas.openxmlformats.org/officeDocument/2006/relationships/image" Target="../media/image43.png"/><Relationship Id="rId3" Type="http://schemas.openxmlformats.org/officeDocument/2006/relationships/image" Target="../media/image31.png"/><Relationship Id="rId21" Type="http://schemas.openxmlformats.org/officeDocument/2006/relationships/image" Target="../media/image46.png"/><Relationship Id="rId7" Type="http://schemas.openxmlformats.org/officeDocument/2006/relationships/image" Target="../media/image32.png"/><Relationship Id="rId12" Type="http://schemas.openxmlformats.org/officeDocument/2006/relationships/image" Target="../media/image37.png"/><Relationship Id="rId17" Type="http://schemas.openxmlformats.org/officeDocument/2006/relationships/image" Target="../media/image42.png"/><Relationship Id="rId2" Type="http://schemas.openxmlformats.org/officeDocument/2006/relationships/image" Target="../media/image9.png"/><Relationship Id="rId16" Type="http://schemas.openxmlformats.org/officeDocument/2006/relationships/image" Target="../media/image41.png"/><Relationship Id="rId20" Type="http://schemas.openxmlformats.org/officeDocument/2006/relationships/image" Target="../media/image45.png"/><Relationship Id="rId1" Type="http://schemas.openxmlformats.org/officeDocument/2006/relationships/slideLayout" Target="../slideLayouts/slideLayout36.xml"/><Relationship Id="rId6" Type="http://schemas.openxmlformats.org/officeDocument/2006/relationships/image" Target="../media/image17.png"/><Relationship Id="rId11" Type="http://schemas.openxmlformats.org/officeDocument/2006/relationships/image" Target="../media/image36.png"/><Relationship Id="rId5" Type="http://schemas.openxmlformats.org/officeDocument/2006/relationships/image" Target="../media/image15.png"/><Relationship Id="rId15" Type="http://schemas.openxmlformats.org/officeDocument/2006/relationships/image" Target="../media/image40.png"/><Relationship Id="rId10" Type="http://schemas.openxmlformats.org/officeDocument/2006/relationships/image" Target="../media/image35.png"/><Relationship Id="rId19" Type="http://schemas.openxmlformats.org/officeDocument/2006/relationships/image" Target="../media/image44.png"/><Relationship Id="rId4" Type="http://schemas.openxmlformats.org/officeDocument/2006/relationships/image" Target="../media/image10.png"/><Relationship Id="rId9" Type="http://schemas.openxmlformats.org/officeDocument/2006/relationships/image" Target="../media/image34.png"/><Relationship Id="rId14" Type="http://schemas.openxmlformats.org/officeDocument/2006/relationships/image" Target="../media/image39.png"/><Relationship Id="rId22" Type="http://schemas.openxmlformats.org/officeDocument/2006/relationships/image" Target="../media/image47.png"/></Relationships>
</file>

<file path=ppt/slides/_rels/slide9.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image" Target="../media/image10.png"/><Relationship Id="rId7" Type="http://schemas.openxmlformats.org/officeDocument/2006/relationships/image" Target="../media/image15.svg"/><Relationship Id="rId12" Type="http://schemas.openxmlformats.org/officeDocument/2006/relationships/image" Target="../media/image17.png"/><Relationship Id="rId17" Type="http://schemas.openxmlformats.org/officeDocument/2006/relationships/image" Target="../media/image48.png"/><Relationship Id="rId2" Type="http://schemas.openxmlformats.org/officeDocument/2006/relationships/image" Target="../media/image9.png"/><Relationship Id="rId16" Type="http://schemas.openxmlformats.org/officeDocument/2006/relationships/image" Target="../media/image22.png"/><Relationship Id="rId1" Type="http://schemas.openxmlformats.org/officeDocument/2006/relationships/slideLayout" Target="../slideLayouts/slideLayout36.xml"/><Relationship Id="rId6" Type="http://schemas.openxmlformats.org/officeDocument/2006/relationships/image" Target="../media/image12.png"/><Relationship Id="rId11" Type="http://schemas.openxmlformats.org/officeDocument/2006/relationships/image" Target="../media/image16.png"/><Relationship Id="rId5" Type="http://schemas.openxmlformats.org/officeDocument/2006/relationships/image" Target="../media/image13.svg"/><Relationship Id="rId15" Type="http://schemas.openxmlformats.org/officeDocument/2006/relationships/image" Target="../media/image20.png"/><Relationship Id="rId10" Type="http://schemas.openxmlformats.org/officeDocument/2006/relationships/image" Target="../media/image15.png"/><Relationship Id="rId4" Type="http://schemas.openxmlformats.org/officeDocument/2006/relationships/image" Target="../media/image11.png"/><Relationship Id="rId9" Type="http://schemas.openxmlformats.org/officeDocument/2006/relationships/image" Target="../media/image14.png"/><Relationship Id="rId1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8518" b="-68518"/>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rot="480260">
            <a:off x="-1608436" y="5540053"/>
            <a:ext cx="16263355" cy="6302050"/>
          </a:xfrm>
          <a:custGeom>
            <a:avLst/>
            <a:gdLst/>
            <a:ahLst/>
            <a:cxnLst/>
            <a:rect l="l" t="t" r="r" b="b"/>
            <a:pathLst>
              <a:path w="24395033" h="9453075">
                <a:moveTo>
                  <a:pt x="0" y="0"/>
                </a:moveTo>
                <a:lnTo>
                  <a:pt x="24395033" y="0"/>
                </a:lnTo>
                <a:lnTo>
                  <a:pt x="24395033" y="9453076"/>
                </a:lnTo>
                <a:lnTo>
                  <a:pt x="0" y="9453076"/>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4" name="Group 4"/>
          <p:cNvGrpSpPr/>
          <p:nvPr/>
        </p:nvGrpSpPr>
        <p:grpSpPr>
          <a:xfrm>
            <a:off x="2415593" y="1527660"/>
            <a:ext cx="8270522" cy="3491993"/>
            <a:chOff x="0" y="0"/>
            <a:chExt cx="3851716" cy="1626278"/>
          </a:xfrm>
        </p:grpSpPr>
        <p:sp>
          <p:nvSpPr>
            <p:cNvPr id="5" name="Freeform 5"/>
            <p:cNvSpPr/>
            <p:nvPr/>
          </p:nvSpPr>
          <p:spPr>
            <a:xfrm>
              <a:off x="0" y="0"/>
              <a:ext cx="3851716" cy="1626278"/>
            </a:xfrm>
            <a:custGeom>
              <a:avLst/>
              <a:gdLst/>
              <a:ahLst/>
              <a:cxnLst/>
              <a:rect l="l" t="t" r="r" b="b"/>
              <a:pathLst>
                <a:path w="3851716" h="1626278">
                  <a:moveTo>
                    <a:pt x="31827" y="0"/>
                  </a:moveTo>
                  <a:lnTo>
                    <a:pt x="3819890" y="0"/>
                  </a:lnTo>
                  <a:cubicBezTo>
                    <a:pt x="3837467" y="0"/>
                    <a:pt x="3851716" y="14249"/>
                    <a:pt x="3851716" y="31827"/>
                  </a:cubicBezTo>
                  <a:lnTo>
                    <a:pt x="3851716" y="1594451"/>
                  </a:lnTo>
                  <a:cubicBezTo>
                    <a:pt x="3851716" y="1612028"/>
                    <a:pt x="3837467" y="1626278"/>
                    <a:pt x="3819890" y="1626278"/>
                  </a:cubicBezTo>
                  <a:lnTo>
                    <a:pt x="31827" y="1626278"/>
                  </a:lnTo>
                  <a:cubicBezTo>
                    <a:pt x="14249" y="1626278"/>
                    <a:pt x="0" y="1612028"/>
                    <a:pt x="0" y="1594451"/>
                  </a:cubicBezTo>
                  <a:lnTo>
                    <a:pt x="0" y="31827"/>
                  </a:lnTo>
                  <a:cubicBezTo>
                    <a:pt x="0" y="14249"/>
                    <a:pt x="14249" y="0"/>
                    <a:pt x="31827" y="0"/>
                  </a:cubicBezTo>
                  <a:close/>
                </a:path>
              </a:pathLst>
            </a:custGeom>
            <a:solidFill>
              <a:srgbClr val="F0B3A7"/>
            </a:solidFill>
            <a:ln cap="rnd">
              <a:noFill/>
              <a:prstDash val="solid"/>
              <a:round/>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p:cNvSpPr txBox="1"/>
            <p:nvPr/>
          </p:nvSpPr>
          <p:spPr>
            <a:xfrm>
              <a:off x="0" y="-38100"/>
              <a:ext cx="3851716" cy="1664378"/>
            </a:xfrm>
            <a:prstGeom prst="rect">
              <a:avLst/>
            </a:prstGeom>
          </p:spPr>
          <p:txBody>
            <a:bodyPr lIns="28729" tIns="28729" rIns="28729" bIns="28729"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 name="Group 7"/>
          <p:cNvGrpSpPr/>
          <p:nvPr/>
        </p:nvGrpSpPr>
        <p:grpSpPr>
          <a:xfrm>
            <a:off x="1895031" y="1295848"/>
            <a:ext cx="8593667" cy="3576501"/>
            <a:chOff x="0" y="0"/>
            <a:chExt cx="4002211" cy="1665634"/>
          </a:xfrm>
        </p:grpSpPr>
        <p:sp>
          <p:nvSpPr>
            <p:cNvPr id="8" name="Freeform 8"/>
            <p:cNvSpPr/>
            <p:nvPr/>
          </p:nvSpPr>
          <p:spPr>
            <a:xfrm>
              <a:off x="0" y="0"/>
              <a:ext cx="4002211" cy="1665634"/>
            </a:xfrm>
            <a:custGeom>
              <a:avLst/>
              <a:gdLst/>
              <a:ahLst/>
              <a:cxnLst/>
              <a:rect l="l" t="t" r="r" b="b"/>
              <a:pathLst>
                <a:path w="4002211" h="1665634">
                  <a:moveTo>
                    <a:pt x="30630" y="0"/>
                  </a:moveTo>
                  <a:lnTo>
                    <a:pt x="3971580" y="0"/>
                  </a:lnTo>
                  <a:cubicBezTo>
                    <a:pt x="3979704" y="0"/>
                    <a:pt x="3987495" y="3227"/>
                    <a:pt x="3993240" y="8971"/>
                  </a:cubicBezTo>
                  <a:cubicBezTo>
                    <a:pt x="3998984" y="14716"/>
                    <a:pt x="4002211" y="22507"/>
                    <a:pt x="4002211" y="30630"/>
                  </a:cubicBezTo>
                  <a:lnTo>
                    <a:pt x="4002211" y="1635004"/>
                  </a:lnTo>
                  <a:cubicBezTo>
                    <a:pt x="4002211" y="1651921"/>
                    <a:pt x="3988497" y="1665634"/>
                    <a:pt x="3971580" y="1665634"/>
                  </a:cubicBezTo>
                  <a:lnTo>
                    <a:pt x="30630" y="1665634"/>
                  </a:lnTo>
                  <a:cubicBezTo>
                    <a:pt x="22507" y="1665634"/>
                    <a:pt x="14716" y="1662407"/>
                    <a:pt x="8971" y="1656663"/>
                  </a:cubicBezTo>
                  <a:cubicBezTo>
                    <a:pt x="3227" y="1650919"/>
                    <a:pt x="0" y="1643128"/>
                    <a:pt x="0" y="1635004"/>
                  </a:cubicBezTo>
                  <a:lnTo>
                    <a:pt x="0" y="30630"/>
                  </a:lnTo>
                  <a:cubicBezTo>
                    <a:pt x="0" y="22507"/>
                    <a:pt x="3227" y="14716"/>
                    <a:pt x="8971" y="8971"/>
                  </a:cubicBezTo>
                  <a:cubicBezTo>
                    <a:pt x="14716" y="3227"/>
                    <a:pt x="22507" y="0"/>
                    <a:pt x="30630" y="0"/>
                  </a:cubicBezTo>
                  <a:close/>
                </a:path>
              </a:pathLst>
            </a:custGeom>
            <a:solidFill>
              <a:srgbClr val="FACCC2"/>
            </a:solidFill>
            <a:ln cap="rnd">
              <a:noFill/>
              <a:prstDash val="solid"/>
              <a:round/>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p:cNvSpPr txBox="1"/>
            <p:nvPr/>
          </p:nvSpPr>
          <p:spPr>
            <a:xfrm>
              <a:off x="0" y="-38100"/>
              <a:ext cx="4002211" cy="1703734"/>
            </a:xfrm>
            <a:prstGeom prst="rect">
              <a:avLst/>
            </a:prstGeom>
          </p:spPr>
          <p:txBody>
            <a:bodyPr lIns="28729" tIns="28729" rIns="28729" bIns="28729"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1" name="Freeform 11"/>
          <p:cNvSpPr/>
          <p:nvPr/>
        </p:nvSpPr>
        <p:spPr>
          <a:xfrm rot="-1507447">
            <a:off x="1572472" y="1276372"/>
            <a:ext cx="1387921" cy="334836"/>
          </a:xfrm>
          <a:custGeom>
            <a:avLst/>
            <a:gdLst/>
            <a:ahLst/>
            <a:cxnLst/>
            <a:rect l="l" t="t" r="r" b="b"/>
            <a:pathLst>
              <a:path w="2081881" h="502254">
                <a:moveTo>
                  <a:pt x="0" y="0"/>
                </a:moveTo>
                <a:lnTo>
                  <a:pt x="2081881" y="0"/>
                </a:lnTo>
                <a:lnTo>
                  <a:pt x="2081881" y="502254"/>
                </a:lnTo>
                <a:lnTo>
                  <a:pt x="0" y="50225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rot="1167597">
            <a:off x="8457531" y="932328"/>
            <a:ext cx="3013641" cy="727041"/>
          </a:xfrm>
          <a:custGeom>
            <a:avLst/>
            <a:gdLst/>
            <a:ahLst/>
            <a:cxnLst/>
            <a:rect l="l" t="t" r="r" b="b"/>
            <a:pathLst>
              <a:path w="4520461" h="1090561">
                <a:moveTo>
                  <a:pt x="0" y="0"/>
                </a:moveTo>
                <a:lnTo>
                  <a:pt x="4520462" y="0"/>
                </a:lnTo>
                <a:lnTo>
                  <a:pt x="4520462" y="1090561"/>
                </a:lnTo>
                <a:lnTo>
                  <a:pt x="0" y="109056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flipH="1">
            <a:off x="787526" y="5923744"/>
            <a:ext cx="684177" cy="764443"/>
          </a:xfrm>
          <a:custGeom>
            <a:avLst/>
            <a:gdLst/>
            <a:ahLst/>
            <a:cxnLst/>
            <a:rect l="l" t="t" r="r" b="b"/>
            <a:pathLst>
              <a:path w="1026266" h="1146665">
                <a:moveTo>
                  <a:pt x="1026266" y="0"/>
                </a:moveTo>
                <a:lnTo>
                  <a:pt x="0" y="0"/>
                </a:lnTo>
                <a:lnTo>
                  <a:pt x="0" y="1146665"/>
                </a:lnTo>
                <a:lnTo>
                  <a:pt x="1026266" y="1146665"/>
                </a:lnTo>
                <a:lnTo>
                  <a:pt x="1026266" y="0"/>
                </a:lnTo>
                <a:close/>
              </a:path>
            </a:pathLst>
          </a:custGeom>
          <a:blipFill>
            <a:blip r:embed="rId8"/>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a:off x="7471367" y="5495902"/>
            <a:ext cx="951136" cy="1031973"/>
          </a:xfrm>
          <a:custGeom>
            <a:avLst/>
            <a:gdLst/>
            <a:ahLst/>
            <a:cxnLst/>
            <a:rect l="l" t="t" r="r" b="b"/>
            <a:pathLst>
              <a:path w="1426704" h="1547960">
                <a:moveTo>
                  <a:pt x="0" y="0"/>
                </a:moveTo>
                <a:lnTo>
                  <a:pt x="1426704" y="0"/>
                </a:lnTo>
                <a:lnTo>
                  <a:pt x="1426704" y="1547960"/>
                </a:lnTo>
                <a:lnTo>
                  <a:pt x="0" y="1547960"/>
                </a:lnTo>
                <a:lnTo>
                  <a:pt x="0" y="0"/>
                </a:lnTo>
                <a:close/>
              </a:path>
            </a:pathLst>
          </a:custGeom>
          <a:blipFill>
            <a:blip r:embed="rId9"/>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a:off x="9769588" y="2982780"/>
            <a:ext cx="2287695" cy="3420034"/>
          </a:xfrm>
          <a:custGeom>
            <a:avLst/>
            <a:gdLst/>
            <a:ahLst/>
            <a:cxnLst/>
            <a:rect l="l" t="t" r="r" b="b"/>
            <a:pathLst>
              <a:path w="3431542" h="5130051">
                <a:moveTo>
                  <a:pt x="0" y="0"/>
                </a:moveTo>
                <a:lnTo>
                  <a:pt x="3431542" y="0"/>
                </a:lnTo>
                <a:lnTo>
                  <a:pt x="3431542" y="5130052"/>
                </a:lnTo>
                <a:lnTo>
                  <a:pt x="0" y="5130052"/>
                </a:lnTo>
                <a:lnTo>
                  <a:pt x="0" y="0"/>
                </a:lnTo>
                <a:close/>
              </a:path>
            </a:pathLst>
          </a:custGeom>
          <a:blipFill>
            <a:blip r:embed="rId10"/>
            <a:stretch>
              <a:fillRect b="-883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p:cNvSpPr/>
          <p:nvPr/>
        </p:nvSpPr>
        <p:spPr>
          <a:xfrm>
            <a:off x="10126170" y="6085997"/>
            <a:ext cx="1268441" cy="489935"/>
          </a:xfrm>
          <a:custGeom>
            <a:avLst/>
            <a:gdLst/>
            <a:ahLst/>
            <a:cxnLst/>
            <a:rect l="l" t="t" r="r" b="b"/>
            <a:pathLst>
              <a:path w="1902662" h="734903">
                <a:moveTo>
                  <a:pt x="0" y="0"/>
                </a:moveTo>
                <a:lnTo>
                  <a:pt x="1902662" y="0"/>
                </a:lnTo>
                <a:lnTo>
                  <a:pt x="1902662" y="734904"/>
                </a:lnTo>
                <a:lnTo>
                  <a:pt x="0" y="734904"/>
                </a:lnTo>
                <a:lnTo>
                  <a:pt x="0" y="0"/>
                </a:lnTo>
                <a:close/>
              </a:path>
            </a:pathLst>
          </a:custGeom>
          <a:blipFill>
            <a:blip r:embed="rId11"/>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a:off x="378714" y="274653"/>
            <a:ext cx="1501801" cy="1432343"/>
          </a:xfrm>
          <a:custGeom>
            <a:avLst/>
            <a:gdLst/>
            <a:ahLst/>
            <a:cxnLst/>
            <a:rect l="l" t="t" r="r" b="b"/>
            <a:pathLst>
              <a:path w="2252701" h="2148514">
                <a:moveTo>
                  <a:pt x="0" y="0"/>
                </a:moveTo>
                <a:lnTo>
                  <a:pt x="2252702" y="0"/>
                </a:lnTo>
                <a:lnTo>
                  <a:pt x="2252702" y="2148514"/>
                </a:lnTo>
                <a:lnTo>
                  <a:pt x="0" y="2148514"/>
                </a:lnTo>
                <a:lnTo>
                  <a:pt x="0" y="0"/>
                </a:lnTo>
                <a:close/>
              </a:path>
            </a:pathLst>
          </a:custGeom>
          <a:blipFill>
            <a:blip r:embed="rId1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a:off x="4482111" y="5675286"/>
            <a:ext cx="758647" cy="496914"/>
          </a:xfrm>
          <a:custGeom>
            <a:avLst/>
            <a:gdLst/>
            <a:ahLst/>
            <a:cxnLst/>
            <a:rect l="l" t="t" r="r" b="b"/>
            <a:pathLst>
              <a:path w="1137970" h="745371">
                <a:moveTo>
                  <a:pt x="0" y="0"/>
                </a:moveTo>
                <a:lnTo>
                  <a:pt x="1137971" y="0"/>
                </a:lnTo>
                <a:lnTo>
                  <a:pt x="1137971" y="745371"/>
                </a:lnTo>
                <a:lnTo>
                  <a:pt x="0" y="745371"/>
                </a:lnTo>
                <a:lnTo>
                  <a:pt x="0" y="0"/>
                </a:lnTo>
                <a:close/>
              </a:path>
            </a:pathLst>
          </a:custGeom>
          <a:blipFill>
            <a:blip r:embed="rId1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9"/>
          <p:cNvSpPr/>
          <p:nvPr/>
        </p:nvSpPr>
        <p:spPr>
          <a:xfrm>
            <a:off x="5701418" y="201450"/>
            <a:ext cx="789165" cy="484350"/>
          </a:xfrm>
          <a:custGeom>
            <a:avLst/>
            <a:gdLst/>
            <a:ahLst/>
            <a:cxnLst/>
            <a:rect l="l" t="t" r="r" b="b"/>
            <a:pathLst>
              <a:path w="1183748" h="726525">
                <a:moveTo>
                  <a:pt x="0" y="0"/>
                </a:moveTo>
                <a:lnTo>
                  <a:pt x="1183748" y="0"/>
                </a:lnTo>
                <a:lnTo>
                  <a:pt x="1183748" y="726525"/>
                </a:lnTo>
                <a:lnTo>
                  <a:pt x="0" y="726525"/>
                </a:lnTo>
                <a:lnTo>
                  <a:pt x="0" y="0"/>
                </a:lnTo>
                <a:close/>
              </a:path>
            </a:pathLst>
          </a:custGeom>
          <a:blipFill>
            <a:blip r:embed="rId1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20"/>
          <p:cNvSpPr/>
          <p:nvPr/>
        </p:nvSpPr>
        <p:spPr>
          <a:xfrm>
            <a:off x="882632" y="2372674"/>
            <a:ext cx="493966" cy="305024"/>
          </a:xfrm>
          <a:custGeom>
            <a:avLst/>
            <a:gdLst/>
            <a:ahLst/>
            <a:cxnLst/>
            <a:rect l="l" t="t" r="r" b="b"/>
            <a:pathLst>
              <a:path w="740949" h="457536">
                <a:moveTo>
                  <a:pt x="0" y="0"/>
                </a:moveTo>
                <a:lnTo>
                  <a:pt x="740948" y="0"/>
                </a:lnTo>
                <a:lnTo>
                  <a:pt x="740948" y="457536"/>
                </a:lnTo>
                <a:lnTo>
                  <a:pt x="0" y="457536"/>
                </a:lnTo>
                <a:lnTo>
                  <a:pt x="0" y="0"/>
                </a:lnTo>
                <a:close/>
              </a:path>
            </a:pathLst>
          </a:custGeom>
          <a:blipFill>
            <a:blip r:embed="rId1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22" name="Picture 21">
            <a:extLst>
              <a:ext uri="{FF2B5EF4-FFF2-40B4-BE49-F238E27FC236}">
                <a16:creationId xmlns:a16="http://schemas.microsoft.com/office/drawing/2014/main" id="{6AF75990-61CF-802C-2A29-F66FD93385DD}"/>
              </a:ext>
            </a:extLst>
          </p:cNvPr>
          <p:cNvPicPr>
            <a:picLocks noChangeAspect="1"/>
          </p:cNvPicPr>
          <p:nvPr/>
        </p:nvPicPr>
        <p:blipFill>
          <a:blip r:embed="rId16"/>
          <a:stretch>
            <a:fillRect/>
          </a:stretch>
        </p:blipFill>
        <p:spPr>
          <a:xfrm>
            <a:off x="2550695" y="1958736"/>
            <a:ext cx="7530223" cy="2019981"/>
          </a:xfrm>
          <a:prstGeom prst="rect">
            <a:avLst/>
          </a:prstGeom>
        </p:spPr>
      </p:pic>
      <p:sp>
        <p:nvSpPr>
          <p:cNvPr id="23" name="Freeform 11">
            <a:extLst>
              <a:ext uri="{FF2B5EF4-FFF2-40B4-BE49-F238E27FC236}">
                <a16:creationId xmlns:a16="http://schemas.microsoft.com/office/drawing/2014/main" id="{A9782D15-AF08-1BAC-069A-825091BAB091}"/>
              </a:ext>
            </a:extLst>
          </p:cNvPr>
          <p:cNvSpPr/>
          <p:nvPr/>
        </p:nvSpPr>
        <p:spPr>
          <a:xfrm flipH="1">
            <a:off x="0" y="3501189"/>
            <a:ext cx="3080084" cy="2658979"/>
          </a:xfrm>
          <a:custGeom>
            <a:avLst/>
            <a:gdLst/>
            <a:ahLst/>
            <a:cxnLst/>
            <a:rect l="l" t="t" r="r" b="b"/>
            <a:pathLst>
              <a:path w="5340493" h="4833147">
                <a:moveTo>
                  <a:pt x="5340493" y="0"/>
                </a:moveTo>
                <a:lnTo>
                  <a:pt x="0" y="0"/>
                </a:lnTo>
                <a:lnTo>
                  <a:pt x="0" y="4833147"/>
                </a:lnTo>
                <a:lnTo>
                  <a:pt x="5340493" y="4833147"/>
                </a:lnTo>
                <a:lnTo>
                  <a:pt x="5340493" y="0"/>
                </a:lnTo>
                <a:close/>
              </a:path>
            </a:pathLst>
          </a:custGeom>
          <a:blipFill>
            <a:blip r:embed="rId1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68" name="Hình chữ nhật: Góc Tròn 67">
            <a:extLst>
              <a:ext uri="{FF2B5EF4-FFF2-40B4-BE49-F238E27FC236}">
                <a16:creationId xmlns:a16="http://schemas.microsoft.com/office/drawing/2014/main" id="{93093724-B191-1788-47D5-69B0A9EE67DB}"/>
              </a:ext>
            </a:extLst>
          </p:cNvPr>
          <p:cNvSpPr/>
          <p:nvPr/>
        </p:nvSpPr>
        <p:spPr>
          <a:xfrm>
            <a:off x="313912" y="339917"/>
            <a:ext cx="11550428" cy="6369494"/>
          </a:xfrm>
          <a:prstGeom prst="roundRect">
            <a:avLst/>
          </a:prstGeom>
          <a:solidFill>
            <a:schemeClr val="bg1"/>
          </a:solidFill>
          <a:ln w="38100">
            <a:solidFill>
              <a:srgbClr val="FF0066"/>
            </a:solidFill>
            <a:prstDash val="dash"/>
            <a:extLst>
              <a:ext uri="{C807C97D-BFC1-408E-A445-0C87EB9F89A2}">
                <ask:lineSketchStyleProps xmlns:ask="http://schemas.microsoft.com/office/drawing/2018/sketchyshapes" xmlns="" sd="2516475139">
                  <a:custGeom>
                    <a:avLst/>
                    <a:gdLst>
                      <a:gd name="connsiteX0" fmla="*/ 0 w 4448231"/>
                      <a:gd name="connsiteY0" fmla="*/ 602986 h 3617843"/>
                      <a:gd name="connsiteX1" fmla="*/ 602986 w 4448231"/>
                      <a:gd name="connsiteY1" fmla="*/ 0 h 3617843"/>
                      <a:gd name="connsiteX2" fmla="*/ 3845245 w 4448231"/>
                      <a:gd name="connsiteY2" fmla="*/ 0 h 3617843"/>
                      <a:gd name="connsiteX3" fmla="*/ 4448231 w 4448231"/>
                      <a:gd name="connsiteY3" fmla="*/ 602986 h 3617843"/>
                      <a:gd name="connsiteX4" fmla="*/ 4448231 w 4448231"/>
                      <a:gd name="connsiteY4" fmla="*/ 3014857 h 3617843"/>
                      <a:gd name="connsiteX5" fmla="*/ 3845245 w 4448231"/>
                      <a:gd name="connsiteY5" fmla="*/ 3617843 h 3617843"/>
                      <a:gd name="connsiteX6" fmla="*/ 602986 w 4448231"/>
                      <a:gd name="connsiteY6" fmla="*/ 3617843 h 3617843"/>
                      <a:gd name="connsiteX7" fmla="*/ 0 w 4448231"/>
                      <a:gd name="connsiteY7" fmla="*/ 3014857 h 3617843"/>
                      <a:gd name="connsiteX8" fmla="*/ 0 w 4448231"/>
                      <a:gd name="connsiteY8" fmla="*/ 602986 h 3617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8231" h="3617843" fill="none" extrusionOk="0">
                        <a:moveTo>
                          <a:pt x="0" y="602986"/>
                        </a:moveTo>
                        <a:cubicBezTo>
                          <a:pt x="6427" y="271032"/>
                          <a:pt x="250854" y="-36657"/>
                          <a:pt x="602986" y="0"/>
                        </a:cubicBezTo>
                        <a:cubicBezTo>
                          <a:pt x="1672580" y="89850"/>
                          <a:pt x="2327805" y="-46843"/>
                          <a:pt x="3845245" y="0"/>
                        </a:cubicBezTo>
                        <a:cubicBezTo>
                          <a:pt x="4193747" y="2079"/>
                          <a:pt x="4432662" y="245876"/>
                          <a:pt x="4448231" y="602986"/>
                        </a:cubicBezTo>
                        <a:cubicBezTo>
                          <a:pt x="4418951" y="1052749"/>
                          <a:pt x="4350323" y="1830013"/>
                          <a:pt x="4448231" y="3014857"/>
                        </a:cubicBezTo>
                        <a:cubicBezTo>
                          <a:pt x="4437178" y="3350044"/>
                          <a:pt x="4186248" y="3584072"/>
                          <a:pt x="3845245" y="3617843"/>
                        </a:cubicBezTo>
                        <a:cubicBezTo>
                          <a:pt x="2472565" y="3663578"/>
                          <a:pt x="1179871" y="3766755"/>
                          <a:pt x="602986" y="3617843"/>
                        </a:cubicBezTo>
                        <a:cubicBezTo>
                          <a:pt x="274323" y="3563165"/>
                          <a:pt x="-12425" y="3355185"/>
                          <a:pt x="0" y="3014857"/>
                        </a:cubicBezTo>
                        <a:cubicBezTo>
                          <a:pt x="-79375" y="2633389"/>
                          <a:pt x="-18019" y="1581670"/>
                          <a:pt x="0" y="602986"/>
                        </a:cubicBezTo>
                        <a:close/>
                      </a:path>
                      <a:path w="4448231" h="3617843" stroke="0" extrusionOk="0">
                        <a:moveTo>
                          <a:pt x="0" y="602986"/>
                        </a:moveTo>
                        <a:cubicBezTo>
                          <a:pt x="39560" y="278575"/>
                          <a:pt x="265192" y="-8404"/>
                          <a:pt x="602986" y="0"/>
                        </a:cubicBezTo>
                        <a:cubicBezTo>
                          <a:pt x="1238973" y="34692"/>
                          <a:pt x="3189455" y="92788"/>
                          <a:pt x="3845245" y="0"/>
                        </a:cubicBezTo>
                        <a:cubicBezTo>
                          <a:pt x="4193772" y="27440"/>
                          <a:pt x="4452110" y="264066"/>
                          <a:pt x="4448231" y="602986"/>
                        </a:cubicBezTo>
                        <a:cubicBezTo>
                          <a:pt x="4329332" y="1181655"/>
                          <a:pt x="4431976" y="1949295"/>
                          <a:pt x="4448231" y="3014857"/>
                        </a:cubicBezTo>
                        <a:cubicBezTo>
                          <a:pt x="4430529" y="3363423"/>
                          <a:pt x="4208927" y="3650226"/>
                          <a:pt x="3845245" y="3617843"/>
                        </a:cubicBezTo>
                        <a:cubicBezTo>
                          <a:pt x="2924646" y="3512410"/>
                          <a:pt x="1561050" y="3527051"/>
                          <a:pt x="602986" y="3617843"/>
                        </a:cubicBezTo>
                        <a:cubicBezTo>
                          <a:pt x="274611" y="3599162"/>
                          <a:pt x="-46764" y="3318140"/>
                          <a:pt x="0" y="3014857"/>
                        </a:cubicBezTo>
                        <a:cubicBezTo>
                          <a:pt x="-167045" y="2450978"/>
                          <a:pt x="-137324" y="919186"/>
                          <a:pt x="0" y="602986"/>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Hộp Văn bản 2">
            <a:extLst>
              <a:ext uri="{FF2B5EF4-FFF2-40B4-BE49-F238E27FC236}">
                <a16:creationId xmlns:a16="http://schemas.microsoft.com/office/drawing/2014/main" id="{E87CAD95-F5B0-ECD7-2C2D-D5C70A225A86}"/>
              </a:ext>
            </a:extLst>
          </p:cNvPr>
          <p:cNvSpPr txBox="1"/>
          <p:nvPr/>
        </p:nvSpPr>
        <p:spPr>
          <a:xfrm>
            <a:off x="822960" y="399449"/>
            <a:ext cx="10638409" cy="1477328"/>
          </a:xfrm>
          <a:prstGeom prst="rect">
            <a:avLst/>
          </a:prstGeom>
          <a:noFill/>
        </p:spPr>
        <p:txBody>
          <a:bodyPr wrap="square" rtlCol="0">
            <a:spAutoFit/>
          </a:bodyPr>
          <a:lstStyle/>
          <a:p>
            <a:pPr marL="457200" lvl="0" indent="-457200" algn="just">
              <a:buFont typeface="Arial" panose="020B0604020202020204" pitchFamily="34" charset="0"/>
              <a:buChar char="•"/>
              <a:defRPr/>
            </a:pPr>
            <a:r>
              <a:rPr lang="vi-VN" sz="3000" b="1" dirty="0">
                <a:solidFill>
                  <a:prstClr val="black"/>
                </a:solidFill>
                <a:latin typeface="Cambria" panose="02040503050406030204" pitchFamily="18" charset="0"/>
                <a:ea typeface="Cambria" panose="02040503050406030204" pitchFamily="18" charset="0"/>
                <a:cs typeface="Calibri" panose="020F0502020204030204" pitchFamily="34" charset="0"/>
              </a:rPr>
              <a:t>Em cùng bạn thảo luận về hành động của các bạn nhỏ trong hình 3 và 4. Hành động nào có thể làm hỏng đồ vật trong nhà?</a:t>
            </a:r>
          </a:p>
        </p:txBody>
      </p:sp>
      <p:pic>
        <p:nvPicPr>
          <p:cNvPr id="4" name="Picture 9">
            <a:extLst>
              <a:ext uri="{FF2B5EF4-FFF2-40B4-BE49-F238E27FC236}">
                <a16:creationId xmlns:a16="http://schemas.microsoft.com/office/drawing/2014/main" id="{33BB211F-5E39-912B-340B-E9AB0FBCF6C3}"/>
              </a:ext>
            </a:extLst>
          </p:cNvPr>
          <p:cNvPicPr>
            <a:picLocks noChangeAspect="1"/>
          </p:cNvPicPr>
          <p:nvPr/>
        </p:nvPicPr>
        <p:blipFill>
          <a:blip r:embed="rId3"/>
          <a:stretch>
            <a:fillRect/>
          </a:stretch>
        </p:blipFill>
        <p:spPr>
          <a:xfrm>
            <a:off x="106417" y="483703"/>
            <a:ext cx="703384" cy="667527"/>
          </a:xfrm>
          <a:prstGeom prst="rect">
            <a:avLst/>
          </a:prstGeom>
        </p:spPr>
      </p:pic>
      <p:sp>
        <p:nvSpPr>
          <p:cNvPr id="7" name="Freeform 2">
            <a:extLst>
              <a:ext uri="{FF2B5EF4-FFF2-40B4-BE49-F238E27FC236}">
                <a16:creationId xmlns:a16="http://schemas.microsoft.com/office/drawing/2014/main" id="{4E6DFC60-DBC5-254D-7DF8-CB1FBAEF2A40}"/>
              </a:ext>
            </a:extLst>
          </p:cNvPr>
          <p:cNvSpPr/>
          <p:nvPr/>
        </p:nvSpPr>
        <p:spPr>
          <a:xfrm>
            <a:off x="1557045" y="1866478"/>
            <a:ext cx="9734731" cy="4311038"/>
          </a:xfrm>
          <a:custGeom>
            <a:avLst/>
            <a:gdLst/>
            <a:ahLst/>
            <a:cxnLst/>
            <a:rect l="l" t="t" r="r" b="b"/>
            <a:pathLst>
              <a:path w="18004481" h="6790707">
                <a:moveTo>
                  <a:pt x="0" y="0"/>
                </a:moveTo>
                <a:lnTo>
                  <a:pt x="18004480" y="0"/>
                </a:lnTo>
                <a:lnTo>
                  <a:pt x="18004480" y="6790708"/>
                </a:lnTo>
                <a:lnTo>
                  <a:pt x="0" y="6790708"/>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33052990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l="-1000" r="-1000"/>
          </a:stretch>
        </a:blipFill>
        <a:effectLst/>
      </p:bgPr>
    </p:bg>
    <p:spTree>
      <p:nvGrpSpPr>
        <p:cNvPr id="1" name=""/>
        <p:cNvGrpSpPr/>
        <p:nvPr/>
      </p:nvGrpSpPr>
      <p:grpSpPr>
        <a:xfrm>
          <a:off x="0" y="0"/>
          <a:ext cx="0" cy="0"/>
          <a:chOff x="0" y="0"/>
          <a:chExt cx="0" cy="0"/>
        </a:xfrm>
      </p:grpSpPr>
      <p:sp>
        <p:nvSpPr>
          <p:cNvPr id="68" name="Hình chữ nhật: Góc Tròn 67">
            <a:extLst>
              <a:ext uri="{FF2B5EF4-FFF2-40B4-BE49-F238E27FC236}">
                <a16:creationId xmlns:a16="http://schemas.microsoft.com/office/drawing/2014/main" id="{93093724-B191-1788-47D5-69B0A9EE67DB}"/>
              </a:ext>
            </a:extLst>
          </p:cNvPr>
          <p:cNvSpPr/>
          <p:nvPr/>
        </p:nvSpPr>
        <p:spPr>
          <a:xfrm>
            <a:off x="313912" y="339917"/>
            <a:ext cx="11550428" cy="6369494"/>
          </a:xfrm>
          <a:prstGeom prst="roundRect">
            <a:avLst/>
          </a:prstGeom>
          <a:solidFill>
            <a:schemeClr val="bg1"/>
          </a:solidFill>
          <a:ln w="38100">
            <a:solidFill>
              <a:srgbClr val="FF0066"/>
            </a:solidFill>
            <a:prstDash val="dash"/>
            <a:extLst>
              <a:ext uri="{C807C97D-BFC1-408E-A445-0C87EB9F89A2}">
                <ask:lineSketchStyleProps xmlns:ask="http://schemas.microsoft.com/office/drawing/2018/sketchyshapes" xmlns="" sd="2516475139">
                  <a:custGeom>
                    <a:avLst/>
                    <a:gdLst>
                      <a:gd name="connsiteX0" fmla="*/ 0 w 4448231"/>
                      <a:gd name="connsiteY0" fmla="*/ 602986 h 3617843"/>
                      <a:gd name="connsiteX1" fmla="*/ 602986 w 4448231"/>
                      <a:gd name="connsiteY1" fmla="*/ 0 h 3617843"/>
                      <a:gd name="connsiteX2" fmla="*/ 3845245 w 4448231"/>
                      <a:gd name="connsiteY2" fmla="*/ 0 h 3617843"/>
                      <a:gd name="connsiteX3" fmla="*/ 4448231 w 4448231"/>
                      <a:gd name="connsiteY3" fmla="*/ 602986 h 3617843"/>
                      <a:gd name="connsiteX4" fmla="*/ 4448231 w 4448231"/>
                      <a:gd name="connsiteY4" fmla="*/ 3014857 h 3617843"/>
                      <a:gd name="connsiteX5" fmla="*/ 3845245 w 4448231"/>
                      <a:gd name="connsiteY5" fmla="*/ 3617843 h 3617843"/>
                      <a:gd name="connsiteX6" fmla="*/ 602986 w 4448231"/>
                      <a:gd name="connsiteY6" fmla="*/ 3617843 h 3617843"/>
                      <a:gd name="connsiteX7" fmla="*/ 0 w 4448231"/>
                      <a:gd name="connsiteY7" fmla="*/ 3014857 h 3617843"/>
                      <a:gd name="connsiteX8" fmla="*/ 0 w 4448231"/>
                      <a:gd name="connsiteY8" fmla="*/ 602986 h 3617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8231" h="3617843" fill="none" extrusionOk="0">
                        <a:moveTo>
                          <a:pt x="0" y="602986"/>
                        </a:moveTo>
                        <a:cubicBezTo>
                          <a:pt x="6427" y="271032"/>
                          <a:pt x="250854" y="-36657"/>
                          <a:pt x="602986" y="0"/>
                        </a:cubicBezTo>
                        <a:cubicBezTo>
                          <a:pt x="1672580" y="89850"/>
                          <a:pt x="2327805" y="-46843"/>
                          <a:pt x="3845245" y="0"/>
                        </a:cubicBezTo>
                        <a:cubicBezTo>
                          <a:pt x="4193747" y="2079"/>
                          <a:pt x="4432662" y="245876"/>
                          <a:pt x="4448231" y="602986"/>
                        </a:cubicBezTo>
                        <a:cubicBezTo>
                          <a:pt x="4418951" y="1052749"/>
                          <a:pt x="4350323" y="1830013"/>
                          <a:pt x="4448231" y="3014857"/>
                        </a:cubicBezTo>
                        <a:cubicBezTo>
                          <a:pt x="4437178" y="3350044"/>
                          <a:pt x="4186248" y="3584072"/>
                          <a:pt x="3845245" y="3617843"/>
                        </a:cubicBezTo>
                        <a:cubicBezTo>
                          <a:pt x="2472565" y="3663578"/>
                          <a:pt x="1179871" y="3766755"/>
                          <a:pt x="602986" y="3617843"/>
                        </a:cubicBezTo>
                        <a:cubicBezTo>
                          <a:pt x="274323" y="3563165"/>
                          <a:pt x="-12425" y="3355185"/>
                          <a:pt x="0" y="3014857"/>
                        </a:cubicBezTo>
                        <a:cubicBezTo>
                          <a:pt x="-79375" y="2633389"/>
                          <a:pt x="-18019" y="1581670"/>
                          <a:pt x="0" y="602986"/>
                        </a:cubicBezTo>
                        <a:close/>
                      </a:path>
                      <a:path w="4448231" h="3617843" stroke="0" extrusionOk="0">
                        <a:moveTo>
                          <a:pt x="0" y="602986"/>
                        </a:moveTo>
                        <a:cubicBezTo>
                          <a:pt x="39560" y="278575"/>
                          <a:pt x="265192" y="-8404"/>
                          <a:pt x="602986" y="0"/>
                        </a:cubicBezTo>
                        <a:cubicBezTo>
                          <a:pt x="1238973" y="34692"/>
                          <a:pt x="3189455" y="92788"/>
                          <a:pt x="3845245" y="0"/>
                        </a:cubicBezTo>
                        <a:cubicBezTo>
                          <a:pt x="4193772" y="27440"/>
                          <a:pt x="4452110" y="264066"/>
                          <a:pt x="4448231" y="602986"/>
                        </a:cubicBezTo>
                        <a:cubicBezTo>
                          <a:pt x="4329332" y="1181655"/>
                          <a:pt x="4431976" y="1949295"/>
                          <a:pt x="4448231" y="3014857"/>
                        </a:cubicBezTo>
                        <a:cubicBezTo>
                          <a:pt x="4430529" y="3363423"/>
                          <a:pt x="4208927" y="3650226"/>
                          <a:pt x="3845245" y="3617843"/>
                        </a:cubicBezTo>
                        <a:cubicBezTo>
                          <a:pt x="2924646" y="3512410"/>
                          <a:pt x="1561050" y="3527051"/>
                          <a:pt x="602986" y="3617843"/>
                        </a:cubicBezTo>
                        <a:cubicBezTo>
                          <a:pt x="274611" y="3599162"/>
                          <a:pt x="-46764" y="3318140"/>
                          <a:pt x="0" y="3014857"/>
                        </a:cubicBezTo>
                        <a:cubicBezTo>
                          <a:pt x="-167045" y="2450978"/>
                          <a:pt x="-137324" y="919186"/>
                          <a:pt x="0" y="602986"/>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1">
            <a:hlinkClick r:id="" action="ppaction://media"/>
            <a:extLst>
              <a:ext uri="{FF2B5EF4-FFF2-40B4-BE49-F238E27FC236}">
                <a16:creationId xmlns:a16="http://schemas.microsoft.com/office/drawing/2014/main" id="{0E6E272A-DF3A-B111-603F-B3F0BA1D0001}"/>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2515191" y="574748"/>
            <a:ext cx="8040542" cy="5943009"/>
          </a:xfrm>
          <a:prstGeom prst="rect">
            <a:avLst/>
          </a:prstGeom>
        </p:spPr>
      </p:pic>
      <p:pic>
        <p:nvPicPr>
          <p:cNvPr id="8" name="Am_thanh_tieng_chen_bat_vo_Dia_vo-www_tiengdong_com">
            <a:hlinkClick r:id="" action="ppaction://media"/>
            <a:extLst>
              <a:ext uri="{FF2B5EF4-FFF2-40B4-BE49-F238E27FC236}">
                <a16:creationId xmlns:a16="http://schemas.microsoft.com/office/drawing/2014/main" id="{4C54461A-C5CE-054C-D0F2-A27EAB893864}"/>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635591" y="450702"/>
            <a:ext cx="406400" cy="406400"/>
          </a:xfrm>
          <a:prstGeom prst="rect">
            <a:avLst/>
          </a:prstGeom>
        </p:spPr>
      </p:pic>
    </p:spTree>
    <p:extLst>
      <p:ext uri="{BB962C8B-B14F-4D97-AF65-F5344CB8AC3E}">
        <p14:creationId xmlns:p14="http://schemas.microsoft.com/office/powerpoint/2010/main" val="33616004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42" fill="hold"/>
                                        <p:tgtEl>
                                          <p:spTgt spid="2"/>
                                        </p:tgtEl>
                                      </p:cBhvr>
                                    </p:cmd>
                                  </p:childTnLst>
                                </p:cTn>
                              </p:par>
                              <p:par>
                                <p:cTn id="7" presetID="1" presetClass="mediacall" presetSubtype="0" fill="hold" nodeType="withEffect">
                                  <p:stCondLst>
                                    <p:cond delay="0"/>
                                  </p:stCondLst>
                                  <p:childTnLst>
                                    <p:cmd type="call" cmd="playFrom(0.0)">
                                      <p:cBhvr>
                                        <p:cTn id="8" dur="16068"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2"/>
                </p:tgtEl>
              </p:cMediaNode>
            </p:video>
            <p:seq concurrent="1" nextAc="seek">
              <p:cTn id="10" restart="whenNotActive" fill="hold" evtFilter="cancelBubble" nodeType="interactiveSeq">
                <p:stCondLst>
                  <p:cond evt="onClick" delay="0">
                    <p:tgtEl>
                      <p:spTgt spid="2"/>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2"/>
                                        </p:tgtEl>
                                      </p:cBhvr>
                                    </p:cmd>
                                  </p:childTnLst>
                                </p:cTn>
                              </p:par>
                            </p:childTnLst>
                          </p:cTn>
                        </p:par>
                      </p:childTnLst>
                    </p:cTn>
                  </p:par>
                </p:childTnLst>
              </p:cTn>
              <p:nextCondLst>
                <p:cond evt="onClick" delay="0">
                  <p:tgtEl>
                    <p:spTgt spid="2"/>
                  </p:tgtEl>
                </p:cond>
              </p:nextCondLst>
            </p:seq>
            <p:audio>
              <p:cMediaNode vol="80000">
                <p:cTn id="15" fill="hold" display="0">
                  <p:stCondLst>
                    <p:cond delay="indefinite"/>
                  </p:stCondLst>
                  <p:endCondLst>
                    <p:cond evt="onStopAudio" delay="0">
                      <p:tgtEl>
                        <p:sldTgt/>
                      </p:tgtEl>
                    </p:cond>
                  </p:endCondLst>
                </p:cTn>
                <p:tgtEl>
                  <p:spTgt spid="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000" r="-1000"/>
          </a:stretch>
        </a:blipFill>
        <a:effectLst/>
      </p:bgPr>
    </p:bg>
    <p:spTree>
      <p:nvGrpSpPr>
        <p:cNvPr id="1" name=""/>
        <p:cNvGrpSpPr/>
        <p:nvPr/>
      </p:nvGrpSpPr>
      <p:grpSpPr>
        <a:xfrm>
          <a:off x="0" y="0"/>
          <a:ext cx="0" cy="0"/>
          <a:chOff x="0" y="0"/>
          <a:chExt cx="0" cy="0"/>
        </a:xfrm>
      </p:grpSpPr>
      <p:sp>
        <p:nvSpPr>
          <p:cNvPr id="68" name="Hình chữ nhật: Góc Tròn 67">
            <a:extLst>
              <a:ext uri="{FF2B5EF4-FFF2-40B4-BE49-F238E27FC236}">
                <a16:creationId xmlns:a16="http://schemas.microsoft.com/office/drawing/2014/main" id="{93093724-B191-1788-47D5-69B0A9EE67DB}"/>
              </a:ext>
            </a:extLst>
          </p:cNvPr>
          <p:cNvSpPr/>
          <p:nvPr/>
        </p:nvSpPr>
        <p:spPr>
          <a:xfrm>
            <a:off x="313912" y="339917"/>
            <a:ext cx="11550428" cy="6369494"/>
          </a:xfrm>
          <a:prstGeom prst="roundRect">
            <a:avLst/>
          </a:prstGeom>
          <a:solidFill>
            <a:schemeClr val="bg1"/>
          </a:solidFill>
          <a:ln w="38100">
            <a:solidFill>
              <a:srgbClr val="FF0066"/>
            </a:solidFill>
            <a:prstDash val="dash"/>
            <a:extLst>
              <a:ext uri="{C807C97D-BFC1-408E-A445-0C87EB9F89A2}">
                <ask:lineSketchStyleProps xmlns:ask="http://schemas.microsoft.com/office/drawing/2018/sketchyshapes" xmlns="" sd="2516475139">
                  <a:custGeom>
                    <a:avLst/>
                    <a:gdLst>
                      <a:gd name="connsiteX0" fmla="*/ 0 w 4448231"/>
                      <a:gd name="connsiteY0" fmla="*/ 602986 h 3617843"/>
                      <a:gd name="connsiteX1" fmla="*/ 602986 w 4448231"/>
                      <a:gd name="connsiteY1" fmla="*/ 0 h 3617843"/>
                      <a:gd name="connsiteX2" fmla="*/ 3845245 w 4448231"/>
                      <a:gd name="connsiteY2" fmla="*/ 0 h 3617843"/>
                      <a:gd name="connsiteX3" fmla="*/ 4448231 w 4448231"/>
                      <a:gd name="connsiteY3" fmla="*/ 602986 h 3617843"/>
                      <a:gd name="connsiteX4" fmla="*/ 4448231 w 4448231"/>
                      <a:gd name="connsiteY4" fmla="*/ 3014857 h 3617843"/>
                      <a:gd name="connsiteX5" fmla="*/ 3845245 w 4448231"/>
                      <a:gd name="connsiteY5" fmla="*/ 3617843 h 3617843"/>
                      <a:gd name="connsiteX6" fmla="*/ 602986 w 4448231"/>
                      <a:gd name="connsiteY6" fmla="*/ 3617843 h 3617843"/>
                      <a:gd name="connsiteX7" fmla="*/ 0 w 4448231"/>
                      <a:gd name="connsiteY7" fmla="*/ 3014857 h 3617843"/>
                      <a:gd name="connsiteX8" fmla="*/ 0 w 4448231"/>
                      <a:gd name="connsiteY8" fmla="*/ 602986 h 3617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8231" h="3617843" fill="none" extrusionOk="0">
                        <a:moveTo>
                          <a:pt x="0" y="602986"/>
                        </a:moveTo>
                        <a:cubicBezTo>
                          <a:pt x="6427" y="271032"/>
                          <a:pt x="250854" y="-36657"/>
                          <a:pt x="602986" y="0"/>
                        </a:cubicBezTo>
                        <a:cubicBezTo>
                          <a:pt x="1672580" y="89850"/>
                          <a:pt x="2327805" y="-46843"/>
                          <a:pt x="3845245" y="0"/>
                        </a:cubicBezTo>
                        <a:cubicBezTo>
                          <a:pt x="4193747" y="2079"/>
                          <a:pt x="4432662" y="245876"/>
                          <a:pt x="4448231" y="602986"/>
                        </a:cubicBezTo>
                        <a:cubicBezTo>
                          <a:pt x="4418951" y="1052749"/>
                          <a:pt x="4350323" y="1830013"/>
                          <a:pt x="4448231" y="3014857"/>
                        </a:cubicBezTo>
                        <a:cubicBezTo>
                          <a:pt x="4437178" y="3350044"/>
                          <a:pt x="4186248" y="3584072"/>
                          <a:pt x="3845245" y="3617843"/>
                        </a:cubicBezTo>
                        <a:cubicBezTo>
                          <a:pt x="2472565" y="3663578"/>
                          <a:pt x="1179871" y="3766755"/>
                          <a:pt x="602986" y="3617843"/>
                        </a:cubicBezTo>
                        <a:cubicBezTo>
                          <a:pt x="274323" y="3563165"/>
                          <a:pt x="-12425" y="3355185"/>
                          <a:pt x="0" y="3014857"/>
                        </a:cubicBezTo>
                        <a:cubicBezTo>
                          <a:pt x="-79375" y="2633389"/>
                          <a:pt x="-18019" y="1581670"/>
                          <a:pt x="0" y="602986"/>
                        </a:cubicBezTo>
                        <a:close/>
                      </a:path>
                      <a:path w="4448231" h="3617843" stroke="0" extrusionOk="0">
                        <a:moveTo>
                          <a:pt x="0" y="602986"/>
                        </a:moveTo>
                        <a:cubicBezTo>
                          <a:pt x="39560" y="278575"/>
                          <a:pt x="265192" y="-8404"/>
                          <a:pt x="602986" y="0"/>
                        </a:cubicBezTo>
                        <a:cubicBezTo>
                          <a:pt x="1238973" y="34692"/>
                          <a:pt x="3189455" y="92788"/>
                          <a:pt x="3845245" y="0"/>
                        </a:cubicBezTo>
                        <a:cubicBezTo>
                          <a:pt x="4193772" y="27440"/>
                          <a:pt x="4452110" y="264066"/>
                          <a:pt x="4448231" y="602986"/>
                        </a:cubicBezTo>
                        <a:cubicBezTo>
                          <a:pt x="4329332" y="1181655"/>
                          <a:pt x="4431976" y="1949295"/>
                          <a:pt x="4448231" y="3014857"/>
                        </a:cubicBezTo>
                        <a:cubicBezTo>
                          <a:pt x="4430529" y="3363423"/>
                          <a:pt x="4208927" y="3650226"/>
                          <a:pt x="3845245" y="3617843"/>
                        </a:cubicBezTo>
                        <a:cubicBezTo>
                          <a:pt x="2924646" y="3512410"/>
                          <a:pt x="1561050" y="3527051"/>
                          <a:pt x="602986" y="3617843"/>
                        </a:cubicBezTo>
                        <a:cubicBezTo>
                          <a:pt x="274611" y="3599162"/>
                          <a:pt x="-46764" y="3318140"/>
                          <a:pt x="0" y="3014857"/>
                        </a:cubicBezTo>
                        <a:cubicBezTo>
                          <a:pt x="-167045" y="2450978"/>
                          <a:pt x="-137324" y="919186"/>
                          <a:pt x="0" y="602986"/>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2">
            <a:hlinkClick r:id="" action="ppaction://media"/>
            <a:extLst>
              <a:ext uri="{FF2B5EF4-FFF2-40B4-BE49-F238E27FC236}">
                <a16:creationId xmlns:a16="http://schemas.microsoft.com/office/drawing/2014/main" id="{76AEAB9B-6C90-F698-A6F4-1B6AB7C2725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100520" y="542851"/>
            <a:ext cx="7939845" cy="5868581"/>
          </a:xfrm>
          <a:prstGeom prst="rect">
            <a:avLst/>
          </a:prstGeom>
        </p:spPr>
      </p:pic>
    </p:spTree>
    <p:extLst>
      <p:ext uri="{BB962C8B-B14F-4D97-AF65-F5344CB8AC3E}">
        <p14:creationId xmlns:p14="http://schemas.microsoft.com/office/powerpoint/2010/main" val="2676222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4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ounded Rectangle 28"/>
          <p:cNvSpPr/>
          <p:nvPr/>
        </p:nvSpPr>
        <p:spPr>
          <a:xfrm>
            <a:off x="288100" y="351381"/>
            <a:ext cx="11716984"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6" name="Speech Bubble: Rectangle with Corners Rounded 4">
            <a:extLst>
              <a:ext uri="{FF2B5EF4-FFF2-40B4-BE49-F238E27FC236}">
                <a16:creationId xmlns:a16="http://schemas.microsoft.com/office/drawing/2014/main" id="{2FB65C30-7E5F-4953-9B22-22AA8434606F}"/>
              </a:ext>
            </a:extLst>
          </p:cNvPr>
          <p:cNvSpPr/>
          <p:nvPr/>
        </p:nvSpPr>
        <p:spPr>
          <a:xfrm flipH="1">
            <a:off x="5679435" y="2206735"/>
            <a:ext cx="6325648" cy="2891358"/>
          </a:xfrm>
          <a:prstGeom prst="wedgeRoundRectCallout">
            <a:avLst>
              <a:gd name="adj1" fmla="val 42483"/>
              <a:gd name="adj2" fmla="val 58854"/>
              <a:gd name="adj3" fmla="val 16667"/>
            </a:avLst>
          </a:prstGeom>
          <a:solidFill>
            <a:sysClr val="window" lastClr="FFFFFF"/>
          </a:solidFill>
          <a:ln w="28575" cap="flat" cmpd="sng" algn="ctr">
            <a:solidFill>
              <a:sysClr val="windowText" lastClr="000000">
                <a:lumMod val="65000"/>
                <a:lumOff val="35000"/>
              </a:sysClr>
            </a:solidFill>
            <a:prstDash val="solid"/>
            <a:miter lim="800000"/>
          </a:ln>
          <a:effectLst/>
        </p:spPr>
        <p:txBody>
          <a:bodyPr rtlCol="0" anchor="ctr"/>
          <a:lstStyle/>
          <a:p>
            <a:pPr lvl="0" algn="ctr"/>
            <a:r>
              <a:rPr lang="en-US" sz="3200" b="1" kern="0" dirty="0" err="1">
                <a:solidFill>
                  <a:srgbClr val="002060"/>
                </a:solidFill>
                <a:latin typeface="Cambria" panose="02040503050406030204" pitchFamily="18" charset="0"/>
                <a:ea typeface="Cambria" panose="02040503050406030204" pitchFamily="18" charset="0"/>
                <a:cs typeface="Calibri" panose="020F0502020204030204" pitchFamily="34" charset="0"/>
              </a:rPr>
              <a:t>Bạn</a:t>
            </a:r>
            <a:r>
              <a:rPr lang="en-US" sz="3200" b="1" kern="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200" b="1" kern="0" dirty="0" err="1">
                <a:solidFill>
                  <a:srgbClr val="002060"/>
                </a:solidFill>
                <a:latin typeface="Cambria" panose="02040503050406030204" pitchFamily="18" charset="0"/>
                <a:ea typeface="Cambria" panose="02040503050406030204" pitchFamily="18" charset="0"/>
                <a:cs typeface="Calibri" panose="020F0502020204030204" pitchFamily="34" charset="0"/>
              </a:rPr>
              <a:t>nam</a:t>
            </a:r>
            <a:r>
              <a:rPr lang="en-US" sz="3200" b="1" kern="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200" b="1" kern="0" dirty="0" err="1">
                <a:solidFill>
                  <a:srgbClr val="002060"/>
                </a:solidFill>
                <a:latin typeface="Cambria" panose="02040503050406030204" pitchFamily="18" charset="0"/>
                <a:ea typeface="Cambria" panose="02040503050406030204" pitchFamily="18" charset="0"/>
                <a:cs typeface="Calibri" panose="020F0502020204030204" pitchFamily="34" charset="0"/>
              </a:rPr>
              <a:t>đá</a:t>
            </a:r>
            <a:r>
              <a:rPr lang="en-US" sz="3200" b="1" kern="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200" b="1" kern="0" dirty="0" err="1">
                <a:solidFill>
                  <a:srgbClr val="002060"/>
                </a:solidFill>
                <a:latin typeface="Cambria" panose="02040503050406030204" pitchFamily="18" charset="0"/>
                <a:ea typeface="Cambria" panose="02040503050406030204" pitchFamily="18" charset="0"/>
                <a:cs typeface="Calibri" panose="020F0502020204030204" pitchFamily="34" charset="0"/>
              </a:rPr>
              <a:t>bóng</a:t>
            </a:r>
            <a:r>
              <a:rPr lang="en-US" sz="3200" b="1" kern="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200" b="1" kern="0" dirty="0" err="1">
                <a:solidFill>
                  <a:srgbClr val="002060"/>
                </a:solidFill>
                <a:latin typeface="Cambria" panose="02040503050406030204" pitchFamily="18" charset="0"/>
                <a:ea typeface="Cambria" panose="02040503050406030204" pitchFamily="18" charset="0"/>
                <a:cs typeface="Calibri" panose="020F0502020204030204" pitchFamily="34" charset="0"/>
              </a:rPr>
              <a:t>trong</a:t>
            </a:r>
            <a:r>
              <a:rPr lang="en-US" sz="3200" b="1" kern="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200" b="1" kern="0" dirty="0" err="1">
                <a:solidFill>
                  <a:srgbClr val="002060"/>
                </a:solidFill>
                <a:latin typeface="Cambria" panose="02040503050406030204" pitchFamily="18" charset="0"/>
                <a:ea typeface="Cambria" panose="02040503050406030204" pitchFamily="18" charset="0"/>
                <a:cs typeface="Calibri" panose="020F0502020204030204" pitchFamily="34" charset="0"/>
              </a:rPr>
              <a:t>nhà</a:t>
            </a:r>
            <a:r>
              <a:rPr lang="en-US" sz="3200" b="1" kern="0" dirty="0">
                <a:solidFill>
                  <a:srgbClr val="002060"/>
                </a:solidFill>
                <a:latin typeface="Cambria" panose="02040503050406030204" pitchFamily="18" charset="0"/>
                <a:ea typeface="Cambria" panose="02040503050406030204" pitchFamily="18" charset="0"/>
                <a:cs typeface="Calibri" panose="020F0502020204030204" pitchFamily="34" charset="0"/>
              </a:rPr>
              <a:t>. </a:t>
            </a:r>
          </a:p>
          <a:p>
            <a:pPr lvl="0" algn="just"/>
            <a:r>
              <a:rPr lang="en-US" sz="3200" b="1" kern="0" dirty="0">
                <a:solidFill>
                  <a:srgbClr val="FF0000"/>
                </a:solidFill>
                <a:latin typeface="Cambria" panose="02040503050406030204" pitchFamily="18" charset="0"/>
                <a:ea typeface="Cambria" panose="02040503050406030204" pitchFamily="18" charset="0"/>
                <a:cs typeface="Calibri" panose="020F0502020204030204" pitchFamily="34" charset="0"/>
              </a:rPr>
              <a:t>=&gt; </a:t>
            </a:r>
            <a:r>
              <a:rPr lang="en-US" sz="3200" b="1" kern="0" dirty="0" err="1">
                <a:solidFill>
                  <a:srgbClr val="FF0000"/>
                </a:solidFill>
                <a:latin typeface="Cambria" panose="02040503050406030204" pitchFamily="18" charset="0"/>
                <a:ea typeface="Cambria" panose="02040503050406030204" pitchFamily="18" charset="0"/>
                <a:cs typeface="Calibri" panose="020F0502020204030204" pitchFamily="34" charset="0"/>
              </a:rPr>
              <a:t>Hành</a:t>
            </a:r>
            <a:r>
              <a:rPr lang="en-US" sz="3200" b="1" kern="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b="1" kern="0" dirty="0" err="1">
                <a:solidFill>
                  <a:srgbClr val="FF0000"/>
                </a:solidFill>
                <a:latin typeface="Cambria" panose="02040503050406030204" pitchFamily="18" charset="0"/>
                <a:ea typeface="Cambria" panose="02040503050406030204" pitchFamily="18" charset="0"/>
                <a:cs typeface="Calibri" panose="020F0502020204030204" pitchFamily="34" charset="0"/>
              </a:rPr>
              <a:t>động</a:t>
            </a:r>
            <a:r>
              <a:rPr lang="en-US" sz="3200" b="1" kern="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b="1" kern="0" dirty="0" err="1">
                <a:solidFill>
                  <a:srgbClr val="FF0000"/>
                </a:solidFill>
                <a:latin typeface="Cambria" panose="02040503050406030204" pitchFamily="18" charset="0"/>
                <a:ea typeface="Cambria" panose="02040503050406030204" pitchFamily="18" charset="0"/>
                <a:cs typeface="Calibri" panose="020F0502020204030204" pitchFamily="34" charset="0"/>
              </a:rPr>
              <a:t>này</a:t>
            </a:r>
            <a:r>
              <a:rPr lang="en-US" sz="3200" b="1" kern="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b="1" kern="0" dirty="0" err="1">
                <a:solidFill>
                  <a:srgbClr val="FF0000"/>
                </a:solidFill>
                <a:latin typeface="Cambria" panose="02040503050406030204" pitchFamily="18" charset="0"/>
                <a:ea typeface="Cambria" panose="02040503050406030204" pitchFamily="18" charset="0"/>
                <a:cs typeface="Calibri" panose="020F0502020204030204" pitchFamily="34" charset="0"/>
              </a:rPr>
              <a:t>không</a:t>
            </a:r>
            <a:r>
              <a:rPr lang="en-US" sz="3200" b="1" kern="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b="1" kern="0" dirty="0" err="1">
                <a:solidFill>
                  <a:srgbClr val="FF0000"/>
                </a:solidFill>
                <a:latin typeface="Cambria" panose="02040503050406030204" pitchFamily="18" charset="0"/>
                <a:ea typeface="Cambria" panose="02040503050406030204" pitchFamily="18" charset="0"/>
                <a:cs typeface="Calibri" panose="020F0502020204030204" pitchFamily="34" charset="0"/>
              </a:rPr>
              <a:t>đúng</a:t>
            </a:r>
            <a:r>
              <a:rPr lang="en-US" sz="3200" b="1" kern="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b="1" kern="0" dirty="0" err="1">
                <a:solidFill>
                  <a:srgbClr val="FF0000"/>
                </a:solidFill>
                <a:latin typeface="Cambria" panose="02040503050406030204" pitchFamily="18" charset="0"/>
                <a:ea typeface="Cambria" panose="02040503050406030204" pitchFamily="18" charset="0"/>
                <a:cs typeface="Calibri" panose="020F0502020204030204" pitchFamily="34" charset="0"/>
              </a:rPr>
              <a:t>vì</a:t>
            </a:r>
            <a:r>
              <a:rPr lang="en-US" sz="3200" b="1" kern="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b="1" kern="0" dirty="0" err="1">
                <a:solidFill>
                  <a:srgbClr val="FF0000"/>
                </a:solidFill>
                <a:latin typeface="Cambria" panose="02040503050406030204" pitchFamily="18" charset="0"/>
                <a:ea typeface="Cambria" panose="02040503050406030204" pitchFamily="18" charset="0"/>
                <a:cs typeface="Calibri" panose="020F0502020204030204" pitchFamily="34" charset="0"/>
              </a:rPr>
              <a:t>có</a:t>
            </a:r>
            <a:r>
              <a:rPr lang="en-US" sz="3200" b="1" kern="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b="1" kern="0" dirty="0" err="1">
                <a:solidFill>
                  <a:srgbClr val="FF0000"/>
                </a:solidFill>
                <a:latin typeface="Cambria" panose="02040503050406030204" pitchFamily="18" charset="0"/>
                <a:ea typeface="Cambria" panose="02040503050406030204" pitchFamily="18" charset="0"/>
                <a:cs typeface="Calibri" panose="020F0502020204030204" pitchFamily="34" charset="0"/>
              </a:rPr>
              <a:t>thể</a:t>
            </a:r>
            <a:r>
              <a:rPr lang="en-US" sz="3200" b="1" kern="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b="1" kern="0" dirty="0" err="1">
                <a:solidFill>
                  <a:srgbClr val="FF0000"/>
                </a:solidFill>
                <a:latin typeface="Cambria" panose="02040503050406030204" pitchFamily="18" charset="0"/>
                <a:ea typeface="Cambria" panose="02040503050406030204" pitchFamily="18" charset="0"/>
                <a:cs typeface="Calibri" panose="020F0502020204030204" pitchFamily="34" charset="0"/>
              </a:rPr>
              <a:t>làm</a:t>
            </a:r>
            <a:r>
              <a:rPr lang="en-US" sz="3200" b="1" kern="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b="1" kern="0" dirty="0" err="1">
                <a:solidFill>
                  <a:srgbClr val="FF0000"/>
                </a:solidFill>
                <a:latin typeface="Cambria" panose="02040503050406030204" pitchFamily="18" charset="0"/>
                <a:ea typeface="Cambria" panose="02040503050406030204" pitchFamily="18" charset="0"/>
                <a:cs typeface="Calibri" panose="020F0502020204030204" pitchFamily="34" charset="0"/>
              </a:rPr>
              <a:t>hỏng</a:t>
            </a:r>
            <a:r>
              <a:rPr lang="en-US" sz="3200" b="1" kern="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b="1" kern="0" dirty="0" err="1">
                <a:solidFill>
                  <a:srgbClr val="FF0000"/>
                </a:solidFill>
                <a:latin typeface="Cambria" panose="02040503050406030204" pitchFamily="18" charset="0"/>
                <a:ea typeface="Cambria" panose="02040503050406030204" pitchFamily="18" charset="0"/>
                <a:cs typeface="Calibri" panose="020F0502020204030204" pitchFamily="34" charset="0"/>
              </a:rPr>
              <a:t>các</a:t>
            </a:r>
            <a:r>
              <a:rPr lang="en-US" sz="3200" b="1" kern="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b="1" kern="0" dirty="0" err="1">
                <a:solidFill>
                  <a:srgbClr val="FF0000"/>
                </a:solidFill>
                <a:latin typeface="Cambria" panose="02040503050406030204" pitchFamily="18" charset="0"/>
                <a:ea typeface="Cambria" panose="02040503050406030204" pitchFamily="18" charset="0"/>
                <a:cs typeface="Calibri" panose="020F0502020204030204" pitchFamily="34" charset="0"/>
              </a:rPr>
              <a:t>sản</a:t>
            </a:r>
            <a:r>
              <a:rPr lang="en-US" sz="3200" b="1" kern="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b="1" kern="0" dirty="0" err="1">
                <a:solidFill>
                  <a:srgbClr val="FF0000"/>
                </a:solidFill>
                <a:latin typeface="Cambria" panose="02040503050406030204" pitchFamily="18" charset="0"/>
                <a:ea typeface="Cambria" panose="02040503050406030204" pitchFamily="18" charset="0"/>
                <a:cs typeface="Calibri" panose="020F0502020204030204" pitchFamily="34" charset="0"/>
              </a:rPr>
              <a:t>phẩm</a:t>
            </a:r>
            <a:r>
              <a:rPr lang="en-US" sz="3200" b="1" kern="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b="1" kern="0" dirty="0" err="1">
                <a:solidFill>
                  <a:srgbClr val="FF0000"/>
                </a:solidFill>
                <a:latin typeface="Cambria" panose="02040503050406030204" pitchFamily="18" charset="0"/>
                <a:ea typeface="Cambria" panose="02040503050406030204" pitchFamily="18" charset="0"/>
                <a:cs typeface="Calibri" panose="020F0502020204030204" pitchFamily="34" charset="0"/>
              </a:rPr>
              <a:t>công</a:t>
            </a:r>
            <a:r>
              <a:rPr lang="en-US" sz="3200" b="1" kern="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b="1" kern="0" dirty="0" err="1">
                <a:solidFill>
                  <a:srgbClr val="FF0000"/>
                </a:solidFill>
                <a:latin typeface="Cambria" panose="02040503050406030204" pitchFamily="18" charset="0"/>
                <a:ea typeface="Cambria" panose="02040503050406030204" pitchFamily="18" charset="0"/>
                <a:cs typeface="Calibri" panose="020F0502020204030204" pitchFamily="34" charset="0"/>
              </a:rPr>
              <a:t>nghệ</a:t>
            </a:r>
            <a:r>
              <a:rPr lang="en-US" sz="3200" b="1" kern="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b="1" kern="0" dirty="0" err="1">
                <a:solidFill>
                  <a:srgbClr val="FF0000"/>
                </a:solidFill>
                <a:latin typeface="Cambria" panose="02040503050406030204" pitchFamily="18" charset="0"/>
                <a:ea typeface="Cambria" panose="02040503050406030204" pitchFamily="18" charset="0"/>
                <a:cs typeface="Calibri" panose="020F0502020204030204" pitchFamily="34" charset="0"/>
              </a:rPr>
              <a:t>trong</a:t>
            </a:r>
            <a:r>
              <a:rPr lang="en-US" sz="3200" b="1" kern="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b="1" kern="0" dirty="0" err="1">
                <a:solidFill>
                  <a:srgbClr val="FF0000"/>
                </a:solidFill>
                <a:latin typeface="Cambria" panose="02040503050406030204" pitchFamily="18" charset="0"/>
                <a:ea typeface="Cambria" panose="02040503050406030204" pitchFamily="18" charset="0"/>
                <a:cs typeface="Calibri" panose="020F0502020204030204" pitchFamily="34" charset="0"/>
              </a:rPr>
              <a:t>nhà</a:t>
            </a:r>
            <a:r>
              <a:rPr lang="en-US" sz="3200" b="1" kern="0" dirty="0">
                <a:solidFill>
                  <a:srgbClr val="FF0000"/>
                </a:solidFill>
                <a:latin typeface="Cambria" panose="02040503050406030204" pitchFamily="18" charset="0"/>
                <a:ea typeface="Cambria" panose="02040503050406030204" pitchFamily="18" charset="0"/>
                <a:cs typeface="Calibri" panose="020F0502020204030204" pitchFamily="34" charset="0"/>
              </a:rPr>
              <a:t>.</a:t>
            </a:r>
            <a:endParaRPr kumimoji="0" lang="en-US" sz="32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20" name="Picture 19">
            <a:extLst>
              <a:ext uri="{FF2B5EF4-FFF2-40B4-BE49-F238E27FC236}">
                <a16:creationId xmlns:a16="http://schemas.microsoft.com/office/drawing/2014/main" id="{8C7AED31-0405-4283-ACED-8B9F43A57AE5}"/>
              </a:ext>
            </a:extLst>
          </p:cNvPr>
          <p:cNvPicPr>
            <a:picLocks noChangeAspect="1"/>
          </p:cNvPicPr>
          <p:nvPr/>
        </p:nvPicPr>
        <p:blipFill>
          <a:blip r:embed="rId2"/>
          <a:stretch>
            <a:fillRect/>
          </a:stretch>
        </p:blipFill>
        <p:spPr>
          <a:xfrm>
            <a:off x="2775540" y="681594"/>
            <a:ext cx="7010400" cy="943704"/>
          </a:xfrm>
          <a:prstGeom prst="rect">
            <a:avLst/>
          </a:prstGeom>
        </p:spPr>
      </p:pic>
      <p:pic>
        <p:nvPicPr>
          <p:cNvPr id="3" name="Picture 2">
            <a:extLst>
              <a:ext uri="{FF2B5EF4-FFF2-40B4-BE49-F238E27FC236}">
                <a16:creationId xmlns:a16="http://schemas.microsoft.com/office/drawing/2014/main" id="{62CD3DBE-E1B0-EF38-D318-5A1B0822717A}"/>
              </a:ext>
            </a:extLst>
          </p:cNvPr>
          <p:cNvPicPr>
            <a:picLocks noChangeAspect="1"/>
          </p:cNvPicPr>
          <p:nvPr/>
        </p:nvPicPr>
        <p:blipFill>
          <a:blip r:embed="rId3"/>
          <a:stretch>
            <a:fillRect/>
          </a:stretch>
        </p:blipFill>
        <p:spPr>
          <a:xfrm>
            <a:off x="608165" y="2108066"/>
            <a:ext cx="4625488" cy="3521553"/>
          </a:xfrm>
          <a:prstGeom prst="rect">
            <a:avLst/>
          </a:prstGeom>
        </p:spPr>
      </p:pic>
    </p:spTree>
    <p:extLst>
      <p:ext uri="{BB962C8B-B14F-4D97-AF65-F5344CB8AC3E}">
        <p14:creationId xmlns:p14="http://schemas.microsoft.com/office/powerpoint/2010/main" val="38493491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6">
                                            <p:bg/>
                                          </p:spTgt>
                                        </p:tgtEl>
                                        <p:attrNameLst>
                                          <p:attrName>style.visibility</p:attrName>
                                        </p:attrNameLst>
                                      </p:cBhvr>
                                      <p:to>
                                        <p:strVal val="visible"/>
                                      </p:to>
                                    </p:set>
                                    <p:animEffect transition="in" filter="wipe(down)">
                                      <p:cBhvr>
                                        <p:cTn id="13" dur="500"/>
                                        <p:tgtEl>
                                          <p:spTgt spid="16">
                                            <p:bg/>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6">
                                            <p:txEl>
                                              <p:pRg st="0" end="0"/>
                                            </p:txEl>
                                          </p:spTgt>
                                        </p:tgtEl>
                                        <p:attrNameLst>
                                          <p:attrName>style.visibility</p:attrName>
                                        </p:attrNameLst>
                                      </p:cBhvr>
                                      <p:to>
                                        <p:strVal val="visible"/>
                                      </p:to>
                                    </p:set>
                                    <p:animEffect transition="in" filter="wipe(down)">
                                      <p:cBhvr>
                                        <p:cTn id="18" dur="500"/>
                                        <p:tgtEl>
                                          <p:spTgt spid="16">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6">
                                            <p:txEl>
                                              <p:pRg st="1" end="1"/>
                                            </p:txEl>
                                          </p:spTgt>
                                        </p:tgtEl>
                                        <p:attrNameLst>
                                          <p:attrName>style.visibility</p:attrName>
                                        </p:attrNameLst>
                                      </p:cBhvr>
                                      <p:to>
                                        <p:strVal val="visible"/>
                                      </p:to>
                                    </p:set>
                                    <p:animEffect transition="in" filter="wipe(down)">
                                      <p:cBhvr>
                                        <p:cTn id="23" dur="500"/>
                                        <p:tgtEl>
                                          <p:spTgt spid="1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ounded Rectangle 28"/>
          <p:cNvSpPr/>
          <p:nvPr/>
        </p:nvSpPr>
        <p:spPr>
          <a:xfrm>
            <a:off x="288100" y="351381"/>
            <a:ext cx="11716984"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6" name="Speech Bubble: Rectangle with Corners Rounded 4">
            <a:extLst>
              <a:ext uri="{FF2B5EF4-FFF2-40B4-BE49-F238E27FC236}">
                <a16:creationId xmlns:a16="http://schemas.microsoft.com/office/drawing/2014/main" id="{2FB65C30-7E5F-4953-9B22-22AA8434606F}"/>
              </a:ext>
            </a:extLst>
          </p:cNvPr>
          <p:cNvSpPr/>
          <p:nvPr/>
        </p:nvSpPr>
        <p:spPr>
          <a:xfrm flipH="1">
            <a:off x="5679435" y="2206735"/>
            <a:ext cx="6325648" cy="2891358"/>
          </a:xfrm>
          <a:prstGeom prst="wedgeRoundRectCallout">
            <a:avLst>
              <a:gd name="adj1" fmla="val 42483"/>
              <a:gd name="adj2" fmla="val 58854"/>
              <a:gd name="adj3" fmla="val 16667"/>
            </a:avLst>
          </a:prstGeom>
          <a:solidFill>
            <a:sysClr val="window" lastClr="FFFFFF"/>
          </a:solidFill>
          <a:ln w="28575" cap="flat" cmpd="sng" algn="ctr">
            <a:solidFill>
              <a:sysClr val="windowText" lastClr="000000">
                <a:lumMod val="65000"/>
                <a:lumOff val="35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Bạn</a:t>
            </a:r>
            <a:r>
              <a:rPr kumimoji="0" lang="en-US" sz="36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nam</a:t>
            </a:r>
            <a:r>
              <a:rPr kumimoji="0" lang="en-US" sz="36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cùng</a:t>
            </a:r>
            <a:r>
              <a:rPr kumimoji="0" lang="en-US" sz="36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với</a:t>
            </a:r>
            <a:r>
              <a:rPr kumimoji="0" lang="en-US" sz="36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bố</a:t>
            </a:r>
            <a:r>
              <a:rPr kumimoji="0" lang="en-US" sz="36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lau</a:t>
            </a:r>
            <a:r>
              <a:rPr kumimoji="0" lang="en-US" sz="36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chùi</a:t>
            </a:r>
            <a:r>
              <a:rPr kumimoji="0" lang="en-US" sz="36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quạt</a:t>
            </a:r>
            <a:r>
              <a:rPr kumimoji="0" lang="en-US" sz="36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điện</a:t>
            </a:r>
            <a:endParaRPr kumimoji="0" lang="en-US" sz="36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a:p>
            <a:pPr algn="just"/>
            <a:r>
              <a:rPr kumimoji="0" lang="en-US" sz="36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=&gt; </a:t>
            </a:r>
            <a:r>
              <a:rPr lang="nl-NL" sz="3600" b="1" dirty="0">
                <a:solidFill>
                  <a:srgbClr val="FF0000"/>
                </a:solidFill>
                <a:latin typeface="Cambria" panose="02040503050406030204" pitchFamily="18" charset="0"/>
                <a:ea typeface="Cambria" panose="02040503050406030204" pitchFamily="18" charset="0"/>
                <a:cs typeface="Calibri" panose="020F0502020204030204" pitchFamily="34" charset="0"/>
              </a:rPr>
              <a:t>Đây là hành động đúng vì sẽ giúp bảo quản các sản phẩm công nghệ bền hơn.</a:t>
            </a:r>
            <a:endParaRPr lang="en-US" sz="3600"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pic>
        <p:nvPicPr>
          <p:cNvPr id="20" name="Picture 19">
            <a:extLst>
              <a:ext uri="{FF2B5EF4-FFF2-40B4-BE49-F238E27FC236}">
                <a16:creationId xmlns:a16="http://schemas.microsoft.com/office/drawing/2014/main" id="{8C7AED31-0405-4283-ACED-8B9F43A57AE5}"/>
              </a:ext>
            </a:extLst>
          </p:cNvPr>
          <p:cNvPicPr>
            <a:picLocks noChangeAspect="1"/>
          </p:cNvPicPr>
          <p:nvPr/>
        </p:nvPicPr>
        <p:blipFill>
          <a:blip r:embed="rId2"/>
          <a:stretch>
            <a:fillRect/>
          </a:stretch>
        </p:blipFill>
        <p:spPr>
          <a:xfrm>
            <a:off x="2775540" y="681594"/>
            <a:ext cx="7010400" cy="943704"/>
          </a:xfrm>
          <a:prstGeom prst="rect">
            <a:avLst/>
          </a:prstGeom>
        </p:spPr>
      </p:pic>
      <p:pic>
        <p:nvPicPr>
          <p:cNvPr id="3" name="Picture 2">
            <a:extLst>
              <a:ext uri="{FF2B5EF4-FFF2-40B4-BE49-F238E27FC236}">
                <a16:creationId xmlns:a16="http://schemas.microsoft.com/office/drawing/2014/main" id="{F6C6E049-4370-9436-1650-1A6FCACCDE80}"/>
              </a:ext>
            </a:extLst>
          </p:cNvPr>
          <p:cNvPicPr>
            <a:picLocks noChangeAspect="1"/>
          </p:cNvPicPr>
          <p:nvPr/>
        </p:nvPicPr>
        <p:blipFill>
          <a:blip r:embed="rId3"/>
          <a:stretch>
            <a:fillRect/>
          </a:stretch>
        </p:blipFill>
        <p:spPr>
          <a:xfrm>
            <a:off x="587623" y="2019931"/>
            <a:ext cx="4487633" cy="3400368"/>
          </a:xfrm>
          <a:prstGeom prst="rect">
            <a:avLst/>
          </a:prstGeom>
        </p:spPr>
      </p:pic>
    </p:spTree>
    <p:extLst>
      <p:ext uri="{BB962C8B-B14F-4D97-AF65-F5344CB8AC3E}">
        <p14:creationId xmlns:p14="http://schemas.microsoft.com/office/powerpoint/2010/main" val="35648483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6">
                                            <p:bg/>
                                          </p:spTgt>
                                        </p:tgtEl>
                                        <p:attrNameLst>
                                          <p:attrName>style.visibility</p:attrName>
                                        </p:attrNameLst>
                                      </p:cBhvr>
                                      <p:to>
                                        <p:strVal val="visible"/>
                                      </p:to>
                                    </p:set>
                                    <p:animEffect transition="in" filter="wipe(down)">
                                      <p:cBhvr>
                                        <p:cTn id="13" dur="500"/>
                                        <p:tgtEl>
                                          <p:spTgt spid="16">
                                            <p:bg/>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6">
                                            <p:txEl>
                                              <p:pRg st="0" end="0"/>
                                            </p:txEl>
                                          </p:spTgt>
                                        </p:tgtEl>
                                        <p:attrNameLst>
                                          <p:attrName>style.visibility</p:attrName>
                                        </p:attrNameLst>
                                      </p:cBhvr>
                                      <p:to>
                                        <p:strVal val="visible"/>
                                      </p:to>
                                    </p:set>
                                    <p:animEffect transition="in" filter="wipe(down)">
                                      <p:cBhvr>
                                        <p:cTn id="18" dur="500"/>
                                        <p:tgtEl>
                                          <p:spTgt spid="16">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6">
                                            <p:txEl>
                                              <p:pRg st="1" end="1"/>
                                            </p:txEl>
                                          </p:spTgt>
                                        </p:tgtEl>
                                        <p:attrNameLst>
                                          <p:attrName>style.visibility</p:attrName>
                                        </p:attrNameLst>
                                      </p:cBhvr>
                                      <p:to>
                                        <p:strVal val="visible"/>
                                      </p:to>
                                    </p:set>
                                    <p:animEffect transition="in" filter="wipe(down)">
                                      <p:cBhvr>
                                        <p:cTn id="23" dur="500"/>
                                        <p:tgtEl>
                                          <p:spTgt spid="1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8518" b="-68518"/>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rot="480260">
            <a:off x="-1608436" y="5540053"/>
            <a:ext cx="16263355" cy="6302050"/>
          </a:xfrm>
          <a:custGeom>
            <a:avLst/>
            <a:gdLst/>
            <a:ahLst/>
            <a:cxnLst/>
            <a:rect l="l" t="t" r="r" b="b"/>
            <a:pathLst>
              <a:path w="24395033" h="9453075">
                <a:moveTo>
                  <a:pt x="0" y="0"/>
                </a:moveTo>
                <a:lnTo>
                  <a:pt x="24395033" y="0"/>
                </a:lnTo>
                <a:lnTo>
                  <a:pt x="24395033" y="9453076"/>
                </a:lnTo>
                <a:lnTo>
                  <a:pt x="0" y="9453076"/>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4" name="Group 4"/>
          <p:cNvGrpSpPr/>
          <p:nvPr/>
        </p:nvGrpSpPr>
        <p:grpSpPr>
          <a:xfrm>
            <a:off x="5867450" y="965441"/>
            <a:ext cx="5837442" cy="2277490"/>
            <a:chOff x="0" y="0"/>
            <a:chExt cx="2306150" cy="2148001"/>
          </a:xfrm>
        </p:grpSpPr>
        <p:sp>
          <p:nvSpPr>
            <p:cNvPr id="5" name="Freeform 5"/>
            <p:cNvSpPr/>
            <p:nvPr/>
          </p:nvSpPr>
          <p:spPr>
            <a:xfrm>
              <a:off x="0" y="0"/>
              <a:ext cx="2306150" cy="2148001"/>
            </a:xfrm>
            <a:custGeom>
              <a:avLst/>
              <a:gdLst/>
              <a:ahLst/>
              <a:cxnLst/>
              <a:rect l="l" t="t" r="r" b="b"/>
              <a:pathLst>
                <a:path w="2306150" h="2148001">
                  <a:moveTo>
                    <a:pt x="45093" y="0"/>
                  </a:moveTo>
                  <a:lnTo>
                    <a:pt x="2261057" y="0"/>
                  </a:lnTo>
                  <a:cubicBezTo>
                    <a:pt x="2273017" y="0"/>
                    <a:pt x="2284486" y="4751"/>
                    <a:pt x="2292943" y="13207"/>
                  </a:cubicBezTo>
                  <a:cubicBezTo>
                    <a:pt x="2301399" y="21664"/>
                    <a:pt x="2306150" y="33133"/>
                    <a:pt x="2306150" y="45093"/>
                  </a:cubicBezTo>
                  <a:lnTo>
                    <a:pt x="2306150" y="2102908"/>
                  </a:lnTo>
                  <a:cubicBezTo>
                    <a:pt x="2306150" y="2127812"/>
                    <a:pt x="2285961" y="2148001"/>
                    <a:pt x="2261057" y="2148001"/>
                  </a:cubicBezTo>
                  <a:lnTo>
                    <a:pt x="45093" y="2148001"/>
                  </a:lnTo>
                  <a:cubicBezTo>
                    <a:pt x="20189" y="2148001"/>
                    <a:pt x="0" y="2127812"/>
                    <a:pt x="0" y="2102908"/>
                  </a:cubicBezTo>
                  <a:lnTo>
                    <a:pt x="0" y="45093"/>
                  </a:lnTo>
                  <a:cubicBezTo>
                    <a:pt x="0" y="20189"/>
                    <a:pt x="20189" y="0"/>
                    <a:pt x="45093" y="0"/>
                  </a:cubicBezTo>
                  <a:close/>
                </a:path>
              </a:pathLst>
            </a:custGeom>
            <a:solidFill>
              <a:srgbClr val="FFDC96"/>
            </a:solidFill>
            <a:ln cap="rnd">
              <a:noFill/>
              <a:prstDash val="solid"/>
              <a:round/>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p:cNvSpPr txBox="1"/>
            <p:nvPr/>
          </p:nvSpPr>
          <p:spPr>
            <a:xfrm>
              <a:off x="0" y="-38100"/>
              <a:ext cx="2306150" cy="2186101"/>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Freeform 10"/>
          <p:cNvSpPr/>
          <p:nvPr/>
        </p:nvSpPr>
        <p:spPr>
          <a:xfrm>
            <a:off x="1341111" y="1219082"/>
            <a:ext cx="3265596" cy="5183486"/>
          </a:xfrm>
          <a:custGeom>
            <a:avLst/>
            <a:gdLst/>
            <a:ahLst/>
            <a:cxnLst/>
            <a:rect l="l" t="t" r="r" b="b"/>
            <a:pathLst>
              <a:path w="4898394" h="7775229">
                <a:moveTo>
                  <a:pt x="0" y="0"/>
                </a:moveTo>
                <a:lnTo>
                  <a:pt x="4898395" y="0"/>
                </a:lnTo>
                <a:lnTo>
                  <a:pt x="4898395" y="7775229"/>
                </a:lnTo>
                <a:lnTo>
                  <a:pt x="0" y="7775229"/>
                </a:lnTo>
                <a:lnTo>
                  <a:pt x="0"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a:off x="2160087" y="5109173"/>
            <a:ext cx="1818482" cy="1293395"/>
          </a:xfrm>
          <a:custGeom>
            <a:avLst/>
            <a:gdLst/>
            <a:ahLst/>
            <a:cxnLst/>
            <a:rect l="l" t="t" r="r" b="b"/>
            <a:pathLst>
              <a:path w="2727723" h="1940093">
                <a:moveTo>
                  <a:pt x="0" y="0"/>
                </a:moveTo>
                <a:lnTo>
                  <a:pt x="2727723" y="0"/>
                </a:lnTo>
                <a:lnTo>
                  <a:pt x="2727723" y="1940093"/>
                </a:lnTo>
                <a:lnTo>
                  <a:pt x="0" y="1940093"/>
                </a:lnTo>
                <a:lnTo>
                  <a:pt x="0"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2484537" y="4665895"/>
            <a:ext cx="1728216" cy="1888761"/>
          </a:xfrm>
          <a:custGeom>
            <a:avLst/>
            <a:gdLst/>
            <a:ahLst/>
            <a:cxnLst/>
            <a:rect l="l" t="t" r="r" b="b"/>
            <a:pathLst>
              <a:path w="2592324" h="2833141">
                <a:moveTo>
                  <a:pt x="0" y="0"/>
                </a:moveTo>
                <a:lnTo>
                  <a:pt x="2592324" y="0"/>
                </a:lnTo>
                <a:lnTo>
                  <a:pt x="2592324" y="2833141"/>
                </a:lnTo>
                <a:lnTo>
                  <a:pt x="0" y="2833141"/>
                </a:lnTo>
                <a:lnTo>
                  <a:pt x="0" y="0"/>
                </a:lnTo>
                <a:close/>
              </a:path>
            </a:pathLst>
          </a:custGeom>
          <a:blipFill>
            <a:blip r:embed="rId6"/>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1217229" y="4743391"/>
            <a:ext cx="992583" cy="1733770"/>
          </a:xfrm>
          <a:custGeom>
            <a:avLst/>
            <a:gdLst/>
            <a:ahLst/>
            <a:cxnLst/>
            <a:rect l="l" t="t" r="r" b="b"/>
            <a:pathLst>
              <a:path w="1488875" h="2600655">
                <a:moveTo>
                  <a:pt x="0" y="0"/>
                </a:moveTo>
                <a:lnTo>
                  <a:pt x="1488875" y="0"/>
                </a:lnTo>
                <a:lnTo>
                  <a:pt x="1488875" y="2600656"/>
                </a:lnTo>
                <a:lnTo>
                  <a:pt x="0" y="2600656"/>
                </a:lnTo>
                <a:lnTo>
                  <a:pt x="0" y="0"/>
                </a:lnTo>
                <a:close/>
              </a:path>
            </a:pathLst>
          </a:custGeom>
          <a:blipFill>
            <a:blip r:embed="rId7"/>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a:off x="4797543" y="2359498"/>
            <a:ext cx="693260" cy="460151"/>
          </a:xfrm>
          <a:custGeom>
            <a:avLst/>
            <a:gdLst/>
            <a:ahLst/>
            <a:cxnLst/>
            <a:rect l="l" t="t" r="r" b="b"/>
            <a:pathLst>
              <a:path w="1039890" h="690227">
                <a:moveTo>
                  <a:pt x="0" y="0"/>
                </a:moveTo>
                <a:lnTo>
                  <a:pt x="1039890" y="0"/>
                </a:lnTo>
                <a:lnTo>
                  <a:pt x="1039890" y="690227"/>
                </a:lnTo>
                <a:lnTo>
                  <a:pt x="0" y="690227"/>
                </a:lnTo>
                <a:lnTo>
                  <a:pt x="0" y="0"/>
                </a:lnTo>
                <a:close/>
              </a:path>
            </a:pathLst>
          </a:custGeom>
          <a:blipFill>
            <a:blip r:embed="rId8"/>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a:off x="1345870" y="685800"/>
            <a:ext cx="623068" cy="359822"/>
          </a:xfrm>
          <a:custGeom>
            <a:avLst/>
            <a:gdLst/>
            <a:ahLst/>
            <a:cxnLst/>
            <a:rect l="l" t="t" r="r" b="b"/>
            <a:pathLst>
              <a:path w="934602" h="539733">
                <a:moveTo>
                  <a:pt x="0" y="0"/>
                </a:moveTo>
                <a:lnTo>
                  <a:pt x="934603" y="0"/>
                </a:lnTo>
                <a:lnTo>
                  <a:pt x="934603" y="539733"/>
                </a:lnTo>
                <a:lnTo>
                  <a:pt x="0" y="539733"/>
                </a:lnTo>
                <a:lnTo>
                  <a:pt x="0" y="0"/>
                </a:lnTo>
                <a:close/>
              </a:path>
            </a:pathLst>
          </a:custGeom>
          <a:blipFill>
            <a:blip r:embed="rId9"/>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20" name="Group 19">
            <a:extLst>
              <a:ext uri="{FF2B5EF4-FFF2-40B4-BE49-F238E27FC236}">
                <a16:creationId xmlns:a16="http://schemas.microsoft.com/office/drawing/2014/main" id="{88E36100-0267-7FCA-FD50-C597F6C6EBD7}"/>
              </a:ext>
            </a:extLst>
          </p:cNvPr>
          <p:cNvGrpSpPr/>
          <p:nvPr/>
        </p:nvGrpSpPr>
        <p:grpSpPr>
          <a:xfrm>
            <a:off x="5570717" y="524702"/>
            <a:ext cx="5935483" cy="2601270"/>
            <a:chOff x="5570717" y="524702"/>
            <a:chExt cx="5935483" cy="5749098"/>
          </a:xfrm>
        </p:grpSpPr>
        <p:grpSp>
          <p:nvGrpSpPr>
            <p:cNvPr id="7" name="Group 7"/>
            <p:cNvGrpSpPr/>
            <p:nvPr/>
          </p:nvGrpSpPr>
          <p:grpSpPr>
            <a:xfrm>
              <a:off x="5570717" y="787400"/>
              <a:ext cx="5935483" cy="5486400"/>
              <a:chOff x="0" y="0"/>
              <a:chExt cx="2344882" cy="2167467"/>
            </a:xfrm>
          </p:grpSpPr>
          <p:sp>
            <p:nvSpPr>
              <p:cNvPr id="8" name="Freeform 8"/>
              <p:cNvSpPr/>
              <p:nvPr/>
            </p:nvSpPr>
            <p:spPr>
              <a:xfrm>
                <a:off x="0" y="0"/>
                <a:ext cx="2344882" cy="2167467"/>
              </a:xfrm>
              <a:custGeom>
                <a:avLst/>
                <a:gdLst/>
                <a:ahLst/>
                <a:cxnLst/>
                <a:rect l="l" t="t" r="r" b="b"/>
                <a:pathLst>
                  <a:path w="2344882" h="2167467">
                    <a:moveTo>
                      <a:pt x="44348" y="0"/>
                    </a:moveTo>
                    <a:lnTo>
                      <a:pt x="2300534" y="0"/>
                    </a:lnTo>
                    <a:cubicBezTo>
                      <a:pt x="2312296" y="0"/>
                      <a:pt x="2323576" y="4672"/>
                      <a:pt x="2331893" y="12989"/>
                    </a:cubicBezTo>
                    <a:cubicBezTo>
                      <a:pt x="2340210" y="21306"/>
                      <a:pt x="2344882" y="32586"/>
                      <a:pt x="2344882" y="44348"/>
                    </a:cubicBezTo>
                    <a:lnTo>
                      <a:pt x="2344882" y="2123119"/>
                    </a:lnTo>
                    <a:cubicBezTo>
                      <a:pt x="2344882" y="2147612"/>
                      <a:pt x="2325027" y="2167467"/>
                      <a:pt x="2300534" y="2167467"/>
                    </a:cubicBezTo>
                    <a:lnTo>
                      <a:pt x="44348" y="2167467"/>
                    </a:lnTo>
                    <a:cubicBezTo>
                      <a:pt x="32586" y="2167467"/>
                      <a:pt x="21306" y="2162794"/>
                      <a:pt x="12989" y="2154478"/>
                    </a:cubicBezTo>
                    <a:cubicBezTo>
                      <a:pt x="4672" y="2146161"/>
                      <a:pt x="0" y="2134881"/>
                      <a:pt x="0" y="2123119"/>
                    </a:cubicBezTo>
                    <a:lnTo>
                      <a:pt x="0" y="44348"/>
                    </a:lnTo>
                    <a:cubicBezTo>
                      <a:pt x="0" y="19855"/>
                      <a:pt x="19855" y="0"/>
                      <a:pt x="44348" y="0"/>
                    </a:cubicBezTo>
                    <a:close/>
                  </a:path>
                </a:pathLst>
              </a:custGeom>
              <a:solidFill>
                <a:srgbClr val="FEEDAA"/>
              </a:solidFill>
              <a:ln cap="rnd">
                <a:noFill/>
                <a:prstDash val="solid"/>
                <a:round/>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p:cNvSpPr txBox="1"/>
              <p:nvPr/>
            </p:nvSpPr>
            <p:spPr>
              <a:xfrm>
                <a:off x="0" y="-38100"/>
                <a:ext cx="2344882" cy="2205567"/>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6" name="Freeform 16"/>
            <p:cNvSpPr/>
            <p:nvPr/>
          </p:nvSpPr>
          <p:spPr>
            <a:xfrm>
              <a:off x="7336184" y="524702"/>
              <a:ext cx="2404549" cy="682018"/>
            </a:xfrm>
            <a:custGeom>
              <a:avLst/>
              <a:gdLst/>
              <a:ahLst/>
              <a:cxnLst/>
              <a:rect l="l" t="t" r="r" b="b"/>
              <a:pathLst>
                <a:path w="3606824" h="1023027">
                  <a:moveTo>
                    <a:pt x="0" y="0"/>
                  </a:moveTo>
                  <a:lnTo>
                    <a:pt x="3606824" y="0"/>
                  </a:lnTo>
                  <a:lnTo>
                    <a:pt x="3606824" y="1023027"/>
                  </a:lnTo>
                  <a:lnTo>
                    <a:pt x="0" y="1023027"/>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9" name="TextBox 19"/>
            <p:cNvSpPr txBox="1"/>
            <p:nvPr/>
          </p:nvSpPr>
          <p:spPr>
            <a:xfrm>
              <a:off x="6202480" y="1921252"/>
              <a:ext cx="4800026" cy="3648808"/>
            </a:xfrm>
            <a:prstGeom prst="rect">
              <a:avLst/>
            </a:prstGeom>
          </p:spPr>
          <p:txBody>
            <a:bodyPr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ore Sugar"/>
                  <a:sym typeface="More Sugar"/>
                </a:rPr>
                <a:t>Vì sao phải giữ gìn các sản phẩm công nghệ trong gia đình? </a:t>
              </a:r>
            </a:p>
          </p:txBody>
        </p:sp>
      </p:grpSp>
      <p:sp>
        <p:nvSpPr>
          <p:cNvPr id="17" name="Rectangle: Rounded Corners 43">
            <a:extLst>
              <a:ext uri="{FF2B5EF4-FFF2-40B4-BE49-F238E27FC236}">
                <a16:creationId xmlns:a16="http://schemas.microsoft.com/office/drawing/2014/main" id="{9D645240-D005-4810-AC9C-C05A048A4394}"/>
              </a:ext>
            </a:extLst>
          </p:cNvPr>
          <p:cNvSpPr/>
          <p:nvPr/>
        </p:nvSpPr>
        <p:spPr>
          <a:xfrm>
            <a:off x="4441260" y="3567529"/>
            <a:ext cx="7364980" cy="2131522"/>
          </a:xfrm>
          <a:custGeom>
            <a:avLst/>
            <a:gdLst>
              <a:gd name="connsiteX0" fmla="*/ 0 w 7364980"/>
              <a:gd name="connsiteY0" fmla="*/ 355261 h 2131522"/>
              <a:gd name="connsiteX1" fmla="*/ 355261 w 7364980"/>
              <a:gd name="connsiteY1" fmla="*/ 0 h 2131522"/>
              <a:gd name="connsiteX2" fmla="*/ 909799 w 7364980"/>
              <a:gd name="connsiteY2" fmla="*/ 0 h 2131522"/>
              <a:gd name="connsiteX3" fmla="*/ 1264704 w 7364980"/>
              <a:gd name="connsiteY3" fmla="*/ 0 h 2131522"/>
              <a:gd name="connsiteX4" fmla="*/ 1752697 w 7364980"/>
              <a:gd name="connsiteY4" fmla="*/ 0 h 2131522"/>
              <a:gd name="connsiteX5" fmla="*/ 2373780 w 7364980"/>
              <a:gd name="connsiteY5" fmla="*/ 0 h 2131522"/>
              <a:gd name="connsiteX6" fmla="*/ 2994863 w 7364980"/>
              <a:gd name="connsiteY6" fmla="*/ 0 h 2131522"/>
              <a:gd name="connsiteX7" fmla="*/ 3349767 w 7364980"/>
              <a:gd name="connsiteY7" fmla="*/ 0 h 2131522"/>
              <a:gd name="connsiteX8" fmla="*/ 3704672 w 7364980"/>
              <a:gd name="connsiteY8" fmla="*/ 0 h 2131522"/>
              <a:gd name="connsiteX9" fmla="*/ 4059576 w 7364980"/>
              <a:gd name="connsiteY9" fmla="*/ 0 h 2131522"/>
              <a:gd name="connsiteX10" fmla="*/ 4481025 w 7364980"/>
              <a:gd name="connsiteY10" fmla="*/ 0 h 2131522"/>
              <a:gd name="connsiteX11" fmla="*/ 5102108 w 7364980"/>
              <a:gd name="connsiteY11" fmla="*/ 0 h 2131522"/>
              <a:gd name="connsiteX12" fmla="*/ 5457012 w 7364980"/>
              <a:gd name="connsiteY12" fmla="*/ 0 h 2131522"/>
              <a:gd name="connsiteX13" fmla="*/ 5945006 w 7364980"/>
              <a:gd name="connsiteY13" fmla="*/ 0 h 2131522"/>
              <a:gd name="connsiteX14" fmla="*/ 6366455 w 7364980"/>
              <a:gd name="connsiteY14" fmla="*/ 0 h 2131522"/>
              <a:gd name="connsiteX15" fmla="*/ 7009719 w 7364980"/>
              <a:gd name="connsiteY15" fmla="*/ 0 h 2131522"/>
              <a:gd name="connsiteX16" fmla="*/ 7364980 w 7364980"/>
              <a:gd name="connsiteY16" fmla="*/ 355261 h 2131522"/>
              <a:gd name="connsiteX17" fmla="*/ 7364980 w 7364980"/>
              <a:gd name="connsiteY17" fmla="*/ 857348 h 2131522"/>
              <a:gd name="connsiteX18" fmla="*/ 7364980 w 7364980"/>
              <a:gd name="connsiteY18" fmla="*/ 1316804 h 2131522"/>
              <a:gd name="connsiteX19" fmla="*/ 7364980 w 7364980"/>
              <a:gd name="connsiteY19" fmla="*/ 1776261 h 2131522"/>
              <a:gd name="connsiteX20" fmla="*/ 7009719 w 7364980"/>
              <a:gd name="connsiteY20" fmla="*/ 2131522 h 2131522"/>
              <a:gd name="connsiteX21" fmla="*/ 6654815 w 7364980"/>
              <a:gd name="connsiteY21" fmla="*/ 2131522 h 2131522"/>
              <a:gd name="connsiteX22" fmla="*/ 6299910 w 7364980"/>
              <a:gd name="connsiteY22" fmla="*/ 2131522 h 2131522"/>
              <a:gd name="connsiteX23" fmla="*/ 5612283 w 7364980"/>
              <a:gd name="connsiteY23" fmla="*/ 2131522 h 2131522"/>
              <a:gd name="connsiteX24" fmla="*/ 4924655 w 7364980"/>
              <a:gd name="connsiteY24" fmla="*/ 2131522 h 2131522"/>
              <a:gd name="connsiteX25" fmla="*/ 4503206 w 7364980"/>
              <a:gd name="connsiteY25" fmla="*/ 2131522 h 2131522"/>
              <a:gd name="connsiteX26" fmla="*/ 3815579 w 7364980"/>
              <a:gd name="connsiteY26" fmla="*/ 2131522 h 2131522"/>
              <a:gd name="connsiteX27" fmla="*/ 3261041 w 7364980"/>
              <a:gd name="connsiteY27" fmla="*/ 2131522 h 2131522"/>
              <a:gd name="connsiteX28" fmla="*/ 2906137 w 7364980"/>
              <a:gd name="connsiteY28" fmla="*/ 2131522 h 2131522"/>
              <a:gd name="connsiteX29" fmla="*/ 2218509 w 7364980"/>
              <a:gd name="connsiteY29" fmla="*/ 2131522 h 2131522"/>
              <a:gd name="connsiteX30" fmla="*/ 1530882 w 7364980"/>
              <a:gd name="connsiteY30" fmla="*/ 2131522 h 2131522"/>
              <a:gd name="connsiteX31" fmla="*/ 909799 w 7364980"/>
              <a:gd name="connsiteY31" fmla="*/ 2131522 h 2131522"/>
              <a:gd name="connsiteX32" fmla="*/ 355261 w 7364980"/>
              <a:gd name="connsiteY32" fmla="*/ 2131522 h 2131522"/>
              <a:gd name="connsiteX33" fmla="*/ 0 w 7364980"/>
              <a:gd name="connsiteY33" fmla="*/ 1776261 h 2131522"/>
              <a:gd name="connsiteX34" fmla="*/ 0 w 7364980"/>
              <a:gd name="connsiteY34" fmla="*/ 1288384 h 2131522"/>
              <a:gd name="connsiteX35" fmla="*/ 0 w 7364980"/>
              <a:gd name="connsiteY35" fmla="*/ 857348 h 2131522"/>
              <a:gd name="connsiteX36" fmla="*/ 0 w 7364980"/>
              <a:gd name="connsiteY36" fmla="*/ 355261 h 2131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364980" h="2131522" fill="none" extrusionOk="0">
                <a:moveTo>
                  <a:pt x="0" y="355261"/>
                </a:moveTo>
                <a:cubicBezTo>
                  <a:pt x="10392" y="147025"/>
                  <a:pt x="175625" y="15097"/>
                  <a:pt x="355261" y="0"/>
                </a:cubicBezTo>
                <a:cubicBezTo>
                  <a:pt x="567309" y="-65765"/>
                  <a:pt x="694764" y="63038"/>
                  <a:pt x="909799" y="0"/>
                </a:cubicBezTo>
                <a:cubicBezTo>
                  <a:pt x="1124834" y="-63038"/>
                  <a:pt x="1116825" y="34740"/>
                  <a:pt x="1264704" y="0"/>
                </a:cubicBezTo>
                <a:cubicBezTo>
                  <a:pt x="1412583" y="-34740"/>
                  <a:pt x="1548445" y="47970"/>
                  <a:pt x="1752697" y="0"/>
                </a:cubicBezTo>
                <a:cubicBezTo>
                  <a:pt x="1956949" y="-47970"/>
                  <a:pt x="2196606" y="17125"/>
                  <a:pt x="2373780" y="0"/>
                </a:cubicBezTo>
                <a:cubicBezTo>
                  <a:pt x="2550954" y="-17125"/>
                  <a:pt x="2693081" y="5138"/>
                  <a:pt x="2994863" y="0"/>
                </a:cubicBezTo>
                <a:cubicBezTo>
                  <a:pt x="3296645" y="-5138"/>
                  <a:pt x="3222619" y="33611"/>
                  <a:pt x="3349767" y="0"/>
                </a:cubicBezTo>
                <a:cubicBezTo>
                  <a:pt x="3476915" y="-33611"/>
                  <a:pt x="3538829" y="18678"/>
                  <a:pt x="3704672" y="0"/>
                </a:cubicBezTo>
                <a:cubicBezTo>
                  <a:pt x="3870515" y="-18678"/>
                  <a:pt x="3987323" y="37388"/>
                  <a:pt x="4059576" y="0"/>
                </a:cubicBezTo>
                <a:cubicBezTo>
                  <a:pt x="4131829" y="-37388"/>
                  <a:pt x="4344118" y="28478"/>
                  <a:pt x="4481025" y="0"/>
                </a:cubicBezTo>
                <a:cubicBezTo>
                  <a:pt x="4617932" y="-28478"/>
                  <a:pt x="4930398" y="72141"/>
                  <a:pt x="5102108" y="0"/>
                </a:cubicBezTo>
                <a:cubicBezTo>
                  <a:pt x="5273818" y="-72141"/>
                  <a:pt x="5330148" y="20120"/>
                  <a:pt x="5457012" y="0"/>
                </a:cubicBezTo>
                <a:cubicBezTo>
                  <a:pt x="5583876" y="-20120"/>
                  <a:pt x="5765204" y="23972"/>
                  <a:pt x="5945006" y="0"/>
                </a:cubicBezTo>
                <a:cubicBezTo>
                  <a:pt x="6124808" y="-23972"/>
                  <a:pt x="6275633" y="5167"/>
                  <a:pt x="6366455" y="0"/>
                </a:cubicBezTo>
                <a:cubicBezTo>
                  <a:pt x="6457277" y="-5167"/>
                  <a:pt x="6855213" y="45792"/>
                  <a:pt x="7009719" y="0"/>
                </a:cubicBezTo>
                <a:cubicBezTo>
                  <a:pt x="7186892" y="-48351"/>
                  <a:pt x="7418556" y="167773"/>
                  <a:pt x="7364980" y="355261"/>
                </a:cubicBezTo>
                <a:cubicBezTo>
                  <a:pt x="7422709" y="513162"/>
                  <a:pt x="7352935" y="742412"/>
                  <a:pt x="7364980" y="857348"/>
                </a:cubicBezTo>
                <a:cubicBezTo>
                  <a:pt x="7377025" y="972284"/>
                  <a:pt x="7312539" y="1221454"/>
                  <a:pt x="7364980" y="1316804"/>
                </a:cubicBezTo>
                <a:cubicBezTo>
                  <a:pt x="7417421" y="1412154"/>
                  <a:pt x="7362390" y="1611798"/>
                  <a:pt x="7364980" y="1776261"/>
                </a:cubicBezTo>
                <a:cubicBezTo>
                  <a:pt x="7382807" y="1955520"/>
                  <a:pt x="7167026" y="2127582"/>
                  <a:pt x="7009719" y="2131522"/>
                </a:cubicBezTo>
                <a:cubicBezTo>
                  <a:pt x="6916875" y="2152258"/>
                  <a:pt x="6743065" y="2116488"/>
                  <a:pt x="6654815" y="2131522"/>
                </a:cubicBezTo>
                <a:cubicBezTo>
                  <a:pt x="6566565" y="2146556"/>
                  <a:pt x="6395806" y="2105884"/>
                  <a:pt x="6299910" y="2131522"/>
                </a:cubicBezTo>
                <a:cubicBezTo>
                  <a:pt x="6204015" y="2157160"/>
                  <a:pt x="5804819" y="2126801"/>
                  <a:pt x="5612283" y="2131522"/>
                </a:cubicBezTo>
                <a:cubicBezTo>
                  <a:pt x="5419747" y="2136243"/>
                  <a:pt x="5184012" y="2066325"/>
                  <a:pt x="4924655" y="2131522"/>
                </a:cubicBezTo>
                <a:cubicBezTo>
                  <a:pt x="4665298" y="2196719"/>
                  <a:pt x="4668989" y="2086825"/>
                  <a:pt x="4503206" y="2131522"/>
                </a:cubicBezTo>
                <a:cubicBezTo>
                  <a:pt x="4337423" y="2176219"/>
                  <a:pt x="3999986" y="2062525"/>
                  <a:pt x="3815579" y="2131522"/>
                </a:cubicBezTo>
                <a:cubicBezTo>
                  <a:pt x="3631172" y="2200519"/>
                  <a:pt x="3493084" y="2128341"/>
                  <a:pt x="3261041" y="2131522"/>
                </a:cubicBezTo>
                <a:cubicBezTo>
                  <a:pt x="3028998" y="2134703"/>
                  <a:pt x="2980445" y="2100188"/>
                  <a:pt x="2906137" y="2131522"/>
                </a:cubicBezTo>
                <a:cubicBezTo>
                  <a:pt x="2831829" y="2162856"/>
                  <a:pt x="2544818" y="2115323"/>
                  <a:pt x="2218509" y="2131522"/>
                </a:cubicBezTo>
                <a:cubicBezTo>
                  <a:pt x="1892200" y="2147721"/>
                  <a:pt x="1772843" y="2078387"/>
                  <a:pt x="1530882" y="2131522"/>
                </a:cubicBezTo>
                <a:cubicBezTo>
                  <a:pt x="1288921" y="2184657"/>
                  <a:pt x="1161108" y="2095981"/>
                  <a:pt x="909799" y="2131522"/>
                </a:cubicBezTo>
                <a:cubicBezTo>
                  <a:pt x="658490" y="2167063"/>
                  <a:pt x="539153" y="2122433"/>
                  <a:pt x="355261" y="2131522"/>
                </a:cubicBezTo>
                <a:cubicBezTo>
                  <a:pt x="184169" y="2130347"/>
                  <a:pt x="38967" y="1939458"/>
                  <a:pt x="0" y="1776261"/>
                </a:cubicBezTo>
                <a:cubicBezTo>
                  <a:pt x="-46127" y="1635648"/>
                  <a:pt x="55573" y="1498171"/>
                  <a:pt x="0" y="1288384"/>
                </a:cubicBezTo>
                <a:cubicBezTo>
                  <a:pt x="-55573" y="1078597"/>
                  <a:pt x="22190" y="988909"/>
                  <a:pt x="0" y="857348"/>
                </a:cubicBezTo>
                <a:cubicBezTo>
                  <a:pt x="-22190" y="725787"/>
                  <a:pt x="20701" y="568270"/>
                  <a:pt x="0" y="355261"/>
                </a:cubicBezTo>
                <a:close/>
              </a:path>
              <a:path w="7364980" h="2131522" stroke="0" extrusionOk="0">
                <a:moveTo>
                  <a:pt x="0" y="355261"/>
                </a:moveTo>
                <a:cubicBezTo>
                  <a:pt x="-40766" y="147013"/>
                  <a:pt x="194527" y="27004"/>
                  <a:pt x="355261" y="0"/>
                </a:cubicBezTo>
                <a:cubicBezTo>
                  <a:pt x="616144" y="-39082"/>
                  <a:pt x="680651" y="14333"/>
                  <a:pt x="976344" y="0"/>
                </a:cubicBezTo>
                <a:cubicBezTo>
                  <a:pt x="1272037" y="-14333"/>
                  <a:pt x="1305894" y="62836"/>
                  <a:pt x="1597426" y="0"/>
                </a:cubicBezTo>
                <a:cubicBezTo>
                  <a:pt x="1888958" y="-62836"/>
                  <a:pt x="2083644" y="30854"/>
                  <a:pt x="2218509" y="0"/>
                </a:cubicBezTo>
                <a:cubicBezTo>
                  <a:pt x="2353374" y="-30854"/>
                  <a:pt x="2689234" y="32870"/>
                  <a:pt x="2906137" y="0"/>
                </a:cubicBezTo>
                <a:cubicBezTo>
                  <a:pt x="3123040" y="-32870"/>
                  <a:pt x="3194422" y="44175"/>
                  <a:pt x="3327586" y="0"/>
                </a:cubicBezTo>
                <a:cubicBezTo>
                  <a:pt x="3460750" y="-44175"/>
                  <a:pt x="3644174" y="16939"/>
                  <a:pt x="3882124" y="0"/>
                </a:cubicBezTo>
                <a:cubicBezTo>
                  <a:pt x="4120074" y="-16939"/>
                  <a:pt x="4151668" y="44808"/>
                  <a:pt x="4370117" y="0"/>
                </a:cubicBezTo>
                <a:cubicBezTo>
                  <a:pt x="4588566" y="-44808"/>
                  <a:pt x="4624364" y="3084"/>
                  <a:pt x="4791566" y="0"/>
                </a:cubicBezTo>
                <a:cubicBezTo>
                  <a:pt x="4958768" y="-3084"/>
                  <a:pt x="5269624" y="63234"/>
                  <a:pt x="5412649" y="0"/>
                </a:cubicBezTo>
                <a:cubicBezTo>
                  <a:pt x="5555674" y="-63234"/>
                  <a:pt x="5592687" y="4459"/>
                  <a:pt x="5767554" y="0"/>
                </a:cubicBezTo>
                <a:cubicBezTo>
                  <a:pt x="5942421" y="-4459"/>
                  <a:pt x="6033819" y="42043"/>
                  <a:pt x="6122458" y="0"/>
                </a:cubicBezTo>
                <a:cubicBezTo>
                  <a:pt x="6211097" y="-42043"/>
                  <a:pt x="6589552" y="10747"/>
                  <a:pt x="7009719" y="0"/>
                </a:cubicBezTo>
                <a:cubicBezTo>
                  <a:pt x="7209813" y="-4533"/>
                  <a:pt x="7381104" y="162363"/>
                  <a:pt x="7364980" y="355261"/>
                </a:cubicBezTo>
                <a:cubicBezTo>
                  <a:pt x="7385986" y="564264"/>
                  <a:pt x="7346790" y="614883"/>
                  <a:pt x="7364980" y="800508"/>
                </a:cubicBezTo>
                <a:cubicBezTo>
                  <a:pt x="7383170" y="986133"/>
                  <a:pt x="7310416" y="1192443"/>
                  <a:pt x="7364980" y="1302594"/>
                </a:cubicBezTo>
                <a:cubicBezTo>
                  <a:pt x="7419544" y="1412745"/>
                  <a:pt x="7355468" y="1658977"/>
                  <a:pt x="7364980" y="1776261"/>
                </a:cubicBezTo>
                <a:cubicBezTo>
                  <a:pt x="7372536" y="1919158"/>
                  <a:pt x="7208341" y="2137246"/>
                  <a:pt x="7009719" y="2131522"/>
                </a:cubicBezTo>
                <a:cubicBezTo>
                  <a:pt x="6795565" y="2194417"/>
                  <a:pt x="6582161" y="2061934"/>
                  <a:pt x="6388636" y="2131522"/>
                </a:cubicBezTo>
                <a:cubicBezTo>
                  <a:pt x="6195111" y="2201110"/>
                  <a:pt x="6174824" y="2084542"/>
                  <a:pt x="5967187" y="2131522"/>
                </a:cubicBezTo>
                <a:cubicBezTo>
                  <a:pt x="5759550" y="2178502"/>
                  <a:pt x="5723926" y="2104801"/>
                  <a:pt x="5545738" y="2131522"/>
                </a:cubicBezTo>
                <a:cubicBezTo>
                  <a:pt x="5367550" y="2158243"/>
                  <a:pt x="5159469" y="2123064"/>
                  <a:pt x="4991200" y="2131522"/>
                </a:cubicBezTo>
                <a:cubicBezTo>
                  <a:pt x="4822931" y="2139980"/>
                  <a:pt x="4650036" y="2120568"/>
                  <a:pt x="4436662" y="2131522"/>
                </a:cubicBezTo>
                <a:cubicBezTo>
                  <a:pt x="4223288" y="2142476"/>
                  <a:pt x="4253220" y="2118596"/>
                  <a:pt x="4081757" y="2131522"/>
                </a:cubicBezTo>
                <a:cubicBezTo>
                  <a:pt x="3910294" y="2144448"/>
                  <a:pt x="3781292" y="2112927"/>
                  <a:pt x="3660308" y="2131522"/>
                </a:cubicBezTo>
                <a:cubicBezTo>
                  <a:pt x="3539324" y="2150117"/>
                  <a:pt x="3471892" y="2097883"/>
                  <a:pt x="3305404" y="2131522"/>
                </a:cubicBezTo>
                <a:cubicBezTo>
                  <a:pt x="3138916" y="2165161"/>
                  <a:pt x="3000833" y="2096983"/>
                  <a:pt x="2883955" y="2131522"/>
                </a:cubicBezTo>
                <a:cubicBezTo>
                  <a:pt x="2767077" y="2166061"/>
                  <a:pt x="2557084" y="2126751"/>
                  <a:pt x="2262872" y="2131522"/>
                </a:cubicBezTo>
                <a:cubicBezTo>
                  <a:pt x="1968660" y="2136293"/>
                  <a:pt x="2045455" y="2093853"/>
                  <a:pt x="1841423" y="2131522"/>
                </a:cubicBezTo>
                <a:cubicBezTo>
                  <a:pt x="1637391" y="2169191"/>
                  <a:pt x="1547436" y="2100594"/>
                  <a:pt x="1286885" y="2131522"/>
                </a:cubicBezTo>
                <a:cubicBezTo>
                  <a:pt x="1026334" y="2162450"/>
                  <a:pt x="683268" y="2069171"/>
                  <a:pt x="355261" y="2131522"/>
                </a:cubicBezTo>
                <a:cubicBezTo>
                  <a:pt x="164053" y="2130887"/>
                  <a:pt x="-14294" y="1986997"/>
                  <a:pt x="0" y="1776261"/>
                </a:cubicBezTo>
                <a:cubicBezTo>
                  <a:pt x="-25" y="1642306"/>
                  <a:pt x="5658" y="1442475"/>
                  <a:pt x="0" y="1288384"/>
                </a:cubicBezTo>
                <a:cubicBezTo>
                  <a:pt x="-5658" y="1134293"/>
                  <a:pt x="38295" y="1038474"/>
                  <a:pt x="0" y="800508"/>
                </a:cubicBezTo>
                <a:cubicBezTo>
                  <a:pt x="-38295" y="562542"/>
                  <a:pt x="31534" y="545600"/>
                  <a:pt x="0" y="355261"/>
                </a:cubicBezTo>
                <a:close/>
              </a:path>
            </a:pathLst>
          </a:custGeom>
          <a:solidFill>
            <a:srgbClr val="DBF3F9"/>
          </a:solidFill>
          <a:ln w="12700" cap="flat" cmpd="sng" algn="ctr">
            <a:solidFill>
              <a:srgbClr val="00B0F0"/>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algn="ctr">
              <a:defRPr/>
            </a:pPr>
            <a:r>
              <a:rPr lang="vi-VN" sz="40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Cần phải giữ gìn các sản phẩm công nghệ trong gia đình để sử dụng b</a:t>
            </a:r>
            <a:r>
              <a:rPr lang="en-US" sz="40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ền</a:t>
            </a:r>
            <a:r>
              <a:rPr lang="vi-VN" sz="40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hơn, lâu hơn.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8518" b="-68518"/>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rot="480260">
            <a:off x="-1608436" y="5540053"/>
            <a:ext cx="16263355" cy="6302050"/>
          </a:xfrm>
          <a:custGeom>
            <a:avLst/>
            <a:gdLst/>
            <a:ahLst/>
            <a:cxnLst/>
            <a:rect l="l" t="t" r="r" b="b"/>
            <a:pathLst>
              <a:path w="24395033" h="9453075">
                <a:moveTo>
                  <a:pt x="0" y="0"/>
                </a:moveTo>
                <a:lnTo>
                  <a:pt x="24395033" y="0"/>
                </a:lnTo>
                <a:lnTo>
                  <a:pt x="24395033" y="9453076"/>
                </a:lnTo>
                <a:lnTo>
                  <a:pt x="0" y="9453076"/>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4" name="Group 4"/>
          <p:cNvGrpSpPr/>
          <p:nvPr/>
        </p:nvGrpSpPr>
        <p:grpSpPr>
          <a:xfrm>
            <a:off x="5867450" y="965441"/>
            <a:ext cx="5837442" cy="2277490"/>
            <a:chOff x="0" y="0"/>
            <a:chExt cx="2306150" cy="2148001"/>
          </a:xfrm>
        </p:grpSpPr>
        <p:sp>
          <p:nvSpPr>
            <p:cNvPr id="5" name="Freeform 5"/>
            <p:cNvSpPr/>
            <p:nvPr/>
          </p:nvSpPr>
          <p:spPr>
            <a:xfrm>
              <a:off x="0" y="0"/>
              <a:ext cx="2306150" cy="2148001"/>
            </a:xfrm>
            <a:custGeom>
              <a:avLst/>
              <a:gdLst/>
              <a:ahLst/>
              <a:cxnLst/>
              <a:rect l="l" t="t" r="r" b="b"/>
              <a:pathLst>
                <a:path w="2306150" h="2148001">
                  <a:moveTo>
                    <a:pt x="45093" y="0"/>
                  </a:moveTo>
                  <a:lnTo>
                    <a:pt x="2261057" y="0"/>
                  </a:lnTo>
                  <a:cubicBezTo>
                    <a:pt x="2273017" y="0"/>
                    <a:pt x="2284486" y="4751"/>
                    <a:pt x="2292943" y="13207"/>
                  </a:cubicBezTo>
                  <a:cubicBezTo>
                    <a:pt x="2301399" y="21664"/>
                    <a:pt x="2306150" y="33133"/>
                    <a:pt x="2306150" y="45093"/>
                  </a:cubicBezTo>
                  <a:lnTo>
                    <a:pt x="2306150" y="2102908"/>
                  </a:lnTo>
                  <a:cubicBezTo>
                    <a:pt x="2306150" y="2127812"/>
                    <a:pt x="2285961" y="2148001"/>
                    <a:pt x="2261057" y="2148001"/>
                  </a:cubicBezTo>
                  <a:lnTo>
                    <a:pt x="45093" y="2148001"/>
                  </a:lnTo>
                  <a:cubicBezTo>
                    <a:pt x="20189" y="2148001"/>
                    <a:pt x="0" y="2127812"/>
                    <a:pt x="0" y="2102908"/>
                  </a:cubicBezTo>
                  <a:lnTo>
                    <a:pt x="0" y="45093"/>
                  </a:lnTo>
                  <a:cubicBezTo>
                    <a:pt x="0" y="20189"/>
                    <a:pt x="20189" y="0"/>
                    <a:pt x="45093" y="0"/>
                  </a:cubicBezTo>
                  <a:close/>
                </a:path>
              </a:pathLst>
            </a:custGeom>
            <a:solidFill>
              <a:srgbClr val="FFDC96"/>
            </a:solidFill>
            <a:ln cap="rnd">
              <a:noFill/>
              <a:prstDash val="solid"/>
              <a:round/>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p:cNvSpPr txBox="1"/>
            <p:nvPr/>
          </p:nvSpPr>
          <p:spPr>
            <a:xfrm>
              <a:off x="0" y="-38100"/>
              <a:ext cx="2306150" cy="2186101"/>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Freeform 10"/>
          <p:cNvSpPr/>
          <p:nvPr/>
        </p:nvSpPr>
        <p:spPr>
          <a:xfrm>
            <a:off x="1341111" y="1219082"/>
            <a:ext cx="3265596" cy="5183486"/>
          </a:xfrm>
          <a:custGeom>
            <a:avLst/>
            <a:gdLst/>
            <a:ahLst/>
            <a:cxnLst/>
            <a:rect l="l" t="t" r="r" b="b"/>
            <a:pathLst>
              <a:path w="4898394" h="7775229">
                <a:moveTo>
                  <a:pt x="0" y="0"/>
                </a:moveTo>
                <a:lnTo>
                  <a:pt x="4898395" y="0"/>
                </a:lnTo>
                <a:lnTo>
                  <a:pt x="4898395" y="7775229"/>
                </a:lnTo>
                <a:lnTo>
                  <a:pt x="0" y="7775229"/>
                </a:lnTo>
                <a:lnTo>
                  <a:pt x="0"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a:off x="2160087" y="5109173"/>
            <a:ext cx="1818482" cy="1293395"/>
          </a:xfrm>
          <a:custGeom>
            <a:avLst/>
            <a:gdLst/>
            <a:ahLst/>
            <a:cxnLst/>
            <a:rect l="l" t="t" r="r" b="b"/>
            <a:pathLst>
              <a:path w="2727723" h="1940093">
                <a:moveTo>
                  <a:pt x="0" y="0"/>
                </a:moveTo>
                <a:lnTo>
                  <a:pt x="2727723" y="0"/>
                </a:lnTo>
                <a:lnTo>
                  <a:pt x="2727723" y="1940093"/>
                </a:lnTo>
                <a:lnTo>
                  <a:pt x="0" y="1940093"/>
                </a:lnTo>
                <a:lnTo>
                  <a:pt x="0"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2484537" y="4665895"/>
            <a:ext cx="1728216" cy="1888761"/>
          </a:xfrm>
          <a:custGeom>
            <a:avLst/>
            <a:gdLst/>
            <a:ahLst/>
            <a:cxnLst/>
            <a:rect l="l" t="t" r="r" b="b"/>
            <a:pathLst>
              <a:path w="2592324" h="2833141">
                <a:moveTo>
                  <a:pt x="0" y="0"/>
                </a:moveTo>
                <a:lnTo>
                  <a:pt x="2592324" y="0"/>
                </a:lnTo>
                <a:lnTo>
                  <a:pt x="2592324" y="2833141"/>
                </a:lnTo>
                <a:lnTo>
                  <a:pt x="0" y="2833141"/>
                </a:lnTo>
                <a:lnTo>
                  <a:pt x="0" y="0"/>
                </a:lnTo>
                <a:close/>
              </a:path>
            </a:pathLst>
          </a:custGeom>
          <a:blipFill>
            <a:blip r:embed="rId6"/>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1217229" y="4743391"/>
            <a:ext cx="992583" cy="1733770"/>
          </a:xfrm>
          <a:custGeom>
            <a:avLst/>
            <a:gdLst/>
            <a:ahLst/>
            <a:cxnLst/>
            <a:rect l="l" t="t" r="r" b="b"/>
            <a:pathLst>
              <a:path w="1488875" h="2600655">
                <a:moveTo>
                  <a:pt x="0" y="0"/>
                </a:moveTo>
                <a:lnTo>
                  <a:pt x="1488875" y="0"/>
                </a:lnTo>
                <a:lnTo>
                  <a:pt x="1488875" y="2600656"/>
                </a:lnTo>
                <a:lnTo>
                  <a:pt x="0" y="2600656"/>
                </a:lnTo>
                <a:lnTo>
                  <a:pt x="0" y="0"/>
                </a:lnTo>
                <a:close/>
              </a:path>
            </a:pathLst>
          </a:custGeom>
          <a:blipFill>
            <a:blip r:embed="rId7"/>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a:off x="4797543" y="2359498"/>
            <a:ext cx="693260" cy="460151"/>
          </a:xfrm>
          <a:custGeom>
            <a:avLst/>
            <a:gdLst/>
            <a:ahLst/>
            <a:cxnLst/>
            <a:rect l="l" t="t" r="r" b="b"/>
            <a:pathLst>
              <a:path w="1039890" h="690227">
                <a:moveTo>
                  <a:pt x="0" y="0"/>
                </a:moveTo>
                <a:lnTo>
                  <a:pt x="1039890" y="0"/>
                </a:lnTo>
                <a:lnTo>
                  <a:pt x="1039890" y="690227"/>
                </a:lnTo>
                <a:lnTo>
                  <a:pt x="0" y="690227"/>
                </a:lnTo>
                <a:lnTo>
                  <a:pt x="0" y="0"/>
                </a:lnTo>
                <a:close/>
              </a:path>
            </a:pathLst>
          </a:custGeom>
          <a:blipFill>
            <a:blip r:embed="rId8"/>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a:off x="1345870" y="685800"/>
            <a:ext cx="623068" cy="359822"/>
          </a:xfrm>
          <a:custGeom>
            <a:avLst/>
            <a:gdLst/>
            <a:ahLst/>
            <a:cxnLst/>
            <a:rect l="l" t="t" r="r" b="b"/>
            <a:pathLst>
              <a:path w="934602" h="539733">
                <a:moveTo>
                  <a:pt x="0" y="0"/>
                </a:moveTo>
                <a:lnTo>
                  <a:pt x="934603" y="0"/>
                </a:lnTo>
                <a:lnTo>
                  <a:pt x="934603" y="539733"/>
                </a:lnTo>
                <a:lnTo>
                  <a:pt x="0" y="539733"/>
                </a:lnTo>
                <a:lnTo>
                  <a:pt x="0" y="0"/>
                </a:lnTo>
                <a:close/>
              </a:path>
            </a:pathLst>
          </a:custGeom>
          <a:blipFill>
            <a:blip r:embed="rId9"/>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20" name="Group 19">
            <a:extLst>
              <a:ext uri="{FF2B5EF4-FFF2-40B4-BE49-F238E27FC236}">
                <a16:creationId xmlns:a16="http://schemas.microsoft.com/office/drawing/2014/main" id="{88E36100-0267-7FCA-FD50-C597F6C6EBD7}"/>
              </a:ext>
            </a:extLst>
          </p:cNvPr>
          <p:cNvGrpSpPr/>
          <p:nvPr/>
        </p:nvGrpSpPr>
        <p:grpSpPr>
          <a:xfrm>
            <a:off x="5570717" y="524702"/>
            <a:ext cx="5935483" cy="2601270"/>
            <a:chOff x="5570717" y="524702"/>
            <a:chExt cx="5935483" cy="5749098"/>
          </a:xfrm>
        </p:grpSpPr>
        <p:grpSp>
          <p:nvGrpSpPr>
            <p:cNvPr id="7" name="Group 7"/>
            <p:cNvGrpSpPr/>
            <p:nvPr/>
          </p:nvGrpSpPr>
          <p:grpSpPr>
            <a:xfrm>
              <a:off x="5570717" y="787400"/>
              <a:ext cx="5935483" cy="5486400"/>
              <a:chOff x="0" y="0"/>
              <a:chExt cx="2344882" cy="2167467"/>
            </a:xfrm>
          </p:grpSpPr>
          <p:sp>
            <p:nvSpPr>
              <p:cNvPr id="8" name="Freeform 8"/>
              <p:cNvSpPr/>
              <p:nvPr/>
            </p:nvSpPr>
            <p:spPr>
              <a:xfrm>
                <a:off x="0" y="0"/>
                <a:ext cx="2344882" cy="2167467"/>
              </a:xfrm>
              <a:custGeom>
                <a:avLst/>
                <a:gdLst/>
                <a:ahLst/>
                <a:cxnLst/>
                <a:rect l="l" t="t" r="r" b="b"/>
                <a:pathLst>
                  <a:path w="2344882" h="2167467">
                    <a:moveTo>
                      <a:pt x="44348" y="0"/>
                    </a:moveTo>
                    <a:lnTo>
                      <a:pt x="2300534" y="0"/>
                    </a:lnTo>
                    <a:cubicBezTo>
                      <a:pt x="2312296" y="0"/>
                      <a:pt x="2323576" y="4672"/>
                      <a:pt x="2331893" y="12989"/>
                    </a:cubicBezTo>
                    <a:cubicBezTo>
                      <a:pt x="2340210" y="21306"/>
                      <a:pt x="2344882" y="32586"/>
                      <a:pt x="2344882" y="44348"/>
                    </a:cubicBezTo>
                    <a:lnTo>
                      <a:pt x="2344882" y="2123119"/>
                    </a:lnTo>
                    <a:cubicBezTo>
                      <a:pt x="2344882" y="2147612"/>
                      <a:pt x="2325027" y="2167467"/>
                      <a:pt x="2300534" y="2167467"/>
                    </a:cubicBezTo>
                    <a:lnTo>
                      <a:pt x="44348" y="2167467"/>
                    </a:lnTo>
                    <a:cubicBezTo>
                      <a:pt x="32586" y="2167467"/>
                      <a:pt x="21306" y="2162794"/>
                      <a:pt x="12989" y="2154478"/>
                    </a:cubicBezTo>
                    <a:cubicBezTo>
                      <a:pt x="4672" y="2146161"/>
                      <a:pt x="0" y="2134881"/>
                      <a:pt x="0" y="2123119"/>
                    </a:cubicBezTo>
                    <a:lnTo>
                      <a:pt x="0" y="44348"/>
                    </a:lnTo>
                    <a:cubicBezTo>
                      <a:pt x="0" y="19855"/>
                      <a:pt x="19855" y="0"/>
                      <a:pt x="44348" y="0"/>
                    </a:cubicBezTo>
                    <a:close/>
                  </a:path>
                </a:pathLst>
              </a:custGeom>
              <a:solidFill>
                <a:srgbClr val="FEEDAA"/>
              </a:solidFill>
              <a:ln cap="rnd">
                <a:noFill/>
                <a:prstDash val="solid"/>
                <a:round/>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p:cNvSpPr txBox="1"/>
              <p:nvPr/>
            </p:nvSpPr>
            <p:spPr>
              <a:xfrm>
                <a:off x="0" y="-38100"/>
                <a:ext cx="2344882" cy="2205567"/>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6" name="Freeform 16"/>
            <p:cNvSpPr/>
            <p:nvPr/>
          </p:nvSpPr>
          <p:spPr>
            <a:xfrm>
              <a:off x="7336184" y="524702"/>
              <a:ext cx="2404549" cy="682018"/>
            </a:xfrm>
            <a:custGeom>
              <a:avLst/>
              <a:gdLst/>
              <a:ahLst/>
              <a:cxnLst/>
              <a:rect l="l" t="t" r="r" b="b"/>
              <a:pathLst>
                <a:path w="3606824" h="1023027">
                  <a:moveTo>
                    <a:pt x="0" y="0"/>
                  </a:moveTo>
                  <a:lnTo>
                    <a:pt x="3606824" y="0"/>
                  </a:lnTo>
                  <a:lnTo>
                    <a:pt x="3606824" y="1023027"/>
                  </a:lnTo>
                  <a:lnTo>
                    <a:pt x="0" y="1023027"/>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9" name="TextBox 19"/>
            <p:cNvSpPr txBox="1"/>
            <p:nvPr/>
          </p:nvSpPr>
          <p:spPr>
            <a:xfrm>
              <a:off x="5847907" y="1921252"/>
              <a:ext cx="5358809" cy="3673191"/>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lang="en-US" sz="3600" b="1" dirty="0">
                  <a:solidFill>
                    <a:srgbClr val="000000"/>
                  </a:solidFill>
                  <a:latin typeface="Cambria" panose="02040503050406030204" pitchFamily="18" charset="0"/>
                  <a:ea typeface="Cambria" panose="02040503050406030204" pitchFamily="18" charset="0"/>
                  <a:cs typeface="More Sugar"/>
                  <a:sym typeface="More Sugar"/>
                </a:rPr>
                <a:t>Em g</a:t>
              </a:r>
              <a:r>
                <a:rPr kumimoji="0" lang="vi-VN"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ore Sugar"/>
                  <a:sym typeface="More Sugar"/>
                </a:rPr>
                <a:t>iữ gìn các sản phẩm công nghệ trong gia đình bằng cách nào? </a:t>
              </a:r>
            </a:p>
          </p:txBody>
        </p:sp>
      </p:grpSp>
      <p:sp>
        <p:nvSpPr>
          <p:cNvPr id="17" name="Rectangle: Rounded Corners 43">
            <a:extLst>
              <a:ext uri="{FF2B5EF4-FFF2-40B4-BE49-F238E27FC236}">
                <a16:creationId xmlns:a16="http://schemas.microsoft.com/office/drawing/2014/main" id="{9D645240-D005-4810-AC9C-C05A048A4394}"/>
              </a:ext>
            </a:extLst>
          </p:cNvPr>
          <p:cNvSpPr/>
          <p:nvPr/>
        </p:nvSpPr>
        <p:spPr>
          <a:xfrm>
            <a:off x="4441260" y="3567529"/>
            <a:ext cx="7364980" cy="2695048"/>
          </a:xfrm>
          <a:custGeom>
            <a:avLst/>
            <a:gdLst>
              <a:gd name="connsiteX0" fmla="*/ 0 w 7364980"/>
              <a:gd name="connsiteY0" fmla="*/ 449184 h 2695048"/>
              <a:gd name="connsiteX1" fmla="*/ 449184 w 7364980"/>
              <a:gd name="connsiteY1" fmla="*/ 0 h 2695048"/>
              <a:gd name="connsiteX2" fmla="*/ 1166390 w 7364980"/>
              <a:gd name="connsiteY2" fmla="*/ 0 h 2695048"/>
              <a:gd name="connsiteX3" fmla="*/ 1883596 w 7364980"/>
              <a:gd name="connsiteY3" fmla="*/ 0 h 2695048"/>
              <a:gd name="connsiteX4" fmla="*/ 2536136 w 7364980"/>
              <a:gd name="connsiteY4" fmla="*/ 0 h 2695048"/>
              <a:gd name="connsiteX5" fmla="*/ 2930012 w 7364980"/>
              <a:gd name="connsiteY5" fmla="*/ 0 h 2695048"/>
              <a:gd name="connsiteX6" fmla="*/ 3453219 w 7364980"/>
              <a:gd name="connsiteY6" fmla="*/ 0 h 2695048"/>
              <a:gd name="connsiteX7" fmla="*/ 4105759 w 7364980"/>
              <a:gd name="connsiteY7" fmla="*/ 0 h 2695048"/>
              <a:gd name="connsiteX8" fmla="*/ 4758299 w 7364980"/>
              <a:gd name="connsiteY8" fmla="*/ 0 h 2695048"/>
              <a:gd name="connsiteX9" fmla="*/ 5152175 w 7364980"/>
              <a:gd name="connsiteY9" fmla="*/ 0 h 2695048"/>
              <a:gd name="connsiteX10" fmla="*/ 5546050 w 7364980"/>
              <a:gd name="connsiteY10" fmla="*/ 0 h 2695048"/>
              <a:gd name="connsiteX11" fmla="*/ 5939925 w 7364980"/>
              <a:gd name="connsiteY11" fmla="*/ 0 h 2695048"/>
              <a:gd name="connsiteX12" fmla="*/ 6398467 w 7364980"/>
              <a:gd name="connsiteY12" fmla="*/ 0 h 2695048"/>
              <a:gd name="connsiteX13" fmla="*/ 6915796 w 7364980"/>
              <a:gd name="connsiteY13" fmla="*/ 0 h 2695048"/>
              <a:gd name="connsiteX14" fmla="*/ 7364980 w 7364980"/>
              <a:gd name="connsiteY14" fmla="*/ 449184 h 2695048"/>
              <a:gd name="connsiteX15" fmla="*/ 7364980 w 7364980"/>
              <a:gd name="connsiteY15" fmla="*/ 994177 h 2695048"/>
              <a:gd name="connsiteX16" fmla="*/ 7364980 w 7364980"/>
              <a:gd name="connsiteY16" fmla="*/ 1575103 h 2695048"/>
              <a:gd name="connsiteX17" fmla="*/ 7364980 w 7364980"/>
              <a:gd name="connsiteY17" fmla="*/ 2245864 h 2695048"/>
              <a:gd name="connsiteX18" fmla="*/ 6915796 w 7364980"/>
              <a:gd name="connsiteY18" fmla="*/ 2695048 h 2695048"/>
              <a:gd name="connsiteX19" fmla="*/ 6521921 w 7364980"/>
              <a:gd name="connsiteY19" fmla="*/ 2695048 h 2695048"/>
              <a:gd name="connsiteX20" fmla="*/ 5934047 w 7364980"/>
              <a:gd name="connsiteY20" fmla="*/ 2695048 h 2695048"/>
              <a:gd name="connsiteX21" fmla="*/ 5346173 w 7364980"/>
              <a:gd name="connsiteY21" fmla="*/ 2695048 h 2695048"/>
              <a:gd name="connsiteX22" fmla="*/ 4628967 w 7364980"/>
              <a:gd name="connsiteY22" fmla="*/ 2695048 h 2695048"/>
              <a:gd name="connsiteX23" fmla="*/ 3976427 w 7364980"/>
              <a:gd name="connsiteY23" fmla="*/ 2695048 h 2695048"/>
              <a:gd name="connsiteX24" fmla="*/ 3582551 w 7364980"/>
              <a:gd name="connsiteY24" fmla="*/ 2695048 h 2695048"/>
              <a:gd name="connsiteX25" fmla="*/ 2865345 w 7364980"/>
              <a:gd name="connsiteY25" fmla="*/ 2695048 h 2695048"/>
              <a:gd name="connsiteX26" fmla="*/ 2148139 w 7364980"/>
              <a:gd name="connsiteY26" fmla="*/ 2695048 h 2695048"/>
              <a:gd name="connsiteX27" fmla="*/ 1689598 w 7364980"/>
              <a:gd name="connsiteY27" fmla="*/ 2695048 h 2695048"/>
              <a:gd name="connsiteX28" fmla="*/ 972392 w 7364980"/>
              <a:gd name="connsiteY28" fmla="*/ 2695048 h 2695048"/>
              <a:gd name="connsiteX29" fmla="*/ 449184 w 7364980"/>
              <a:gd name="connsiteY29" fmla="*/ 2695048 h 2695048"/>
              <a:gd name="connsiteX30" fmla="*/ 0 w 7364980"/>
              <a:gd name="connsiteY30" fmla="*/ 2245864 h 2695048"/>
              <a:gd name="connsiteX31" fmla="*/ 0 w 7364980"/>
              <a:gd name="connsiteY31" fmla="*/ 1682904 h 2695048"/>
              <a:gd name="connsiteX32" fmla="*/ 0 w 7364980"/>
              <a:gd name="connsiteY32" fmla="*/ 1066044 h 2695048"/>
              <a:gd name="connsiteX33" fmla="*/ 0 w 7364980"/>
              <a:gd name="connsiteY33" fmla="*/ 449184 h 2695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364980" h="2695048" fill="none" extrusionOk="0">
                <a:moveTo>
                  <a:pt x="0" y="449184"/>
                </a:moveTo>
                <a:cubicBezTo>
                  <a:pt x="-25711" y="213375"/>
                  <a:pt x="200162" y="-7775"/>
                  <a:pt x="449184" y="0"/>
                </a:cubicBezTo>
                <a:cubicBezTo>
                  <a:pt x="654264" y="-76735"/>
                  <a:pt x="940657" y="40969"/>
                  <a:pt x="1166390" y="0"/>
                </a:cubicBezTo>
                <a:cubicBezTo>
                  <a:pt x="1392123" y="-40969"/>
                  <a:pt x="1545702" y="69879"/>
                  <a:pt x="1883596" y="0"/>
                </a:cubicBezTo>
                <a:cubicBezTo>
                  <a:pt x="2221490" y="-69879"/>
                  <a:pt x="2375561" y="22498"/>
                  <a:pt x="2536136" y="0"/>
                </a:cubicBezTo>
                <a:cubicBezTo>
                  <a:pt x="2696711" y="-22498"/>
                  <a:pt x="2752914" y="25937"/>
                  <a:pt x="2930012" y="0"/>
                </a:cubicBezTo>
                <a:cubicBezTo>
                  <a:pt x="3107110" y="-25937"/>
                  <a:pt x="3255863" y="59117"/>
                  <a:pt x="3453219" y="0"/>
                </a:cubicBezTo>
                <a:cubicBezTo>
                  <a:pt x="3650575" y="-59117"/>
                  <a:pt x="3829581" y="69788"/>
                  <a:pt x="4105759" y="0"/>
                </a:cubicBezTo>
                <a:cubicBezTo>
                  <a:pt x="4381937" y="-69788"/>
                  <a:pt x="4578506" y="7387"/>
                  <a:pt x="4758299" y="0"/>
                </a:cubicBezTo>
                <a:cubicBezTo>
                  <a:pt x="4938092" y="-7387"/>
                  <a:pt x="5030601" y="26214"/>
                  <a:pt x="5152175" y="0"/>
                </a:cubicBezTo>
                <a:cubicBezTo>
                  <a:pt x="5273749" y="-26214"/>
                  <a:pt x="5430540" y="40388"/>
                  <a:pt x="5546050" y="0"/>
                </a:cubicBezTo>
                <a:cubicBezTo>
                  <a:pt x="5661561" y="-40388"/>
                  <a:pt x="5796662" y="37142"/>
                  <a:pt x="5939925" y="0"/>
                </a:cubicBezTo>
                <a:cubicBezTo>
                  <a:pt x="6083188" y="-37142"/>
                  <a:pt x="6225437" y="14101"/>
                  <a:pt x="6398467" y="0"/>
                </a:cubicBezTo>
                <a:cubicBezTo>
                  <a:pt x="6571497" y="-14101"/>
                  <a:pt x="6681860" y="521"/>
                  <a:pt x="6915796" y="0"/>
                </a:cubicBezTo>
                <a:cubicBezTo>
                  <a:pt x="7178406" y="-17521"/>
                  <a:pt x="7308623" y="178942"/>
                  <a:pt x="7364980" y="449184"/>
                </a:cubicBezTo>
                <a:cubicBezTo>
                  <a:pt x="7415078" y="643677"/>
                  <a:pt x="7321938" y="766957"/>
                  <a:pt x="7364980" y="994177"/>
                </a:cubicBezTo>
                <a:cubicBezTo>
                  <a:pt x="7408022" y="1221397"/>
                  <a:pt x="7329651" y="1344377"/>
                  <a:pt x="7364980" y="1575103"/>
                </a:cubicBezTo>
                <a:cubicBezTo>
                  <a:pt x="7400309" y="1805829"/>
                  <a:pt x="7324791" y="1913605"/>
                  <a:pt x="7364980" y="2245864"/>
                </a:cubicBezTo>
                <a:cubicBezTo>
                  <a:pt x="7348713" y="2466672"/>
                  <a:pt x="7167684" y="2680032"/>
                  <a:pt x="6915796" y="2695048"/>
                </a:cubicBezTo>
                <a:cubicBezTo>
                  <a:pt x="6735561" y="2734382"/>
                  <a:pt x="6648344" y="2679670"/>
                  <a:pt x="6521921" y="2695048"/>
                </a:cubicBezTo>
                <a:cubicBezTo>
                  <a:pt x="6395499" y="2710426"/>
                  <a:pt x="6145809" y="2671725"/>
                  <a:pt x="5934047" y="2695048"/>
                </a:cubicBezTo>
                <a:cubicBezTo>
                  <a:pt x="5722285" y="2718371"/>
                  <a:pt x="5569870" y="2666728"/>
                  <a:pt x="5346173" y="2695048"/>
                </a:cubicBezTo>
                <a:cubicBezTo>
                  <a:pt x="5122476" y="2723368"/>
                  <a:pt x="4805239" y="2687686"/>
                  <a:pt x="4628967" y="2695048"/>
                </a:cubicBezTo>
                <a:cubicBezTo>
                  <a:pt x="4452695" y="2702410"/>
                  <a:pt x="4117751" y="2638510"/>
                  <a:pt x="3976427" y="2695048"/>
                </a:cubicBezTo>
                <a:cubicBezTo>
                  <a:pt x="3835103" y="2751586"/>
                  <a:pt x="3752305" y="2672904"/>
                  <a:pt x="3582551" y="2695048"/>
                </a:cubicBezTo>
                <a:cubicBezTo>
                  <a:pt x="3412797" y="2717192"/>
                  <a:pt x="3052860" y="2656466"/>
                  <a:pt x="2865345" y="2695048"/>
                </a:cubicBezTo>
                <a:cubicBezTo>
                  <a:pt x="2677830" y="2733630"/>
                  <a:pt x="2396321" y="2689994"/>
                  <a:pt x="2148139" y="2695048"/>
                </a:cubicBezTo>
                <a:cubicBezTo>
                  <a:pt x="1899957" y="2700102"/>
                  <a:pt x="1914619" y="2677262"/>
                  <a:pt x="1689598" y="2695048"/>
                </a:cubicBezTo>
                <a:cubicBezTo>
                  <a:pt x="1464577" y="2712834"/>
                  <a:pt x="1204710" y="2619239"/>
                  <a:pt x="972392" y="2695048"/>
                </a:cubicBezTo>
                <a:cubicBezTo>
                  <a:pt x="740074" y="2770857"/>
                  <a:pt x="629861" y="2667357"/>
                  <a:pt x="449184" y="2695048"/>
                </a:cubicBezTo>
                <a:cubicBezTo>
                  <a:pt x="198208" y="2702843"/>
                  <a:pt x="-26616" y="2485454"/>
                  <a:pt x="0" y="2245864"/>
                </a:cubicBezTo>
                <a:cubicBezTo>
                  <a:pt x="-13881" y="2064869"/>
                  <a:pt x="32729" y="1936492"/>
                  <a:pt x="0" y="1682904"/>
                </a:cubicBezTo>
                <a:cubicBezTo>
                  <a:pt x="-32729" y="1429316"/>
                  <a:pt x="61193" y="1191147"/>
                  <a:pt x="0" y="1066044"/>
                </a:cubicBezTo>
                <a:cubicBezTo>
                  <a:pt x="-61193" y="940941"/>
                  <a:pt x="41821" y="589304"/>
                  <a:pt x="0" y="449184"/>
                </a:cubicBezTo>
                <a:close/>
              </a:path>
              <a:path w="7364980" h="2695048" stroke="0" extrusionOk="0">
                <a:moveTo>
                  <a:pt x="0" y="449184"/>
                </a:moveTo>
                <a:cubicBezTo>
                  <a:pt x="-23784" y="194081"/>
                  <a:pt x="228563" y="20902"/>
                  <a:pt x="449184" y="0"/>
                </a:cubicBezTo>
                <a:cubicBezTo>
                  <a:pt x="592472" y="-11215"/>
                  <a:pt x="943080" y="59368"/>
                  <a:pt x="1101724" y="0"/>
                </a:cubicBezTo>
                <a:cubicBezTo>
                  <a:pt x="1260368" y="-59368"/>
                  <a:pt x="1437114" y="76219"/>
                  <a:pt x="1754264" y="0"/>
                </a:cubicBezTo>
                <a:cubicBezTo>
                  <a:pt x="2071414" y="-76219"/>
                  <a:pt x="2270454" y="9616"/>
                  <a:pt x="2406804" y="0"/>
                </a:cubicBezTo>
                <a:cubicBezTo>
                  <a:pt x="2543154" y="-9616"/>
                  <a:pt x="2805266" y="54188"/>
                  <a:pt x="3124010" y="0"/>
                </a:cubicBezTo>
                <a:cubicBezTo>
                  <a:pt x="3442754" y="-54188"/>
                  <a:pt x="3400638" y="44854"/>
                  <a:pt x="3582551" y="0"/>
                </a:cubicBezTo>
                <a:cubicBezTo>
                  <a:pt x="3764464" y="-44854"/>
                  <a:pt x="3937838" y="63010"/>
                  <a:pt x="4170425" y="0"/>
                </a:cubicBezTo>
                <a:cubicBezTo>
                  <a:pt x="4403012" y="-63010"/>
                  <a:pt x="4433759" y="40389"/>
                  <a:pt x="4693633" y="0"/>
                </a:cubicBezTo>
                <a:cubicBezTo>
                  <a:pt x="4953507" y="-40389"/>
                  <a:pt x="4988950" y="53840"/>
                  <a:pt x="5152175" y="0"/>
                </a:cubicBezTo>
                <a:cubicBezTo>
                  <a:pt x="5315400" y="-53840"/>
                  <a:pt x="5519215" y="37752"/>
                  <a:pt x="5804714" y="0"/>
                </a:cubicBezTo>
                <a:cubicBezTo>
                  <a:pt x="6090213" y="-37752"/>
                  <a:pt x="6028481" y="14271"/>
                  <a:pt x="6198590" y="0"/>
                </a:cubicBezTo>
                <a:cubicBezTo>
                  <a:pt x="6368699" y="-14271"/>
                  <a:pt x="6586817" y="80379"/>
                  <a:pt x="6915796" y="0"/>
                </a:cubicBezTo>
                <a:cubicBezTo>
                  <a:pt x="7180912" y="-56543"/>
                  <a:pt x="7391485" y="147863"/>
                  <a:pt x="7364980" y="449184"/>
                </a:cubicBezTo>
                <a:cubicBezTo>
                  <a:pt x="7433937" y="649669"/>
                  <a:pt x="7353402" y="857363"/>
                  <a:pt x="7364980" y="1048077"/>
                </a:cubicBezTo>
                <a:cubicBezTo>
                  <a:pt x="7376558" y="1238791"/>
                  <a:pt x="7319503" y="1456538"/>
                  <a:pt x="7364980" y="1682904"/>
                </a:cubicBezTo>
                <a:cubicBezTo>
                  <a:pt x="7410457" y="1909270"/>
                  <a:pt x="7298173" y="2012824"/>
                  <a:pt x="7364980" y="2245864"/>
                </a:cubicBezTo>
                <a:cubicBezTo>
                  <a:pt x="7376519" y="2517643"/>
                  <a:pt x="7127624" y="2670026"/>
                  <a:pt x="6915796" y="2695048"/>
                </a:cubicBezTo>
                <a:cubicBezTo>
                  <a:pt x="6656917" y="2737825"/>
                  <a:pt x="6539478" y="2633667"/>
                  <a:pt x="6392588" y="2695048"/>
                </a:cubicBezTo>
                <a:cubicBezTo>
                  <a:pt x="6245698" y="2756429"/>
                  <a:pt x="6022374" y="2645565"/>
                  <a:pt x="5740048" y="2695048"/>
                </a:cubicBezTo>
                <a:cubicBezTo>
                  <a:pt x="5457722" y="2744531"/>
                  <a:pt x="5491842" y="2688451"/>
                  <a:pt x="5281507" y="2695048"/>
                </a:cubicBezTo>
                <a:cubicBezTo>
                  <a:pt x="5071172" y="2701645"/>
                  <a:pt x="4978772" y="2666045"/>
                  <a:pt x="4822965" y="2695048"/>
                </a:cubicBezTo>
                <a:cubicBezTo>
                  <a:pt x="4667158" y="2724051"/>
                  <a:pt x="4357834" y="2687178"/>
                  <a:pt x="4235091" y="2695048"/>
                </a:cubicBezTo>
                <a:cubicBezTo>
                  <a:pt x="4112348" y="2702918"/>
                  <a:pt x="3906930" y="2632116"/>
                  <a:pt x="3647218" y="2695048"/>
                </a:cubicBezTo>
                <a:cubicBezTo>
                  <a:pt x="3387506" y="2757980"/>
                  <a:pt x="3447667" y="2669164"/>
                  <a:pt x="3253342" y="2695048"/>
                </a:cubicBezTo>
                <a:cubicBezTo>
                  <a:pt x="3059017" y="2720932"/>
                  <a:pt x="2931779" y="2667579"/>
                  <a:pt x="2794801" y="2695048"/>
                </a:cubicBezTo>
                <a:cubicBezTo>
                  <a:pt x="2657823" y="2722517"/>
                  <a:pt x="2561020" y="2694055"/>
                  <a:pt x="2400925" y="2695048"/>
                </a:cubicBezTo>
                <a:cubicBezTo>
                  <a:pt x="2240830" y="2696041"/>
                  <a:pt x="2166160" y="2654488"/>
                  <a:pt x="1942383" y="2695048"/>
                </a:cubicBezTo>
                <a:cubicBezTo>
                  <a:pt x="1718606" y="2735608"/>
                  <a:pt x="1428250" y="2655283"/>
                  <a:pt x="1289844" y="2695048"/>
                </a:cubicBezTo>
                <a:cubicBezTo>
                  <a:pt x="1151438" y="2734813"/>
                  <a:pt x="799826" y="2621004"/>
                  <a:pt x="449184" y="2695048"/>
                </a:cubicBezTo>
                <a:cubicBezTo>
                  <a:pt x="227205" y="2676446"/>
                  <a:pt x="43400" y="2464344"/>
                  <a:pt x="0" y="2245864"/>
                </a:cubicBezTo>
                <a:cubicBezTo>
                  <a:pt x="-19788" y="2030715"/>
                  <a:pt x="52850" y="1800156"/>
                  <a:pt x="0" y="1646971"/>
                </a:cubicBezTo>
                <a:cubicBezTo>
                  <a:pt x="-52850" y="1493786"/>
                  <a:pt x="55362" y="1270976"/>
                  <a:pt x="0" y="1012144"/>
                </a:cubicBezTo>
                <a:cubicBezTo>
                  <a:pt x="-55362" y="753312"/>
                  <a:pt x="26615" y="640991"/>
                  <a:pt x="0" y="449184"/>
                </a:cubicBezTo>
                <a:close/>
              </a:path>
            </a:pathLst>
          </a:custGeom>
          <a:solidFill>
            <a:srgbClr val="DBF3F9"/>
          </a:solidFill>
          <a:ln w="12700" cap="flat" cmpd="sng" algn="ctr">
            <a:solidFill>
              <a:srgbClr val="00B0F0"/>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lvl="0" algn="ctr">
              <a:defRPr/>
            </a:pPr>
            <a:r>
              <a:rPr lang="vi-VN" sz="40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Giữ gìn các sản phẩm công nghệ bằng cách: </a:t>
            </a:r>
            <a:r>
              <a:rPr lang="vi-VN" sz="4000" b="1" i="1" dirty="0">
                <a:solidFill>
                  <a:srgbClr val="FF0000"/>
                </a:solidFill>
                <a:latin typeface="Cambria" panose="02040503050406030204" pitchFamily="18" charset="0"/>
                <a:ea typeface="Cambria" panose="02040503050406030204" pitchFamily="18" charset="0"/>
                <a:cs typeface="Times New Roman" panose="02020603050405020304" pitchFamily="18" charset="0"/>
              </a:rPr>
              <a:t>không làm đổ, rơi,.. Biết lau chùi, bảo quản các sản phẩm đó.</a:t>
            </a:r>
          </a:p>
        </p:txBody>
      </p:sp>
    </p:spTree>
    <p:extLst>
      <p:ext uri="{BB962C8B-B14F-4D97-AF65-F5344CB8AC3E}">
        <p14:creationId xmlns:p14="http://schemas.microsoft.com/office/powerpoint/2010/main" val="763281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359150" y="351381"/>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16" name="Right Arrow 15">
            <a:hlinkClick r:id="rId2" action="ppaction://hlinksldjump"/>
          </p:cNvPr>
          <p:cNvSpPr/>
          <p:nvPr/>
        </p:nvSpPr>
        <p:spPr>
          <a:xfrm>
            <a:off x="10261600" y="76200"/>
            <a:ext cx="1422400" cy="406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25" name="Picture 24" descr="https://i.pinimg.com/564x/e9/77/dc/e977dc8bcfd863e0922840921163993c.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9485328" y="3331661"/>
            <a:ext cx="2974944" cy="354888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Diagram, icon&#10;&#10;Description automatically generated">
            <a:extLst>
              <a:ext uri="{FF2B5EF4-FFF2-40B4-BE49-F238E27FC236}">
                <a16:creationId xmlns:a16="http://schemas.microsoft.com/office/drawing/2014/main" id="{D0518B2E-6619-4C84-B905-B5C7211D5CC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35876" y="3294044"/>
            <a:ext cx="7243342" cy="3201558"/>
          </a:xfrm>
          <a:prstGeom prst="rect">
            <a:avLst/>
          </a:prstGeom>
        </p:spPr>
      </p:pic>
      <p:sp>
        <p:nvSpPr>
          <p:cNvPr id="5" name="TextBox 4">
            <a:extLst>
              <a:ext uri="{FF2B5EF4-FFF2-40B4-BE49-F238E27FC236}">
                <a16:creationId xmlns:a16="http://schemas.microsoft.com/office/drawing/2014/main" id="{E9711AAF-B3BF-2F5B-5E03-580771DFE870}"/>
              </a:ext>
            </a:extLst>
          </p:cNvPr>
          <p:cNvSpPr txBox="1"/>
          <p:nvPr/>
        </p:nvSpPr>
        <p:spPr>
          <a:xfrm>
            <a:off x="1101687" y="694063"/>
            <a:ext cx="9992299" cy="2062103"/>
          </a:xfrm>
          <a:prstGeom prst="rect">
            <a:avLst/>
          </a:prstGeom>
          <a:noFill/>
        </p:spPr>
        <p:txBody>
          <a:bodyPr wrap="square" rtlCol="0">
            <a:spAutoFit/>
          </a:bodyPr>
          <a:lstStyle/>
          <a:p>
            <a:pPr algn="just"/>
            <a:r>
              <a:rPr lang="vi-VN" sz="3200" b="1" dirty="0">
                <a:solidFill>
                  <a:srgbClr val="FF0000"/>
                </a:solidFill>
                <a:latin typeface="Cambria" panose="02040503050406030204" pitchFamily="18" charset="0"/>
                <a:ea typeface="Cambria" panose="02040503050406030204" pitchFamily="18" charset="0"/>
              </a:rPr>
              <a:t>Các sản phẩm công nghệ có trong gia đình là do công sức của mọi người trong nhà mua sắm để giúp mọi người trong công việc và sinh hoạt gia đình. Vì vậy cần có ý thức giữ gìn, bảo quản các sản phẩm đó.</a:t>
            </a:r>
            <a:endParaRPr lang="en-US" sz="32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27040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8518" b="-68518"/>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rot="480260">
            <a:off x="-1608436" y="5540053"/>
            <a:ext cx="16263355" cy="6302050"/>
          </a:xfrm>
          <a:custGeom>
            <a:avLst/>
            <a:gdLst/>
            <a:ahLst/>
            <a:cxnLst/>
            <a:rect l="l" t="t" r="r" b="b"/>
            <a:pathLst>
              <a:path w="24395033" h="9453075">
                <a:moveTo>
                  <a:pt x="0" y="0"/>
                </a:moveTo>
                <a:lnTo>
                  <a:pt x="24395033" y="0"/>
                </a:lnTo>
                <a:lnTo>
                  <a:pt x="24395033" y="9453076"/>
                </a:lnTo>
                <a:lnTo>
                  <a:pt x="0" y="9453076"/>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4" name="Group 4"/>
          <p:cNvGrpSpPr/>
          <p:nvPr/>
        </p:nvGrpSpPr>
        <p:grpSpPr>
          <a:xfrm>
            <a:off x="2415593" y="1527660"/>
            <a:ext cx="8270522" cy="3491993"/>
            <a:chOff x="0" y="0"/>
            <a:chExt cx="3851716" cy="1626278"/>
          </a:xfrm>
        </p:grpSpPr>
        <p:sp>
          <p:nvSpPr>
            <p:cNvPr id="5" name="Freeform 5"/>
            <p:cNvSpPr/>
            <p:nvPr/>
          </p:nvSpPr>
          <p:spPr>
            <a:xfrm>
              <a:off x="0" y="0"/>
              <a:ext cx="3851716" cy="1626278"/>
            </a:xfrm>
            <a:custGeom>
              <a:avLst/>
              <a:gdLst/>
              <a:ahLst/>
              <a:cxnLst/>
              <a:rect l="l" t="t" r="r" b="b"/>
              <a:pathLst>
                <a:path w="3851716" h="1626278">
                  <a:moveTo>
                    <a:pt x="31827" y="0"/>
                  </a:moveTo>
                  <a:lnTo>
                    <a:pt x="3819890" y="0"/>
                  </a:lnTo>
                  <a:cubicBezTo>
                    <a:pt x="3837467" y="0"/>
                    <a:pt x="3851716" y="14249"/>
                    <a:pt x="3851716" y="31827"/>
                  </a:cubicBezTo>
                  <a:lnTo>
                    <a:pt x="3851716" y="1594451"/>
                  </a:lnTo>
                  <a:cubicBezTo>
                    <a:pt x="3851716" y="1612028"/>
                    <a:pt x="3837467" y="1626278"/>
                    <a:pt x="3819890" y="1626278"/>
                  </a:cubicBezTo>
                  <a:lnTo>
                    <a:pt x="31827" y="1626278"/>
                  </a:lnTo>
                  <a:cubicBezTo>
                    <a:pt x="14249" y="1626278"/>
                    <a:pt x="0" y="1612028"/>
                    <a:pt x="0" y="1594451"/>
                  </a:cubicBezTo>
                  <a:lnTo>
                    <a:pt x="0" y="31827"/>
                  </a:lnTo>
                  <a:cubicBezTo>
                    <a:pt x="0" y="14249"/>
                    <a:pt x="14249" y="0"/>
                    <a:pt x="31827" y="0"/>
                  </a:cubicBezTo>
                  <a:close/>
                </a:path>
              </a:pathLst>
            </a:custGeom>
            <a:solidFill>
              <a:srgbClr val="F0B3A7"/>
            </a:solidFill>
            <a:ln cap="rnd">
              <a:noFill/>
              <a:prstDash val="solid"/>
              <a:round/>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p:cNvSpPr txBox="1"/>
            <p:nvPr/>
          </p:nvSpPr>
          <p:spPr>
            <a:xfrm>
              <a:off x="0" y="-38100"/>
              <a:ext cx="3851716" cy="1664378"/>
            </a:xfrm>
            <a:prstGeom prst="rect">
              <a:avLst/>
            </a:prstGeom>
          </p:spPr>
          <p:txBody>
            <a:bodyPr lIns="28729" tIns="28729" rIns="28729" bIns="28729"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 name="Group 7"/>
          <p:cNvGrpSpPr/>
          <p:nvPr/>
        </p:nvGrpSpPr>
        <p:grpSpPr>
          <a:xfrm>
            <a:off x="1895031" y="1295848"/>
            <a:ext cx="8593667" cy="3576501"/>
            <a:chOff x="0" y="0"/>
            <a:chExt cx="4002211" cy="1665634"/>
          </a:xfrm>
        </p:grpSpPr>
        <p:sp>
          <p:nvSpPr>
            <p:cNvPr id="8" name="Freeform 8"/>
            <p:cNvSpPr/>
            <p:nvPr/>
          </p:nvSpPr>
          <p:spPr>
            <a:xfrm>
              <a:off x="0" y="0"/>
              <a:ext cx="4002211" cy="1665634"/>
            </a:xfrm>
            <a:custGeom>
              <a:avLst/>
              <a:gdLst/>
              <a:ahLst/>
              <a:cxnLst/>
              <a:rect l="l" t="t" r="r" b="b"/>
              <a:pathLst>
                <a:path w="4002211" h="1665634">
                  <a:moveTo>
                    <a:pt x="30630" y="0"/>
                  </a:moveTo>
                  <a:lnTo>
                    <a:pt x="3971580" y="0"/>
                  </a:lnTo>
                  <a:cubicBezTo>
                    <a:pt x="3979704" y="0"/>
                    <a:pt x="3987495" y="3227"/>
                    <a:pt x="3993240" y="8971"/>
                  </a:cubicBezTo>
                  <a:cubicBezTo>
                    <a:pt x="3998984" y="14716"/>
                    <a:pt x="4002211" y="22507"/>
                    <a:pt x="4002211" y="30630"/>
                  </a:cubicBezTo>
                  <a:lnTo>
                    <a:pt x="4002211" y="1635004"/>
                  </a:lnTo>
                  <a:cubicBezTo>
                    <a:pt x="4002211" y="1651921"/>
                    <a:pt x="3988497" y="1665634"/>
                    <a:pt x="3971580" y="1665634"/>
                  </a:cubicBezTo>
                  <a:lnTo>
                    <a:pt x="30630" y="1665634"/>
                  </a:lnTo>
                  <a:cubicBezTo>
                    <a:pt x="22507" y="1665634"/>
                    <a:pt x="14716" y="1662407"/>
                    <a:pt x="8971" y="1656663"/>
                  </a:cubicBezTo>
                  <a:cubicBezTo>
                    <a:pt x="3227" y="1650919"/>
                    <a:pt x="0" y="1643128"/>
                    <a:pt x="0" y="1635004"/>
                  </a:cubicBezTo>
                  <a:lnTo>
                    <a:pt x="0" y="30630"/>
                  </a:lnTo>
                  <a:cubicBezTo>
                    <a:pt x="0" y="22507"/>
                    <a:pt x="3227" y="14716"/>
                    <a:pt x="8971" y="8971"/>
                  </a:cubicBezTo>
                  <a:cubicBezTo>
                    <a:pt x="14716" y="3227"/>
                    <a:pt x="22507" y="0"/>
                    <a:pt x="30630" y="0"/>
                  </a:cubicBezTo>
                  <a:close/>
                </a:path>
              </a:pathLst>
            </a:custGeom>
            <a:solidFill>
              <a:srgbClr val="FACCC2"/>
            </a:solidFill>
            <a:ln cap="rnd">
              <a:noFill/>
              <a:prstDash val="solid"/>
              <a:round/>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p:cNvSpPr txBox="1"/>
            <p:nvPr/>
          </p:nvSpPr>
          <p:spPr>
            <a:xfrm>
              <a:off x="0" y="-38100"/>
              <a:ext cx="4002211" cy="1703734"/>
            </a:xfrm>
            <a:prstGeom prst="rect">
              <a:avLst/>
            </a:prstGeom>
          </p:spPr>
          <p:txBody>
            <a:bodyPr lIns="28729" tIns="28729" rIns="28729" bIns="28729"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1" name="Freeform 11"/>
          <p:cNvSpPr/>
          <p:nvPr/>
        </p:nvSpPr>
        <p:spPr>
          <a:xfrm rot="-1507447">
            <a:off x="1572472" y="1276372"/>
            <a:ext cx="1387921" cy="334836"/>
          </a:xfrm>
          <a:custGeom>
            <a:avLst/>
            <a:gdLst/>
            <a:ahLst/>
            <a:cxnLst/>
            <a:rect l="l" t="t" r="r" b="b"/>
            <a:pathLst>
              <a:path w="2081881" h="502254">
                <a:moveTo>
                  <a:pt x="0" y="0"/>
                </a:moveTo>
                <a:lnTo>
                  <a:pt x="2081881" y="0"/>
                </a:lnTo>
                <a:lnTo>
                  <a:pt x="2081881" y="502254"/>
                </a:lnTo>
                <a:lnTo>
                  <a:pt x="0" y="50225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rot="1167597">
            <a:off x="8457531" y="932328"/>
            <a:ext cx="3013641" cy="727041"/>
          </a:xfrm>
          <a:custGeom>
            <a:avLst/>
            <a:gdLst/>
            <a:ahLst/>
            <a:cxnLst/>
            <a:rect l="l" t="t" r="r" b="b"/>
            <a:pathLst>
              <a:path w="4520461" h="1090561">
                <a:moveTo>
                  <a:pt x="0" y="0"/>
                </a:moveTo>
                <a:lnTo>
                  <a:pt x="4520462" y="0"/>
                </a:lnTo>
                <a:lnTo>
                  <a:pt x="4520462" y="1090561"/>
                </a:lnTo>
                <a:lnTo>
                  <a:pt x="0" y="109056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flipH="1">
            <a:off x="787526" y="5923744"/>
            <a:ext cx="684177" cy="764443"/>
          </a:xfrm>
          <a:custGeom>
            <a:avLst/>
            <a:gdLst/>
            <a:ahLst/>
            <a:cxnLst/>
            <a:rect l="l" t="t" r="r" b="b"/>
            <a:pathLst>
              <a:path w="1026266" h="1146665">
                <a:moveTo>
                  <a:pt x="1026266" y="0"/>
                </a:moveTo>
                <a:lnTo>
                  <a:pt x="0" y="0"/>
                </a:lnTo>
                <a:lnTo>
                  <a:pt x="0" y="1146665"/>
                </a:lnTo>
                <a:lnTo>
                  <a:pt x="1026266" y="1146665"/>
                </a:lnTo>
                <a:lnTo>
                  <a:pt x="1026266" y="0"/>
                </a:lnTo>
                <a:close/>
              </a:path>
            </a:pathLst>
          </a:custGeom>
          <a:blipFill>
            <a:blip r:embed="rId8"/>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a:off x="7471367" y="5495902"/>
            <a:ext cx="951136" cy="1031973"/>
          </a:xfrm>
          <a:custGeom>
            <a:avLst/>
            <a:gdLst/>
            <a:ahLst/>
            <a:cxnLst/>
            <a:rect l="l" t="t" r="r" b="b"/>
            <a:pathLst>
              <a:path w="1426704" h="1547960">
                <a:moveTo>
                  <a:pt x="0" y="0"/>
                </a:moveTo>
                <a:lnTo>
                  <a:pt x="1426704" y="0"/>
                </a:lnTo>
                <a:lnTo>
                  <a:pt x="1426704" y="1547960"/>
                </a:lnTo>
                <a:lnTo>
                  <a:pt x="0" y="1547960"/>
                </a:lnTo>
                <a:lnTo>
                  <a:pt x="0" y="0"/>
                </a:lnTo>
                <a:close/>
              </a:path>
            </a:pathLst>
          </a:custGeom>
          <a:blipFill>
            <a:blip r:embed="rId9"/>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a:off x="9769588" y="2982780"/>
            <a:ext cx="2287695" cy="3420034"/>
          </a:xfrm>
          <a:custGeom>
            <a:avLst/>
            <a:gdLst/>
            <a:ahLst/>
            <a:cxnLst/>
            <a:rect l="l" t="t" r="r" b="b"/>
            <a:pathLst>
              <a:path w="3431542" h="5130051">
                <a:moveTo>
                  <a:pt x="0" y="0"/>
                </a:moveTo>
                <a:lnTo>
                  <a:pt x="3431542" y="0"/>
                </a:lnTo>
                <a:lnTo>
                  <a:pt x="3431542" y="5130052"/>
                </a:lnTo>
                <a:lnTo>
                  <a:pt x="0" y="5130052"/>
                </a:lnTo>
                <a:lnTo>
                  <a:pt x="0" y="0"/>
                </a:lnTo>
                <a:close/>
              </a:path>
            </a:pathLst>
          </a:custGeom>
          <a:blipFill>
            <a:blip r:embed="rId10"/>
            <a:stretch>
              <a:fillRect b="-883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p:cNvSpPr/>
          <p:nvPr/>
        </p:nvSpPr>
        <p:spPr>
          <a:xfrm>
            <a:off x="10126170" y="6085997"/>
            <a:ext cx="1268441" cy="489935"/>
          </a:xfrm>
          <a:custGeom>
            <a:avLst/>
            <a:gdLst/>
            <a:ahLst/>
            <a:cxnLst/>
            <a:rect l="l" t="t" r="r" b="b"/>
            <a:pathLst>
              <a:path w="1902662" h="734903">
                <a:moveTo>
                  <a:pt x="0" y="0"/>
                </a:moveTo>
                <a:lnTo>
                  <a:pt x="1902662" y="0"/>
                </a:lnTo>
                <a:lnTo>
                  <a:pt x="1902662" y="734904"/>
                </a:lnTo>
                <a:lnTo>
                  <a:pt x="0" y="734904"/>
                </a:lnTo>
                <a:lnTo>
                  <a:pt x="0" y="0"/>
                </a:lnTo>
                <a:close/>
              </a:path>
            </a:pathLst>
          </a:custGeom>
          <a:blipFill>
            <a:blip r:embed="rId11"/>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a:off x="378714" y="274653"/>
            <a:ext cx="1501801" cy="1432343"/>
          </a:xfrm>
          <a:custGeom>
            <a:avLst/>
            <a:gdLst/>
            <a:ahLst/>
            <a:cxnLst/>
            <a:rect l="l" t="t" r="r" b="b"/>
            <a:pathLst>
              <a:path w="2252701" h="2148514">
                <a:moveTo>
                  <a:pt x="0" y="0"/>
                </a:moveTo>
                <a:lnTo>
                  <a:pt x="2252702" y="0"/>
                </a:lnTo>
                <a:lnTo>
                  <a:pt x="2252702" y="2148514"/>
                </a:lnTo>
                <a:lnTo>
                  <a:pt x="0" y="2148514"/>
                </a:lnTo>
                <a:lnTo>
                  <a:pt x="0" y="0"/>
                </a:lnTo>
                <a:close/>
              </a:path>
            </a:pathLst>
          </a:custGeom>
          <a:blipFill>
            <a:blip r:embed="rId1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a:off x="4482111" y="5675286"/>
            <a:ext cx="758647" cy="496914"/>
          </a:xfrm>
          <a:custGeom>
            <a:avLst/>
            <a:gdLst/>
            <a:ahLst/>
            <a:cxnLst/>
            <a:rect l="l" t="t" r="r" b="b"/>
            <a:pathLst>
              <a:path w="1137970" h="745371">
                <a:moveTo>
                  <a:pt x="0" y="0"/>
                </a:moveTo>
                <a:lnTo>
                  <a:pt x="1137971" y="0"/>
                </a:lnTo>
                <a:lnTo>
                  <a:pt x="1137971" y="745371"/>
                </a:lnTo>
                <a:lnTo>
                  <a:pt x="0" y="745371"/>
                </a:lnTo>
                <a:lnTo>
                  <a:pt x="0" y="0"/>
                </a:lnTo>
                <a:close/>
              </a:path>
            </a:pathLst>
          </a:custGeom>
          <a:blipFill>
            <a:blip r:embed="rId1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9"/>
          <p:cNvSpPr/>
          <p:nvPr/>
        </p:nvSpPr>
        <p:spPr>
          <a:xfrm>
            <a:off x="5701418" y="201450"/>
            <a:ext cx="789165" cy="484350"/>
          </a:xfrm>
          <a:custGeom>
            <a:avLst/>
            <a:gdLst/>
            <a:ahLst/>
            <a:cxnLst/>
            <a:rect l="l" t="t" r="r" b="b"/>
            <a:pathLst>
              <a:path w="1183748" h="726525">
                <a:moveTo>
                  <a:pt x="0" y="0"/>
                </a:moveTo>
                <a:lnTo>
                  <a:pt x="1183748" y="0"/>
                </a:lnTo>
                <a:lnTo>
                  <a:pt x="1183748" y="726525"/>
                </a:lnTo>
                <a:lnTo>
                  <a:pt x="0" y="726525"/>
                </a:lnTo>
                <a:lnTo>
                  <a:pt x="0" y="0"/>
                </a:lnTo>
                <a:close/>
              </a:path>
            </a:pathLst>
          </a:custGeom>
          <a:blipFill>
            <a:blip r:embed="rId1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20"/>
          <p:cNvSpPr/>
          <p:nvPr/>
        </p:nvSpPr>
        <p:spPr>
          <a:xfrm>
            <a:off x="882632" y="2372674"/>
            <a:ext cx="493966" cy="305024"/>
          </a:xfrm>
          <a:custGeom>
            <a:avLst/>
            <a:gdLst/>
            <a:ahLst/>
            <a:cxnLst/>
            <a:rect l="l" t="t" r="r" b="b"/>
            <a:pathLst>
              <a:path w="740949" h="457536">
                <a:moveTo>
                  <a:pt x="0" y="0"/>
                </a:moveTo>
                <a:lnTo>
                  <a:pt x="740948" y="0"/>
                </a:lnTo>
                <a:lnTo>
                  <a:pt x="740948" y="457536"/>
                </a:lnTo>
                <a:lnTo>
                  <a:pt x="0" y="457536"/>
                </a:lnTo>
                <a:lnTo>
                  <a:pt x="0" y="0"/>
                </a:lnTo>
                <a:close/>
              </a:path>
            </a:pathLst>
          </a:custGeom>
          <a:blipFill>
            <a:blip r:embed="rId1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3" name="Freeform 11">
            <a:extLst>
              <a:ext uri="{FF2B5EF4-FFF2-40B4-BE49-F238E27FC236}">
                <a16:creationId xmlns:a16="http://schemas.microsoft.com/office/drawing/2014/main" id="{A9782D15-AF08-1BAC-069A-825091BAB091}"/>
              </a:ext>
            </a:extLst>
          </p:cNvPr>
          <p:cNvSpPr/>
          <p:nvPr/>
        </p:nvSpPr>
        <p:spPr>
          <a:xfrm flipH="1">
            <a:off x="0" y="3501189"/>
            <a:ext cx="3080084" cy="2658979"/>
          </a:xfrm>
          <a:custGeom>
            <a:avLst/>
            <a:gdLst/>
            <a:ahLst/>
            <a:cxnLst/>
            <a:rect l="l" t="t" r="r" b="b"/>
            <a:pathLst>
              <a:path w="5340493" h="4833147">
                <a:moveTo>
                  <a:pt x="5340493" y="0"/>
                </a:moveTo>
                <a:lnTo>
                  <a:pt x="0" y="0"/>
                </a:lnTo>
                <a:lnTo>
                  <a:pt x="0" y="4833147"/>
                </a:lnTo>
                <a:lnTo>
                  <a:pt x="5340493" y="4833147"/>
                </a:lnTo>
                <a:lnTo>
                  <a:pt x="5340493" y="0"/>
                </a:lnTo>
                <a:close/>
              </a:path>
            </a:pathLst>
          </a:custGeom>
          <a:blipFill>
            <a:blip r:embed="rId1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2" name="Picture 21" descr="A red and white text with black background&#10;&#10;AI-generated content may be incorrect.">
            <a:extLst>
              <a:ext uri="{FF2B5EF4-FFF2-40B4-BE49-F238E27FC236}">
                <a16:creationId xmlns:a16="http://schemas.microsoft.com/office/drawing/2014/main" id="{0E248A96-8ADD-A4CE-6280-434EEFFD492F}"/>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251760" y="1917974"/>
            <a:ext cx="9326971" cy="2213978"/>
          </a:xfrm>
          <a:prstGeom prst="rect">
            <a:avLst/>
          </a:prstGeom>
        </p:spPr>
      </p:pic>
    </p:spTree>
    <p:extLst>
      <p:ext uri="{BB962C8B-B14F-4D97-AF65-F5344CB8AC3E}">
        <p14:creationId xmlns:p14="http://schemas.microsoft.com/office/powerpoint/2010/main" val="3817310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481200" y="279400"/>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7" name="Rounded Rectangle 35">
            <a:extLst>
              <a:ext uri="{FF2B5EF4-FFF2-40B4-BE49-F238E27FC236}">
                <a16:creationId xmlns:a16="http://schemas.microsoft.com/office/drawing/2014/main" id="{E87233C6-9AD9-460A-B471-0EF171095E2C}"/>
              </a:ext>
            </a:extLst>
          </p:cNvPr>
          <p:cNvSpPr/>
          <p:nvPr/>
        </p:nvSpPr>
        <p:spPr>
          <a:xfrm>
            <a:off x="1224750" y="451755"/>
            <a:ext cx="10395271" cy="1310944"/>
          </a:xfrm>
          <a:prstGeom prst="roundRect">
            <a:avLst/>
          </a:prstGeom>
          <a:ln>
            <a:prstDash val="lgDashDot"/>
          </a:ln>
        </p:spPr>
        <p:style>
          <a:lnRef idx="2">
            <a:schemeClr val="accent5"/>
          </a:lnRef>
          <a:fillRef idx="1">
            <a:schemeClr val="lt1"/>
          </a:fillRef>
          <a:effectRef idx="0">
            <a:schemeClr val="accent5"/>
          </a:effectRef>
          <a:fontRef idx="minor">
            <a:schemeClr val="dk1"/>
          </a:fontRef>
        </p:style>
        <p:txBody>
          <a:bodyPr rtlCol="0" anchor="ctr"/>
          <a:lstStyle/>
          <a:p>
            <a:pPr lvl="0" algn="ctr">
              <a:lnSpc>
                <a:spcPct val="107000"/>
              </a:lnSpc>
              <a:spcAft>
                <a:spcPts val="800"/>
              </a:spcAft>
              <a:defRPr/>
            </a:pP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Kể</a:t>
            </a:r>
            <a:r>
              <a:rPr lang="en-US"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tên</a:t>
            </a:r>
            <a:r>
              <a:rPr lang="en-US"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và</a:t>
            </a:r>
            <a:r>
              <a:rPr lang="en-US"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nêu</a:t>
            </a:r>
            <a:r>
              <a:rPr lang="en-US"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tác</a:t>
            </a:r>
            <a:r>
              <a:rPr lang="en-US"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dụng</a:t>
            </a:r>
            <a:r>
              <a:rPr lang="en-US"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một</a:t>
            </a:r>
            <a:r>
              <a:rPr lang="en-US"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số</a:t>
            </a:r>
            <a:r>
              <a:rPr lang="en-US"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sản</a:t>
            </a:r>
            <a:r>
              <a:rPr lang="en-US"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phẩm</a:t>
            </a:r>
            <a:r>
              <a:rPr lang="en-US"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công</a:t>
            </a:r>
            <a:r>
              <a:rPr lang="en-US"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nghệ</a:t>
            </a:r>
            <a:r>
              <a:rPr lang="en-US"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có</a:t>
            </a:r>
            <a:r>
              <a:rPr lang="en-US"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trong</a:t>
            </a:r>
            <a:r>
              <a:rPr lang="en-US"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gia</a:t>
            </a:r>
            <a:r>
              <a:rPr lang="en-US"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đình</a:t>
            </a:r>
            <a:r>
              <a:rPr lang="en-US"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em</a:t>
            </a:r>
            <a:r>
              <a:rPr lang="en-US"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theo</a:t>
            </a:r>
            <a:r>
              <a:rPr lang="en-US"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mẫu</a:t>
            </a:r>
            <a:r>
              <a:rPr lang="en-US"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18CB322C-EB06-4CD2-BE53-F1A50B9A3C4E}"/>
              </a:ext>
            </a:extLst>
          </p:cNvPr>
          <p:cNvPicPr>
            <a:picLocks noChangeAspect="1"/>
          </p:cNvPicPr>
          <p:nvPr/>
        </p:nvPicPr>
        <p:blipFill>
          <a:blip r:embed="rId2"/>
          <a:srcRect/>
          <a:stretch>
            <a:fillRect/>
          </a:stretch>
        </p:blipFill>
        <p:spPr>
          <a:xfrm>
            <a:off x="354849" y="60284"/>
            <a:ext cx="931818" cy="942421"/>
          </a:xfrm>
          <a:prstGeom prst="rect">
            <a:avLst/>
          </a:prstGeom>
          <a:effectLst>
            <a:glow rad="165100">
              <a:schemeClr val="accent4">
                <a:lumMod val="40000"/>
                <a:lumOff val="60000"/>
              </a:schemeClr>
            </a:glow>
          </a:effectLst>
        </p:spPr>
      </p:pic>
      <p:graphicFrame>
        <p:nvGraphicFramePr>
          <p:cNvPr id="2" name="Table 1">
            <a:extLst>
              <a:ext uri="{FF2B5EF4-FFF2-40B4-BE49-F238E27FC236}">
                <a16:creationId xmlns:a16="http://schemas.microsoft.com/office/drawing/2014/main" id="{84DDA521-2532-44B3-BFC2-4223F3606435}"/>
              </a:ext>
            </a:extLst>
          </p:cNvPr>
          <p:cNvGraphicFramePr>
            <a:graphicFrameLocks noGrp="1"/>
          </p:cNvGraphicFramePr>
          <p:nvPr>
            <p:extLst>
              <p:ext uri="{D42A27DB-BD31-4B8C-83A1-F6EECF244321}">
                <p14:modId xmlns:p14="http://schemas.microsoft.com/office/powerpoint/2010/main" val="2016888168"/>
              </p:ext>
            </p:extLst>
          </p:nvPr>
        </p:nvGraphicFramePr>
        <p:xfrm>
          <a:off x="1026911" y="2478107"/>
          <a:ext cx="10486050" cy="2126944"/>
        </p:xfrm>
        <a:graphic>
          <a:graphicData uri="http://schemas.openxmlformats.org/drawingml/2006/table">
            <a:tbl>
              <a:tblPr firstRow="1" firstCol="1" bandRow="1">
                <a:tableStyleId>{21E4AEA4-8DFA-4A89-87EB-49C32662AFE0}</a:tableStyleId>
              </a:tblPr>
              <a:tblGrid>
                <a:gridCol w="1331474">
                  <a:extLst>
                    <a:ext uri="{9D8B030D-6E8A-4147-A177-3AD203B41FA5}">
                      <a16:colId xmlns:a16="http://schemas.microsoft.com/office/drawing/2014/main" val="1452136032"/>
                    </a:ext>
                  </a:extLst>
                </a:gridCol>
                <a:gridCol w="4349671">
                  <a:extLst>
                    <a:ext uri="{9D8B030D-6E8A-4147-A177-3AD203B41FA5}">
                      <a16:colId xmlns:a16="http://schemas.microsoft.com/office/drawing/2014/main" val="2103577586"/>
                    </a:ext>
                  </a:extLst>
                </a:gridCol>
                <a:gridCol w="2500259">
                  <a:extLst>
                    <a:ext uri="{9D8B030D-6E8A-4147-A177-3AD203B41FA5}">
                      <a16:colId xmlns:a16="http://schemas.microsoft.com/office/drawing/2014/main" val="3650531617"/>
                    </a:ext>
                  </a:extLst>
                </a:gridCol>
                <a:gridCol w="2304646">
                  <a:extLst>
                    <a:ext uri="{9D8B030D-6E8A-4147-A177-3AD203B41FA5}">
                      <a16:colId xmlns:a16="http://schemas.microsoft.com/office/drawing/2014/main" val="1499967439"/>
                    </a:ext>
                  </a:extLst>
                </a:gridCol>
              </a:tblGrid>
              <a:tr h="1066722">
                <a:tc>
                  <a:txBody>
                    <a:bodyPr/>
                    <a:lstStyle/>
                    <a:p>
                      <a:pPr marL="0" marR="0" algn="ctr">
                        <a:lnSpc>
                          <a:spcPct val="120000"/>
                        </a:lnSpc>
                        <a:spcBef>
                          <a:spcPts val="0"/>
                        </a:spcBef>
                        <a:spcAft>
                          <a:spcPts val="0"/>
                        </a:spcAft>
                      </a:pPr>
                      <a:r>
                        <a:rPr lang="nl-NL" sz="3600" dirty="0">
                          <a:solidFill>
                            <a:srgbClr val="002060"/>
                          </a:solidFill>
                          <a:effectLst/>
                          <a:latin typeface="Cambria" panose="02040503050406030204" pitchFamily="18" charset="0"/>
                          <a:ea typeface="Cambria" panose="02040503050406030204" pitchFamily="18" charset="0"/>
                          <a:cs typeface="Arial" panose="020B0604020202020204" pitchFamily="34" charset="0"/>
                        </a:rPr>
                        <a:t>TT</a:t>
                      </a:r>
                      <a:endParaRPr lang="en-US" sz="3600" dirty="0">
                        <a:solidFill>
                          <a:srgbClr val="002060"/>
                        </a:solidFill>
                        <a:effectLst/>
                        <a:latin typeface="Cambria" panose="02040503050406030204" pitchFamily="18" charset="0"/>
                        <a:ea typeface="Cambria" panose="020405030504060302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20000"/>
                        </a:lnSpc>
                        <a:spcBef>
                          <a:spcPts val="0"/>
                        </a:spcBef>
                        <a:spcAft>
                          <a:spcPts val="0"/>
                        </a:spcAft>
                      </a:pPr>
                      <a:r>
                        <a:rPr lang="nl-NL" sz="3600" dirty="0">
                          <a:solidFill>
                            <a:srgbClr val="002060"/>
                          </a:solidFill>
                          <a:effectLst/>
                          <a:latin typeface="Cambria" panose="02040503050406030204" pitchFamily="18" charset="0"/>
                          <a:ea typeface="Cambria" panose="02040503050406030204" pitchFamily="18" charset="0"/>
                          <a:cs typeface="Arial" panose="020B0604020202020204" pitchFamily="34" charset="0"/>
                        </a:rPr>
                        <a:t>Tên sản phẩm</a:t>
                      </a:r>
                      <a:endParaRPr lang="en-US" sz="3600" dirty="0">
                        <a:solidFill>
                          <a:srgbClr val="002060"/>
                        </a:solidFill>
                        <a:effectLst/>
                        <a:latin typeface="Cambria" panose="02040503050406030204" pitchFamily="18" charset="0"/>
                        <a:ea typeface="Cambria" panose="020405030504060302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20000"/>
                        </a:lnSpc>
                        <a:spcBef>
                          <a:spcPts val="0"/>
                        </a:spcBef>
                        <a:spcAft>
                          <a:spcPts val="0"/>
                        </a:spcAft>
                      </a:pPr>
                      <a:r>
                        <a:rPr lang="nl-NL" sz="3600" dirty="0">
                          <a:solidFill>
                            <a:srgbClr val="002060"/>
                          </a:solidFill>
                          <a:effectLst/>
                          <a:latin typeface="Cambria" panose="02040503050406030204" pitchFamily="18" charset="0"/>
                          <a:ea typeface="Cambria" panose="02040503050406030204" pitchFamily="18" charset="0"/>
                          <a:cs typeface="Arial" panose="020B0604020202020204" pitchFamily="34" charset="0"/>
                        </a:rPr>
                        <a:t>Số lượng</a:t>
                      </a:r>
                      <a:endParaRPr lang="en-US" sz="3600" dirty="0">
                        <a:solidFill>
                          <a:srgbClr val="002060"/>
                        </a:solidFill>
                        <a:effectLst/>
                        <a:latin typeface="Cambria" panose="02040503050406030204" pitchFamily="18" charset="0"/>
                        <a:ea typeface="Cambria" panose="020405030504060302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20000"/>
                        </a:lnSpc>
                        <a:spcBef>
                          <a:spcPts val="0"/>
                        </a:spcBef>
                        <a:spcAft>
                          <a:spcPts val="0"/>
                        </a:spcAft>
                      </a:pPr>
                      <a:r>
                        <a:rPr lang="nl-NL" sz="3600" dirty="0">
                          <a:solidFill>
                            <a:srgbClr val="002060"/>
                          </a:solidFill>
                          <a:effectLst/>
                          <a:latin typeface="Cambria" panose="02040503050406030204" pitchFamily="18" charset="0"/>
                          <a:ea typeface="Cambria" panose="02040503050406030204" pitchFamily="18" charset="0"/>
                          <a:cs typeface="Arial" panose="020B0604020202020204" pitchFamily="34" charset="0"/>
                        </a:rPr>
                        <a:t>Tác dụng</a:t>
                      </a:r>
                      <a:endParaRPr lang="en-US" sz="3600" dirty="0">
                        <a:solidFill>
                          <a:srgbClr val="002060"/>
                        </a:solidFill>
                        <a:effectLst/>
                        <a:latin typeface="Cambria" panose="02040503050406030204" pitchFamily="18" charset="0"/>
                        <a:ea typeface="Cambria" panose="020405030504060302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28054007"/>
                  </a:ext>
                </a:extLst>
              </a:tr>
              <a:tr h="1060222">
                <a:tc>
                  <a:txBody>
                    <a:bodyPr/>
                    <a:lstStyle/>
                    <a:p>
                      <a:pPr marL="0" marR="0" algn="ctr">
                        <a:lnSpc>
                          <a:spcPct val="120000"/>
                        </a:lnSpc>
                        <a:spcBef>
                          <a:spcPts val="0"/>
                        </a:spcBef>
                        <a:spcAft>
                          <a:spcPts val="0"/>
                        </a:spcAft>
                      </a:pPr>
                      <a:r>
                        <a:rPr lang="nl-NL" sz="3600" dirty="0">
                          <a:effectLst/>
                          <a:latin typeface="Cambria" panose="02040503050406030204" pitchFamily="18" charset="0"/>
                          <a:ea typeface="Cambria" panose="02040503050406030204" pitchFamily="18" charset="0"/>
                          <a:cs typeface="Arial" panose="020B0604020202020204" pitchFamily="34" charset="0"/>
                        </a:rPr>
                        <a:t>...</a:t>
                      </a:r>
                      <a:endParaRPr lang="en-US" sz="3600" dirty="0">
                        <a:effectLst/>
                        <a:latin typeface="Cambria" panose="02040503050406030204" pitchFamily="18" charset="0"/>
                        <a:ea typeface="Cambria" panose="020405030504060302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20000"/>
                        </a:lnSpc>
                        <a:spcBef>
                          <a:spcPts val="0"/>
                        </a:spcBef>
                        <a:spcAft>
                          <a:spcPts val="0"/>
                        </a:spcAft>
                      </a:pPr>
                      <a:r>
                        <a:rPr lang="nl-NL" sz="3600" dirty="0">
                          <a:effectLst/>
                          <a:latin typeface="Cambria" panose="02040503050406030204" pitchFamily="18" charset="0"/>
                          <a:ea typeface="Cambria" panose="02040503050406030204" pitchFamily="18" charset="0"/>
                          <a:cs typeface="Arial" panose="020B0604020202020204" pitchFamily="34" charset="0"/>
                        </a:rPr>
                        <a:t>....</a:t>
                      </a:r>
                      <a:endParaRPr lang="en-US" sz="3600" dirty="0">
                        <a:effectLst/>
                        <a:latin typeface="Cambria" panose="02040503050406030204" pitchFamily="18" charset="0"/>
                        <a:ea typeface="Cambria" panose="020405030504060302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20000"/>
                        </a:lnSpc>
                        <a:spcBef>
                          <a:spcPts val="0"/>
                        </a:spcBef>
                        <a:spcAft>
                          <a:spcPts val="0"/>
                        </a:spcAft>
                      </a:pPr>
                      <a:r>
                        <a:rPr lang="nl-NL" sz="3600" dirty="0">
                          <a:effectLst/>
                          <a:latin typeface="Cambria" panose="02040503050406030204" pitchFamily="18" charset="0"/>
                          <a:ea typeface="Cambria" panose="02040503050406030204" pitchFamily="18" charset="0"/>
                          <a:cs typeface="Arial" panose="020B0604020202020204" pitchFamily="34" charset="0"/>
                        </a:rPr>
                        <a:t>....</a:t>
                      </a:r>
                      <a:endParaRPr lang="en-US" sz="3600" dirty="0">
                        <a:effectLst/>
                        <a:latin typeface="Cambria" panose="02040503050406030204" pitchFamily="18" charset="0"/>
                        <a:ea typeface="Cambria" panose="020405030504060302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20000"/>
                        </a:lnSpc>
                        <a:spcBef>
                          <a:spcPts val="0"/>
                        </a:spcBef>
                        <a:spcAft>
                          <a:spcPts val="0"/>
                        </a:spcAft>
                      </a:pPr>
                      <a:r>
                        <a:rPr lang="nl-NL" sz="3600" dirty="0">
                          <a:effectLst/>
                          <a:latin typeface="Cambria" panose="02040503050406030204" pitchFamily="18" charset="0"/>
                          <a:ea typeface="Cambria" panose="02040503050406030204" pitchFamily="18" charset="0"/>
                          <a:cs typeface="Arial" panose="020B0604020202020204" pitchFamily="34" charset="0"/>
                        </a:rPr>
                        <a:t>....</a:t>
                      </a:r>
                      <a:endParaRPr lang="en-US" sz="3600" dirty="0">
                        <a:effectLst/>
                        <a:latin typeface="Cambria" panose="02040503050406030204" pitchFamily="18" charset="0"/>
                        <a:ea typeface="Cambria" panose="020405030504060302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67131602"/>
                  </a:ext>
                </a:extLst>
              </a:tr>
            </a:tbl>
          </a:graphicData>
        </a:graphic>
      </p:graphicFrame>
    </p:spTree>
    <p:extLst>
      <p:ext uri="{BB962C8B-B14F-4D97-AF65-F5344CB8AC3E}">
        <p14:creationId xmlns:p14="http://schemas.microsoft.com/office/powerpoint/2010/main" val="5874571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2000" b="-2000"/>
          </a:stretch>
        </a:blipFill>
        <a:effectLst/>
      </p:bgPr>
    </p:bg>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E4AA58E8-F323-4B58-AE16-61B0885632B8}"/>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5374" b="91589" l="7500" r="94063">
                        <a14:foregroundMark x1="56250" y1="5841" x2="56250" y2="5841"/>
                        <a14:foregroundMark x1="56250" y1="5841" x2="56250" y2="5841"/>
                        <a14:foregroundMark x1="56250" y1="5841" x2="56250" y2="5841"/>
                        <a14:foregroundMark x1="90313" y1="25701" x2="90313" y2="25701"/>
                        <a14:foregroundMark x1="90313" y1="25701" x2="90313" y2="25701"/>
                        <a14:foregroundMark x1="90313" y1="25701" x2="90313" y2="25701"/>
                        <a14:foregroundMark x1="93750" y1="25701" x2="93750" y2="25701"/>
                        <a14:foregroundMark x1="93750" y1="25701" x2="93750" y2="25701"/>
                        <a14:foregroundMark x1="94063" y1="25701" x2="94063" y2="25701"/>
                        <a14:foregroundMark x1="94063" y1="25701" x2="94063" y2="25701"/>
                        <a14:foregroundMark x1="58125" y1="8411" x2="58125" y2="8411"/>
                        <a14:foregroundMark x1="58125" y1="8411" x2="58125" y2="8411"/>
                        <a14:foregroundMark x1="58125" y1="8411" x2="58125" y2="8411"/>
                        <a14:foregroundMark x1="57188" y1="7944" x2="57188" y2="7944"/>
                        <a14:foregroundMark x1="52500" y1="7944" x2="52500" y2="7944"/>
                        <a14:foregroundMark x1="52500" y1="7944" x2="52500" y2="7944"/>
                        <a14:foregroundMark x1="56250" y1="7944" x2="56250" y2="7944"/>
                        <a14:foregroundMark x1="56250" y1="7944" x2="56250" y2="7944"/>
                        <a14:foregroundMark x1="56250" y1="7944" x2="56250" y2="7944"/>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4375" y2="7944"/>
                        <a14:foregroundMark x1="70000" y1="75000" x2="70000" y2="75000"/>
                        <a14:foregroundMark x1="7500" y1="70093" x2="7500" y2="70093"/>
                        <a14:foregroundMark x1="41563" y1="91589" x2="41563" y2="91589"/>
                      </a14:backgroundRemoval>
                    </a14:imgEffect>
                  </a14:imgLayer>
                </a14:imgProps>
              </a:ext>
              <a:ext uri="{28A0092B-C50C-407E-A947-70E740481C1C}">
                <a14:useLocalDpi xmlns:a14="http://schemas.microsoft.com/office/drawing/2010/main" val="0"/>
              </a:ext>
            </a:extLst>
          </a:blip>
          <a:stretch>
            <a:fillRect/>
          </a:stretch>
        </p:blipFill>
        <p:spPr>
          <a:xfrm>
            <a:off x="5101254" y="4592097"/>
            <a:ext cx="1784318" cy="2386525"/>
          </a:xfrm>
          <a:prstGeom prst="rect">
            <a:avLst/>
          </a:prstGeom>
        </p:spPr>
      </p:pic>
      <p:pic>
        <p:nvPicPr>
          <p:cNvPr id="6" name="Hình ảnh 5">
            <a:extLst>
              <a:ext uri="{FF2B5EF4-FFF2-40B4-BE49-F238E27FC236}">
                <a16:creationId xmlns:a16="http://schemas.microsoft.com/office/drawing/2014/main" id="{6E49B9F5-C3CD-4395-A94D-4C7EAA1740F0}"/>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5374" b="91589" l="7500" r="94063">
                        <a14:foregroundMark x1="56250" y1="5841" x2="56250" y2="5841"/>
                        <a14:foregroundMark x1="56250" y1="5841" x2="56250" y2="5841"/>
                        <a14:foregroundMark x1="56250" y1="5841" x2="56250" y2="5841"/>
                        <a14:foregroundMark x1="90313" y1="25701" x2="90313" y2="25701"/>
                        <a14:foregroundMark x1="90313" y1="25701" x2="90313" y2="25701"/>
                        <a14:foregroundMark x1="90313" y1="25701" x2="90313" y2="25701"/>
                        <a14:foregroundMark x1="93750" y1="25701" x2="93750" y2="25701"/>
                        <a14:foregroundMark x1="93750" y1="25701" x2="93750" y2="25701"/>
                        <a14:foregroundMark x1="94063" y1="25701" x2="94063" y2="25701"/>
                        <a14:foregroundMark x1="94063" y1="25701" x2="94063" y2="25701"/>
                        <a14:foregroundMark x1="58125" y1="8411" x2="58125" y2="8411"/>
                        <a14:foregroundMark x1="58125" y1="8411" x2="58125" y2="8411"/>
                        <a14:foregroundMark x1="58125" y1="8411" x2="58125" y2="8411"/>
                        <a14:foregroundMark x1="57188" y1="7944" x2="57188" y2="7944"/>
                        <a14:foregroundMark x1="52500" y1="7944" x2="52500" y2="7944"/>
                        <a14:foregroundMark x1="52500" y1="7944" x2="52500" y2="7944"/>
                        <a14:foregroundMark x1="56250" y1="7944" x2="56250" y2="7944"/>
                        <a14:foregroundMark x1="56250" y1="7944" x2="56250" y2="7944"/>
                        <a14:foregroundMark x1="56250" y1="7944" x2="56250" y2="7944"/>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4375" y2="7944"/>
                        <a14:foregroundMark x1="70000" y1="75000" x2="70000" y2="75000"/>
                        <a14:foregroundMark x1="7500" y1="70093" x2="7500" y2="70093"/>
                        <a14:foregroundMark x1="41563" y1="91589" x2="41563" y2="91589"/>
                      </a14:backgroundRemoval>
                    </a14:imgEffect>
                  </a14:imgLayer>
                </a14:imgProps>
              </a:ext>
              <a:ext uri="{28A0092B-C50C-407E-A947-70E740481C1C}">
                <a14:useLocalDpi xmlns:a14="http://schemas.microsoft.com/office/drawing/2010/main" val="0"/>
              </a:ext>
            </a:extLst>
          </a:blip>
          <a:stretch>
            <a:fillRect/>
          </a:stretch>
        </p:blipFill>
        <p:spPr>
          <a:xfrm>
            <a:off x="7452942" y="4592097"/>
            <a:ext cx="1784318" cy="2386525"/>
          </a:xfrm>
          <a:prstGeom prst="rect">
            <a:avLst/>
          </a:prstGeom>
        </p:spPr>
      </p:pic>
      <p:pic>
        <p:nvPicPr>
          <p:cNvPr id="7" name="Hình ảnh 6">
            <a:extLst>
              <a:ext uri="{FF2B5EF4-FFF2-40B4-BE49-F238E27FC236}">
                <a16:creationId xmlns:a16="http://schemas.microsoft.com/office/drawing/2014/main" id="{3C063630-A061-49B6-995A-259314C22D60}"/>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5374" b="91589" l="7500" r="94063">
                        <a14:foregroundMark x1="56250" y1="5841" x2="56250" y2="5841"/>
                        <a14:foregroundMark x1="56250" y1="5841" x2="56250" y2="5841"/>
                        <a14:foregroundMark x1="56250" y1="5841" x2="56250" y2="5841"/>
                        <a14:foregroundMark x1="90313" y1="25701" x2="90313" y2="25701"/>
                        <a14:foregroundMark x1="90313" y1="25701" x2="90313" y2="25701"/>
                        <a14:foregroundMark x1="90313" y1="25701" x2="90313" y2="25701"/>
                        <a14:foregroundMark x1="93750" y1="25701" x2="93750" y2="25701"/>
                        <a14:foregroundMark x1="93750" y1="25701" x2="93750" y2="25701"/>
                        <a14:foregroundMark x1="94063" y1="25701" x2="94063" y2="25701"/>
                        <a14:foregroundMark x1="94063" y1="25701" x2="94063" y2="25701"/>
                        <a14:foregroundMark x1="58125" y1="8411" x2="58125" y2="8411"/>
                        <a14:foregroundMark x1="58125" y1="8411" x2="58125" y2="8411"/>
                        <a14:foregroundMark x1="58125" y1="8411" x2="58125" y2="8411"/>
                        <a14:foregroundMark x1="57188" y1="7944" x2="57188" y2="7944"/>
                        <a14:foregroundMark x1="52500" y1="7944" x2="52500" y2="7944"/>
                        <a14:foregroundMark x1="52500" y1="7944" x2="52500" y2="7944"/>
                        <a14:foregroundMark x1="56250" y1="7944" x2="56250" y2="7944"/>
                        <a14:foregroundMark x1="56250" y1="7944" x2="56250" y2="7944"/>
                        <a14:foregroundMark x1="56250" y1="7944" x2="56250" y2="7944"/>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4375" y2="7944"/>
                        <a14:foregroundMark x1="70000" y1="75000" x2="70000" y2="75000"/>
                        <a14:foregroundMark x1="7500" y1="70093" x2="7500" y2="70093"/>
                        <a14:foregroundMark x1="41563" y1="91589" x2="41563" y2="91589"/>
                      </a14:backgroundRemoval>
                    </a14:imgEffect>
                  </a14:imgLayer>
                </a14:imgProps>
              </a:ext>
              <a:ext uri="{28A0092B-C50C-407E-A947-70E740481C1C}">
                <a14:useLocalDpi xmlns:a14="http://schemas.microsoft.com/office/drawing/2010/main" val="0"/>
              </a:ext>
            </a:extLst>
          </a:blip>
          <a:stretch>
            <a:fillRect/>
          </a:stretch>
        </p:blipFill>
        <p:spPr>
          <a:xfrm>
            <a:off x="6483369" y="2660828"/>
            <a:ext cx="1784318" cy="2386525"/>
          </a:xfrm>
          <a:prstGeom prst="rect">
            <a:avLst/>
          </a:prstGeom>
        </p:spPr>
      </p:pic>
      <p:pic>
        <p:nvPicPr>
          <p:cNvPr id="11" name="Hình ảnh 10">
            <a:extLst>
              <a:ext uri="{FF2B5EF4-FFF2-40B4-BE49-F238E27FC236}">
                <a16:creationId xmlns:a16="http://schemas.microsoft.com/office/drawing/2014/main" id="{20F45E8A-D805-4E4C-A5A3-817431AF973B}"/>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5374" b="91589" l="7500" r="94063">
                        <a14:foregroundMark x1="56250" y1="5841" x2="56250" y2="5841"/>
                        <a14:foregroundMark x1="56250" y1="5841" x2="56250" y2="5841"/>
                        <a14:foregroundMark x1="56250" y1="5841" x2="56250" y2="5841"/>
                        <a14:foregroundMark x1="90313" y1="25701" x2="90313" y2="25701"/>
                        <a14:foregroundMark x1="90313" y1="25701" x2="90313" y2="25701"/>
                        <a14:foregroundMark x1="90313" y1="25701" x2="90313" y2="25701"/>
                        <a14:foregroundMark x1="93750" y1="25701" x2="93750" y2="25701"/>
                        <a14:foregroundMark x1="93750" y1="25701" x2="93750" y2="25701"/>
                        <a14:foregroundMark x1="94063" y1="25701" x2="94063" y2="25701"/>
                        <a14:foregroundMark x1="94063" y1="25701" x2="94063" y2="25701"/>
                        <a14:foregroundMark x1="58125" y1="8411" x2="58125" y2="8411"/>
                        <a14:foregroundMark x1="58125" y1="8411" x2="58125" y2="8411"/>
                        <a14:foregroundMark x1="58125" y1="8411" x2="58125" y2="8411"/>
                        <a14:foregroundMark x1="57188" y1="7944" x2="57188" y2="7944"/>
                        <a14:foregroundMark x1="52500" y1="7944" x2="52500" y2="7944"/>
                        <a14:foregroundMark x1="52500" y1="7944" x2="52500" y2="7944"/>
                        <a14:foregroundMark x1="56250" y1="7944" x2="56250" y2="7944"/>
                        <a14:foregroundMark x1="56250" y1="7944" x2="56250" y2="7944"/>
                        <a14:foregroundMark x1="56250" y1="7944" x2="56250" y2="7944"/>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4375" y2="7944"/>
                        <a14:foregroundMark x1="70000" y1="75000" x2="70000" y2="75000"/>
                        <a14:foregroundMark x1="7500" y1="70093" x2="7500" y2="70093"/>
                        <a14:foregroundMark x1="41563" y1="91589" x2="41563" y2="91589"/>
                      </a14:backgroundRemoval>
                    </a14:imgEffect>
                  </a14:imgLayer>
                </a14:imgProps>
              </a:ext>
              <a:ext uri="{28A0092B-C50C-407E-A947-70E740481C1C}">
                <a14:useLocalDpi xmlns:a14="http://schemas.microsoft.com/office/drawing/2010/main" val="0"/>
              </a:ext>
            </a:extLst>
          </a:blip>
          <a:stretch>
            <a:fillRect/>
          </a:stretch>
        </p:blipFill>
        <p:spPr>
          <a:xfrm>
            <a:off x="9237260" y="2695439"/>
            <a:ext cx="1784318" cy="2386525"/>
          </a:xfrm>
          <a:prstGeom prst="rect">
            <a:avLst/>
          </a:prstGeom>
        </p:spPr>
      </p:pic>
      <p:sp>
        <p:nvSpPr>
          <p:cNvPr id="12" name="Hộp Văn bản 11">
            <a:hlinkClick r:id="rId8" action="ppaction://hlinksldjump"/>
            <a:extLst>
              <a:ext uri="{FF2B5EF4-FFF2-40B4-BE49-F238E27FC236}">
                <a16:creationId xmlns:a16="http://schemas.microsoft.com/office/drawing/2014/main" id="{82D8253B-E8F9-4B23-9CBA-F4FD48282B01}"/>
              </a:ext>
            </a:extLst>
          </p:cNvPr>
          <p:cNvSpPr txBox="1"/>
          <p:nvPr/>
        </p:nvSpPr>
        <p:spPr>
          <a:xfrm>
            <a:off x="5817566" y="5130244"/>
            <a:ext cx="32355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Segoe UI Black" panose="020B0A02040204020203" pitchFamily="34" charset="0"/>
                <a:ea typeface="Segoe UI Black" panose="020B0A02040204020203" pitchFamily="34" charset="0"/>
                <a:cs typeface="+mn-cs"/>
              </a:rPr>
              <a:t>1</a:t>
            </a:r>
          </a:p>
        </p:txBody>
      </p:sp>
      <p:sp>
        <p:nvSpPr>
          <p:cNvPr id="13" name="Hộp Văn bản 12">
            <a:hlinkClick r:id="rId9" action="ppaction://hlinksldjump"/>
            <a:extLst>
              <a:ext uri="{FF2B5EF4-FFF2-40B4-BE49-F238E27FC236}">
                <a16:creationId xmlns:a16="http://schemas.microsoft.com/office/drawing/2014/main" id="{BA06E1F4-9A1D-4423-90FD-3F9DBFD71D8F}"/>
              </a:ext>
            </a:extLst>
          </p:cNvPr>
          <p:cNvSpPr txBox="1"/>
          <p:nvPr/>
        </p:nvSpPr>
        <p:spPr>
          <a:xfrm>
            <a:off x="8168076" y="5123969"/>
            <a:ext cx="32355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Segoe UI Black" panose="020B0A02040204020203" pitchFamily="34" charset="0"/>
                <a:ea typeface="Segoe UI Black" panose="020B0A02040204020203" pitchFamily="34" charset="0"/>
                <a:cs typeface="+mn-cs"/>
              </a:rPr>
              <a:t>2</a:t>
            </a:r>
          </a:p>
        </p:txBody>
      </p:sp>
      <p:sp>
        <p:nvSpPr>
          <p:cNvPr id="14" name="Hộp Văn bản 13">
            <a:hlinkClick r:id="rId10" action="ppaction://hlinksldjump"/>
            <a:extLst>
              <a:ext uri="{FF2B5EF4-FFF2-40B4-BE49-F238E27FC236}">
                <a16:creationId xmlns:a16="http://schemas.microsoft.com/office/drawing/2014/main" id="{0AA76C1E-2D46-48CD-B2F9-F437F4015F95}"/>
              </a:ext>
            </a:extLst>
          </p:cNvPr>
          <p:cNvSpPr txBox="1"/>
          <p:nvPr/>
        </p:nvSpPr>
        <p:spPr>
          <a:xfrm>
            <a:off x="9967640" y="3229824"/>
            <a:ext cx="32355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Segoe UI Black" panose="020B0A02040204020203" pitchFamily="34" charset="0"/>
                <a:ea typeface="Segoe UI Black" panose="020B0A02040204020203" pitchFamily="34" charset="0"/>
                <a:cs typeface="+mn-cs"/>
              </a:rPr>
              <a:t>3</a:t>
            </a:r>
          </a:p>
        </p:txBody>
      </p:sp>
      <p:sp>
        <p:nvSpPr>
          <p:cNvPr id="15" name="Hộp Văn bản 14">
            <a:hlinkClick r:id="rId11" action="ppaction://hlinksldjump"/>
            <a:extLst>
              <a:ext uri="{FF2B5EF4-FFF2-40B4-BE49-F238E27FC236}">
                <a16:creationId xmlns:a16="http://schemas.microsoft.com/office/drawing/2014/main" id="{6780B284-B0CF-4E55-8A4C-6B5297CE68DB}"/>
              </a:ext>
            </a:extLst>
          </p:cNvPr>
          <p:cNvSpPr txBox="1"/>
          <p:nvPr/>
        </p:nvSpPr>
        <p:spPr>
          <a:xfrm>
            <a:off x="7174085" y="3199023"/>
            <a:ext cx="32355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Segoe UI Black" panose="020B0A02040204020203" pitchFamily="34" charset="0"/>
                <a:ea typeface="Segoe UI Black" panose="020B0A02040204020203" pitchFamily="34" charset="0"/>
                <a:cs typeface="+mn-cs"/>
              </a:rPr>
              <a:t>4</a:t>
            </a:r>
          </a:p>
        </p:txBody>
      </p:sp>
      <p:pic>
        <p:nvPicPr>
          <p:cNvPr id="4" name="Hình ảnh 3" descr="Ảnh có chứa văn bản, búp bê, mẫu họa&#10;&#10;Mô tả được tạo tự động">
            <a:hlinkClick r:id="rId12" action="ppaction://hlinksldjump"/>
            <a:extLst>
              <a:ext uri="{FF2B5EF4-FFF2-40B4-BE49-F238E27FC236}">
                <a16:creationId xmlns:a16="http://schemas.microsoft.com/office/drawing/2014/main" id="{BA658D22-E2AB-3EEC-FDEA-95579530493C}"/>
              </a:ext>
            </a:extLst>
          </p:cNvPr>
          <p:cNvPicPr>
            <a:picLocks noChangeAspect="1"/>
          </p:cNvPicPr>
          <p:nvPr/>
        </p:nvPicPr>
        <p:blipFill rotWithShape="1">
          <a:blip r:embed="rId13" cstate="hqprint">
            <a:extLst>
              <a:ext uri="{BEBA8EAE-BF5A-486C-A8C5-ECC9F3942E4B}">
                <a14:imgProps xmlns:a14="http://schemas.microsoft.com/office/drawing/2010/main">
                  <a14:imgLayer r:embed="rId14">
                    <a14:imgEffect>
                      <a14:backgroundRemoval t="9980" b="89980" l="4840" r="46785">
                        <a14:foregroundMark x1="39991" y1="42004" x2="39991" y2="42004"/>
                        <a14:foregroundMark x1="46558" y1="51002" x2="40673" y2="41759"/>
                        <a14:foregroundMark x1="40673" y1="41759" x2="39287" y2="57669"/>
                        <a14:foregroundMark x1="42740" y1="40736" x2="42740" y2="40736"/>
                        <a14:foregroundMark x1="46785" y1="50593" x2="44195" y2="41227"/>
                        <a14:foregroundMark x1="44195" y1="41227" x2="38832" y2="41718"/>
                        <a14:foregroundMark x1="38832" y1="41718" x2="37651" y2="49775"/>
                        <a14:foregroundMark x1="37651" y1="49775" x2="38332" y2="54029"/>
                        <a14:backgroundMark x1="19518" y1="78241" x2="19768" y2="94070"/>
                      </a14:backgroundRemoval>
                    </a14:imgEffect>
                  </a14:imgLayer>
                </a14:imgProps>
              </a:ext>
              <a:ext uri="{28A0092B-C50C-407E-A947-70E740481C1C}">
                <a14:useLocalDpi xmlns:a14="http://schemas.microsoft.com/office/drawing/2010/main" val="0"/>
              </a:ext>
            </a:extLst>
          </a:blip>
          <a:srcRect r="51477"/>
          <a:stretch/>
        </p:blipFill>
        <p:spPr>
          <a:xfrm>
            <a:off x="716312" y="2633125"/>
            <a:ext cx="4131681" cy="4730537"/>
          </a:xfrm>
          <a:prstGeom prst="rect">
            <a:avLst/>
          </a:prstGeom>
        </p:spPr>
      </p:pic>
      <p:sp>
        <p:nvSpPr>
          <p:cNvPr id="17" name="Speech Bubble: Oval 16">
            <a:extLst>
              <a:ext uri="{FF2B5EF4-FFF2-40B4-BE49-F238E27FC236}">
                <a16:creationId xmlns:a16="http://schemas.microsoft.com/office/drawing/2014/main" id="{0EEDF796-4A28-0C38-3805-D30B7CDACC11}"/>
              </a:ext>
            </a:extLst>
          </p:cNvPr>
          <p:cNvSpPr/>
          <p:nvPr/>
        </p:nvSpPr>
        <p:spPr>
          <a:xfrm>
            <a:off x="2139526" y="725715"/>
            <a:ext cx="3678040" cy="2235200"/>
          </a:xfrm>
          <a:prstGeom prst="wedgeEllipseCallout">
            <a:avLst>
              <a:gd name="adj1" fmla="val -3483"/>
              <a:gd name="adj2" fmla="val 65506"/>
            </a:avLst>
          </a:prstGeom>
          <a:solidFill>
            <a:srgbClr val="FFFF66"/>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FF0000"/>
              </a:solidFill>
              <a:effectLst/>
              <a:uLnTx/>
              <a:uFillTx/>
              <a:latin typeface="#9Slide05 SVNClementine" panose="020F0502020204030203" pitchFamily="34" charset="0"/>
              <a:ea typeface="+mn-ea"/>
              <a:cs typeface="+mn-cs"/>
            </a:endParaRPr>
          </a:p>
        </p:txBody>
      </p:sp>
      <p:sp>
        <p:nvSpPr>
          <p:cNvPr id="21" name="Hộp Văn bản 20">
            <a:extLst>
              <a:ext uri="{FF2B5EF4-FFF2-40B4-BE49-F238E27FC236}">
                <a16:creationId xmlns:a16="http://schemas.microsoft.com/office/drawing/2014/main" id="{2CE344A4-2BFB-B8DF-4C1D-2889DC69724F}"/>
              </a:ext>
            </a:extLst>
          </p:cNvPr>
          <p:cNvSpPr txBox="1"/>
          <p:nvPr/>
        </p:nvSpPr>
        <p:spPr>
          <a:xfrm>
            <a:off x="2260750" y="993430"/>
            <a:ext cx="3419445" cy="18158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Để thu hoạch bông hoa, các bạn hãy </a:t>
            </a:r>
            <a:r>
              <a:rPr kumimoji="0" lang="en-US" sz="2800" b="1" i="0" u="none" strike="noStrike" kern="1200" cap="none" spc="0" normalizeH="0" baseline="0" noProof="0">
                <a:ln>
                  <a:noFill/>
                </a:ln>
                <a:solidFill>
                  <a:prstClr val="black"/>
                </a:solidFill>
                <a:effectLst/>
                <a:uLnTx/>
                <a:uFillTx/>
                <a:latin typeface="Calibri" panose="020F0502020204030204"/>
                <a:ea typeface="+mn-ea"/>
                <a:cs typeface="+mn-cs"/>
              </a:rPr>
              <a:t>trả lời đúng các câu hỏi </a:t>
            </a: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tìm hiểu bài nhé!</a:t>
            </a:r>
          </a:p>
        </p:txBody>
      </p:sp>
      <p:pic>
        <p:nvPicPr>
          <p:cNvPr id="2" name="Picture 1">
            <a:extLst>
              <a:ext uri="{FF2B5EF4-FFF2-40B4-BE49-F238E27FC236}">
                <a16:creationId xmlns:a16="http://schemas.microsoft.com/office/drawing/2014/main" id="{84FBEFB2-0222-45AA-A73E-D9B8F7EE5BC2}"/>
              </a:ext>
            </a:extLst>
          </p:cNvPr>
          <p:cNvPicPr>
            <a:picLocks noChangeAspect="1"/>
          </p:cNvPicPr>
          <p:nvPr/>
        </p:nvPicPr>
        <p:blipFill>
          <a:blip r:embed="rId15"/>
          <a:stretch>
            <a:fillRect/>
          </a:stretch>
        </p:blipFill>
        <p:spPr>
          <a:xfrm>
            <a:off x="5993413" y="9128"/>
            <a:ext cx="5907536" cy="2121592"/>
          </a:xfrm>
          <a:prstGeom prst="rect">
            <a:avLst/>
          </a:prstGeom>
        </p:spPr>
      </p:pic>
      <p:pic>
        <p:nvPicPr>
          <p:cNvPr id="41" name="Nhac-nen-vui-ve-nghich-ngom-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427874" y="103159"/>
            <a:ext cx="406400" cy="406400"/>
          </a:xfrm>
          <a:prstGeom prst="rect">
            <a:avLst/>
          </a:prstGeom>
        </p:spPr>
      </p:pic>
    </p:spTree>
    <p:extLst>
      <p:ext uri="{BB962C8B-B14F-4D97-AF65-F5344CB8AC3E}">
        <p14:creationId xmlns:p14="http://schemas.microsoft.com/office/powerpoint/2010/main" val="4967958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right)">
                                      <p:cBhvr>
                                        <p:cTn id="7" dur="500"/>
                                        <p:tgtEl>
                                          <p:spTgt spid="1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par>
                                <p:cTn id="11" presetID="2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par>
                                <p:cTn id="14" presetID="32" presetClass="emph" presetSubtype="0" fill="hold" nodeType="withEffect">
                                  <p:stCondLst>
                                    <p:cond delay="0"/>
                                  </p:stCondLst>
                                  <p:childTnLst>
                                    <p:animRot by="120000">
                                      <p:cBhvr>
                                        <p:cTn id="15" dur="100" fill="hold">
                                          <p:stCondLst>
                                            <p:cond delay="0"/>
                                          </p:stCondLst>
                                        </p:cTn>
                                        <p:tgtEl>
                                          <p:spTgt spid="4"/>
                                        </p:tgtEl>
                                        <p:attrNameLst>
                                          <p:attrName>r</p:attrName>
                                        </p:attrNameLst>
                                      </p:cBhvr>
                                    </p:animRot>
                                    <p:animRot by="-240000">
                                      <p:cBhvr>
                                        <p:cTn id="16" dur="200" fill="hold">
                                          <p:stCondLst>
                                            <p:cond delay="200"/>
                                          </p:stCondLst>
                                        </p:cTn>
                                        <p:tgtEl>
                                          <p:spTgt spid="4"/>
                                        </p:tgtEl>
                                        <p:attrNameLst>
                                          <p:attrName>r</p:attrName>
                                        </p:attrNameLst>
                                      </p:cBhvr>
                                    </p:animRot>
                                    <p:animRot by="240000">
                                      <p:cBhvr>
                                        <p:cTn id="17" dur="200" fill="hold">
                                          <p:stCondLst>
                                            <p:cond delay="400"/>
                                          </p:stCondLst>
                                        </p:cTn>
                                        <p:tgtEl>
                                          <p:spTgt spid="4"/>
                                        </p:tgtEl>
                                        <p:attrNameLst>
                                          <p:attrName>r</p:attrName>
                                        </p:attrNameLst>
                                      </p:cBhvr>
                                    </p:animRot>
                                    <p:animRot by="-240000">
                                      <p:cBhvr>
                                        <p:cTn id="18" dur="200" fill="hold">
                                          <p:stCondLst>
                                            <p:cond delay="600"/>
                                          </p:stCondLst>
                                        </p:cTn>
                                        <p:tgtEl>
                                          <p:spTgt spid="4"/>
                                        </p:tgtEl>
                                        <p:attrNameLst>
                                          <p:attrName>r</p:attrName>
                                        </p:attrNameLst>
                                      </p:cBhvr>
                                    </p:animRot>
                                    <p:animRot by="120000">
                                      <p:cBhvr>
                                        <p:cTn id="19" dur="200" fill="hold">
                                          <p:stCondLst>
                                            <p:cond delay="800"/>
                                          </p:stCondLst>
                                        </p:cTn>
                                        <p:tgtEl>
                                          <p:spTgt spid="4"/>
                                        </p:tgtEl>
                                        <p:attrNameLst>
                                          <p:attrName>r</p:attrName>
                                        </p:attrNameLst>
                                      </p:cBhvr>
                                    </p:animRot>
                                  </p:childTnLst>
                                </p:cTn>
                              </p:par>
                              <p:par>
                                <p:cTn id="20" presetID="1" presetClass="mediacall" presetSubtype="0" fill="hold" nodeType="withEffect">
                                  <p:stCondLst>
                                    <p:cond delay="0"/>
                                  </p:stCondLst>
                                  <p:childTnLst>
                                    <p:cmd type="call" cmd="playFrom(0.0)">
                                      <p:cBhvr>
                                        <p:cTn id="21" dur="1" fill="hold"/>
                                        <p:tgtEl>
                                          <p:spTgt spid="4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5"/>
                    </p:tgtEl>
                  </p:cond>
                </p:stCondLst>
                <p:endSync evt="end" delay="0">
                  <p:rtn val="all"/>
                </p:endSync>
                <p:childTnLst>
                  <p:par>
                    <p:cTn id="23" fill="hold">
                      <p:stCondLst>
                        <p:cond delay="0"/>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5"/>
                                        </p:tgtEl>
                                      </p:cBhvr>
                                    </p:animEffect>
                                    <p:set>
                                      <p:cBhvr>
                                        <p:cTn id="27" dur="1" fill="hold">
                                          <p:stCondLst>
                                            <p:cond delay="499"/>
                                          </p:stCondLst>
                                        </p:cTn>
                                        <p:tgtEl>
                                          <p:spTgt spid="5"/>
                                        </p:tgtEl>
                                        <p:attrNameLst>
                                          <p:attrName>style.visibility</p:attrName>
                                        </p:attrNameLst>
                                      </p:cBhvr>
                                      <p:to>
                                        <p:strVal val="hidden"/>
                                      </p:to>
                                    </p:set>
                                  </p:childTnLst>
                                </p:cTn>
                              </p:par>
                              <p:par>
                                <p:cTn id="28" presetID="10" presetClass="exit" presetSubtype="0" fill="hold" grpId="0" nodeType="withEffect">
                                  <p:stCondLst>
                                    <p:cond delay="0"/>
                                  </p:stCondLst>
                                  <p:childTnLst>
                                    <p:animEffect transition="out" filter="fade">
                                      <p:cBhvr>
                                        <p:cTn id="29" dur="500"/>
                                        <p:tgtEl>
                                          <p:spTgt spid="12"/>
                                        </p:tgtEl>
                                      </p:cBhvr>
                                    </p:animEffect>
                                    <p:set>
                                      <p:cBhvr>
                                        <p:cTn id="30"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31" restart="whenNotActive" fill="hold" evtFilter="cancelBubble" nodeType="interactiveSeq">
                <p:stCondLst>
                  <p:cond evt="onClick" delay="0">
                    <p:tgtEl>
                      <p:spTgt spid="6"/>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nodeType="withEffect">
                                  <p:stCondLst>
                                    <p:cond delay="0"/>
                                  </p:stCondLst>
                                  <p:childTnLst>
                                    <p:animEffect transition="out" filter="fade">
                                      <p:cBhvr>
                                        <p:cTn id="35" dur="500"/>
                                        <p:tgtEl>
                                          <p:spTgt spid="6"/>
                                        </p:tgtEl>
                                      </p:cBhvr>
                                    </p:animEffect>
                                    <p:set>
                                      <p:cBhvr>
                                        <p:cTn id="36" dur="1" fill="hold">
                                          <p:stCondLst>
                                            <p:cond delay="499"/>
                                          </p:stCondLst>
                                        </p:cTn>
                                        <p:tgtEl>
                                          <p:spTgt spid="6"/>
                                        </p:tgtEl>
                                        <p:attrNameLst>
                                          <p:attrName>style.visibility</p:attrName>
                                        </p:attrNameLst>
                                      </p:cBhvr>
                                      <p:to>
                                        <p:strVal val="hidden"/>
                                      </p:to>
                                    </p:set>
                                  </p:childTnLst>
                                </p:cTn>
                              </p:par>
                              <p:par>
                                <p:cTn id="37" presetID="10" presetClass="exit" presetSubtype="0" fill="hold" grpId="0" nodeType="withEffect">
                                  <p:stCondLst>
                                    <p:cond delay="0"/>
                                  </p:stCondLst>
                                  <p:childTnLst>
                                    <p:animEffect transition="out" filter="fade">
                                      <p:cBhvr>
                                        <p:cTn id="38" dur="500"/>
                                        <p:tgtEl>
                                          <p:spTgt spid="13"/>
                                        </p:tgtEl>
                                      </p:cBhvr>
                                    </p:animEffect>
                                    <p:set>
                                      <p:cBhvr>
                                        <p:cTn id="39"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40" restart="whenNotActive" fill="hold" evtFilter="cancelBubble" nodeType="interactiveSeq">
                <p:stCondLst>
                  <p:cond evt="onClick" delay="0">
                    <p:tgtEl>
                      <p:spTgt spid="11"/>
                    </p:tgtEl>
                  </p:cond>
                </p:stCondLst>
                <p:endSync evt="end" delay="0">
                  <p:rtn val="all"/>
                </p:endSync>
                <p:childTnLst>
                  <p:par>
                    <p:cTn id="41" fill="hold">
                      <p:stCondLst>
                        <p:cond delay="0"/>
                      </p:stCondLst>
                      <p:childTnLst>
                        <p:par>
                          <p:cTn id="42" fill="hold">
                            <p:stCondLst>
                              <p:cond delay="0"/>
                            </p:stCondLst>
                            <p:childTnLst>
                              <p:par>
                                <p:cTn id="43" presetID="10" presetClass="exit" presetSubtype="0" fill="hold" nodeType="clickEffect">
                                  <p:stCondLst>
                                    <p:cond delay="0"/>
                                  </p:stCondLst>
                                  <p:childTnLst>
                                    <p:animEffect transition="out" filter="fade">
                                      <p:cBhvr>
                                        <p:cTn id="44" dur="500"/>
                                        <p:tgtEl>
                                          <p:spTgt spid="11"/>
                                        </p:tgtEl>
                                      </p:cBhvr>
                                    </p:animEffect>
                                    <p:set>
                                      <p:cBhvr>
                                        <p:cTn id="45" dur="1" fill="hold">
                                          <p:stCondLst>
                                            <p:cond delay="499"/>
                                          </p:stCondLst>
                                        </p:cTn>
                                        <p:tgtEl>
                                          <p:spTgt spid="11"/>
                                        </p:tgtEl>
                                        <p:attrNameLst>
                                          <p:attrName>style.visibility</p:attrName>
                                        </p:attrNameLst>
                                      </p:cBhvr>
                                      <p:to>
                                        <p:strVal val="hidden"/>
                                      </p:to>
                                    </p:set>
                                  </p:childTnLst>
                                </p:cTn>
                              </p:par>
                              <p:par>
                                <p:cTn id="46" presetID="10" presetClass="exit" presetSubtype="0" fill="hold" grpId="0" nodeType="withEffect">
                                  <p:stCondLst>
                                    <p:cond delay="0"/>
                                  </p:stCondLst>
                                  <p:childTnLst>
                                    <p:animEffect transition="out" filter="fade">
                                      <p:cBhvr>
                                        <p:cTn id="47" dur="500"/>
                                        <p:tgtEl>
                                          <p:spTgt spid="14"/>
                                        </p:tgtEl>
                                      </p:cBhvr>
                                    </p:animEffect>
                                    <p:set>
                                      <p:cBhvr>
                                        <p:cTn id="48"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49" restart="whenNotActive" fill="hold" evtFilter="cancelBubble" nodeType="interactiveSeq">
                <p:stCondLst>
                  <p:cond evt="onClick" delay="0">
                    <p:tgtEl>
                      <p:spTgt spid="7"/>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nodeType="clickEffect">
                                  <p:stCondLst>
                                    <p:cond delay="0"/>
                                  </p:stCondLst>
                                  <p:childTnLst>
                                    <p:animEffect transition="out" filter="fade">
                                      <p:cBhvr>
                                        <p:cTn id="53" dur="500"/>
                                        <p:tgtEl>
                                          <p:spTgt spid="7"/>
                                        </p:tgtEl>
                                      </p:cBhvr>
                                    </p:animEffect>
                                    <p:set>
                                      <p:cBhvr>
                                        <p:cTn id="54" dur="1" fill="hold">
                                          <p:stCondLst>
                                            <p:cond delay="499"/>
                                          </p:stCondLst>
                                        </p:cTn>
                                        <p:tgtEl>
                                          <p:spTgt spid="7"/>
                                        </p:tgtEl>
                                        <p:attrNameLst>
                                          <p:attrName>style.visibility</p:attrName>
                                        </p:attrNameLst>
                                      </p:cBhvr>
                                      <p:to>
                                        <p:strVal val="hidden"/>
                                      </p:to>
                                    </p:set>
                                  </p:childTnLst>
                                </p:cTn>
                              </p:par>
                              <p:par>
                                <p:cTn id="55" presetID="10" presetClass="exit" presetSubtype="0" fill="hold" grpId="0" nodeType="withEffect">
                                  <p:stCondLst>
                                    <p:cond delay="0"/>
                                  </p:stCondLst>
                                  <p:childTnLst>
                                    <p:animEffect transition="out" filter="fade">
                                      <p:cBhvr>
                                        <p:cTn id="56" dur="500"/>
                                        <p:tgtEl>
                                          <p:spTgt spid="15"/>
                                        </p:tgtEl>
                                      </p:cBhvr>
                                    </p:animEffect>
                                    <p:set>
                                      <p:cBhvr>
                                        <p:cTn id="57"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7"/>
                  </p:tgtEl>
                </p:cond>
              </p:nextCondLst>
            </p:seq>
            <p:audio>
              <p:cMediaNode vol="80000" numSld="6">
                <p:cTn id="58" fill="hold" display="0">
                  <p:stCondLst>
                    <p:cond delay="indefinite"/>
                  </p:stCondLst>
                  <p:endCondLst>
                    <p:cond evt="onStopAudio" delay="0">
                      <p:tgtEl>
                        <p:sldTgt/>
                      </p:tgtEl>
                    </p:cond>
                  </p:endCondLst>
                </p:cTn>
                <p:tgtEl>
                  <p:spTgt spid="41"/>
                </p:tgtEl>
              </p:cMediaNode>
            </p:audio>
          </p:childTnLst>
        </p:cTn>
      </p:par>
    </p:tnLst>
    <p:bldLst>
      <p:bldP spid="12" grpId="0"/>
      <p:bldP spid="13" grpId="0"/>
      <p:bldP spid="14" grpId="0"/>
      <p:bldP spid="15" grpId="0"/>
      <p:bldP spid="17" grpId="0" animBg="1"/>
      <p:bldP spid="2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409393" y="2048911"/>
            <a:ext cx="5882818" cy="791915"/>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7832621"/>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481200" y="279400"/>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18CB322C-EB06-4CD2-BE53-F1A50B9A3C4E}"/>
              </a:ext>
            </a:extLst>
          </p:cNvPr>
          <p:cNvPicPr>
            <a:picLocks noChangeAspect="1"/>
          </p:cNvPicPr>
          <p:nvPr/>
        </p:nvPicPr>
        <p:blipFill>
          <a:blip r:embed="rId2"/>
          <a:srcRect/>
          <a:stretch>
            <a:fillRect/>
          </a:stretch>
        </p:blipFill>
        <p:spPr>
          <a:xfrm>
            <a:off x="354849" y="60284"/>
            <a:ext cx="931818" cy="942421"/>
          </a:xfrm>
          <a:prstGeom prst="rect">
            <a:avLst/>
          </a:prstGeom>
          <a:effectLst>
            <a:glow rad="165100">
              <a:schemeClr val="accent4">
                <a:lumMod val="40000"/>
                <a:lumOff val="60000"/>
              </a:schemeClr>
            </a:glow>
          </a:effectLst>
        </p:spPr>
      </p:pic>
      <p:graphicFrame>
        <p:nvGraphicFramePr>
          <p:cNvPr id="2" name="Table 1">
            <a:extLst>
              <a:ext uri="{FF2B5EF4-FFF2-40B4-BE49-F238E27FC236}">
                <a16:creationId xmlns:a16="http://schemas.microsoft.com/office/drawing/2014/main" id="{84DDA521-2532-44B3-BFC2-4223F3606435}"/>
              </a:ext>
            </a:extLst>
          </p:cNvPr>
          <p:cNvGraphicFramePr>
            <a:graphicFrameLocks noGrp="1"/>
          </p:cNvGraphicFramePr>
          <p:nvPr>
            <p:extLst>
              <p:ext uri="{D42A27DB-BD31-4B8C-83A1-F6EECF244321}">
                <p14:modId xmlns:p14="http://schemas.microsoft.com/office/powerpoint/2010/main" val="510029507"/>
              </p:ext>
            </p:extLst>
          </p:nvPr>
        </p:nvGraphicFramePr>
        <p:xfrm>
          <a:off x="669240" y="1324958"/>
          <a:ext cx="10804883" cy="4780877"/>
        </p:xfrm>
        <a:graphic>
          <a:graphicData uri="http://schemas.openxmlformats.org/drawingml/2006/table">
            <a:tbl>
              <a:tblPr firstRow="1" firstCol="1" bandRow="1">
                <a:tableStyleId>{21E4AEA4-8DFA-4A89-87EB-49C32662AFE0}</a:tableStyleId>
              </a:tblPr>
              <a:tblGrid>
                <a:gridCol w="1371958">
                  <a:extLst>
                    <a:ext uri="{9D8B030D-6E8A-4147-A177-3AD203B41FA5}">
                      <a16:colId xmlns:a16="http://schemas.microsoft.com/office/drawing/2014/main" val="1452136032"/>
                    </a:ext>
                  </a:extLst>
                </a:gridCol>
                <a:gridCol w="2649466">
                  <a:extLst>
                    <a:ext uri="{9D8B030D-6E8A-4147-A177-3AD203B41FA5}">
                      <a16:colId xmlns:a16="http://schemas.microsoft.com/office/drawing/2014/main" val="2103577586"/>
                    </a:ext>
                  </a:extLst>
                </a:gridCol>
                <a:gridCol w="2323240">
                  <a:extLst>
                    <a:ext uri="{9D8B030D-6E8A-4147-A177-3AD203B41FA5}">
                      <a16:colId xmlns:a16="http://schemas.microsoft.com/office/drawing/2014/main" val="3650531617"/>
                    </a:ext>
                  </a:extLst>
                </a:gridCol>
                <a:gridCol w="4460219">
                  <a:extLst>
                    <a:ext uri="{9D8B030D-6E8A-4147-A177-3AD203B41FA5}">
                      <a16:colId xmlns:a16="http://schemas.microsoft.com/office/drawing/2014/main" val="1499967439"/>
                    </a:ext>
                  </a:extLst>
                </a:gridCol>
              </a:tblGrid>
              <a:tr h="1616807">
                <a:tc>
                  <a:txBody>
                    <a:bodyPr/>
                    <a:lstStyle/>
                    <a:p>
                      <a:pPr marL="0" marR="0" algn="ctr">
                        <a:lnSpc>
                          <a:spcPct val="120000"/>
                        </a:lnSpc>
                        <a:spcBef>
                          <a:spcPts val="0"/>
                        </a:spcBef>
                        <a:spcAft>
                          <a:spcPts val="0"/>
                        </a:spcAft>
                      </a:pPr>
                      <a:r>
                        <a:rPr lang="nl-NL" sz="3600" dirty="0">
                          <a:solidFill>
                            <a:srgbClr val="002060"/>
                          </a:solidFill>
                          <a:effectLst/>
                          <a:latin typeface="Arial" panose="020B0604020202020204" pitchFamily="34" charset="0"/>
                          <a:cs typeface="Arial" panose="020B0604020202020204" pitchFamily="34" charset="0"/>
                        </a:rPr>
                        <a:t>TT</a:t>
                      </a:r>
                      <a:endParaRPr lang="en-US" sz="36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algn="ctr">
                        <a:lnSpc>
                          <a:spcPct val="120000"/>
                        </a:lnSpc>
                        <a:spcBef>
                          <a:spcPts val="0"/>
                        </a:spcBef>
                        <a:spcAft>
                          <a:spcPts val="0"/>
                        </a:spcAft>
                      </a:pPr>
                      <a:r>
                        <a:rPr lang="nl-NL" sz="3600" dirty="0">
                          <a:solidFill>
                            <a:srgbClr val="002060"/>
                          </a:solidFill>
                          <a:effectLst/>
                          <a:latin typeface="Arial" panose="020B0604020202020204" pitchFamily="34" charset="0"/>
                          <a:cs typeface="Arial" panose="020B0604020202020204" pitchFamily="34" charset="0"/>
                        </a:rPr>
                        <a:t>Tên sản phẩm</a:t>
                      </a:r>
                      <a:endParaRPr lang="en-US" sz="36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algn="ctr">
                        <a:lnSpc>
                          <a:spcPct val="120000"/>
                        </a:lnSpc>
                        <a:spcBef>
                          <a:spcPts val="0"/>
                        </a:spcBef>
                        <a:spcAft>
                          <a:spcPts val="0"/>
                        </a:spcAft>
                      </a:pPr>
                      <a:r>
                        <a:rPr lang="nl-NL" sz="3600" dirty="0">
                          <a:solidFill>
                            <a:srgbClr val="002060"/>
                          </a:solidFill>
                          <a:effectLst/>
                          <a:latin typeface="Arial" panose="020B0604020202020204" pitchFamily="34" charset="0"/>
                          <a:cs typeface="Arial" panose="020B0604020202020204" pitchFamily="34" charset="0"/>
                        </a:rPr>
                        <a:t>Số lượng</a:t>
                      </a:r>
                      <a:endParaRPr lang="en-US" sz="36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algn="ctr">
                        <a:lnSpc>
                          <a:spcPct val="120000"/>
                        </a:lnSpc>
                        <a:spcBef>
                          <a:spcPts val="0"/>
                        </a:spcBef>
                        <a:spcAft>
                          <a:spcPts val="0"/>
                        </a:spcAft>
                      </a:pPr>
                      <a:r>
                        <a:rPr lang="nl-NL" sz="3600" dirty="0">
                          <a:solidFill>
                            <a:srgbClr val="002060"/>
                          </a:solidFill>
                          <a:effectLst/>
                          <a:latin typeface="Arial" panose="020B0604020202020204" pitchFamily="34" charset="0"/>
                          <a:cs typeface="Arial" panose="020B0604020202020204" pitchFamily="34" charset="0"/>
                        </a:rPr>
                        <a:t>Tác dụng</a:t>
                      </a:r>
                      <a:endParaRPr lang="en-US" sz="36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28054007"/>
                  </a:ext>
                </a:extLst>
              </a:tr>
              <a:tr h="1077873">
                <a:tc>
                  <a:txBody>
                    <a:bodyPr/>
                    <a:lstStyle/>
                    <a:p>
                      <a:pPr marL="0" marR="0" algn="ctr">
                        <a:lnSpc>
                          <a:spcPct val="120000"/>
                        </a:lnSpc>
                        <a:spcBef>
                          <a:spcPts val="0"/>
                        </a:spcBef>
                        <a:spcAft>
                          <a:spcPts val="0"/>
                        </a:spcAft>
                      </a:pP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70446909"/>
                  </a:ext>
                </a:extLst>
              </a:tr>
              <a:tr h="769461">
                <a:tc>
                  <a:txBody>
                    <a:bodyPr/>
                    <a:lstStyle/>
                    <a:p>
                      <a:pPr marL="0" marR="0" algn="ctr">
                        <a:lnSpc>
                          <a:spcPct val="120000"/>
                        </a:lnSpc>
                        <a:spcBef>
                          <a:spcPts val="0"/>
                        </a:spcBef>
                        <a:spcAft>
                          <a:spcPts val="0"/>
                        </a:spcAft>
                      </a:pP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53781573"/>
                  </a:ext>
                </a:extLst>
              </a:tr>
              <a:tr h="636749">
                <a:tc>
                  <a:txBody>
                    <a:bodyPr/>
                    <a:lstStyle/>
                    <a:p>
                      <a:pPr marL="0" marR="0" algn="ctr">
                        <a:lnSpc>
                          <a:spcPct val="120000"/>
                        </a:lnSpc>
                        <a:spcBef>
                          <a:spcPts val="0"/>
                        </a:spcBef>
                        <a:spcAft>
                          <a:spcPts val="0"/>
                        </a:spcAft>
                      </a:pP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67131602"/>
                  </a:ext>
                </a:extLst>
              </a:tr>
              <a:tr h="636749">
                <a:tc>
                  <a:txBody>
                    <a:bodyPr/>
                    <a:lstStyle/>
                    <a:p>
                      <a:pPr marL="0" marR="0" algn="ctr">
                        <a:lnSpc>
                          <a:spcPct val="120000"/>
                        </a:lnSpc>
                        <a:spcBef>
                          <a:spcPts val="0"/>
                        </a:spcBef>
                        <a:spcAft>
                          <a:spcPts val="0"/>
                        </a:spcAft>
                      </a:pP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04965850"/>
                  </a:ext>
                </a:extLst>
              </a:tr>
            </a:tbl>
          </a:graphicData>
        </a:graphic>
      </p:graphicFrame>
      <p:sp>
        <p:nvSpPr>
          <p:cNvPr id="4" name="TextBox 3">
            <a:extLst>
              <a:ext uri="{FF2B5EF4-FFF2-40B4-BE49-F238E27FC236}">
                <a16:creationId xmlns:a16="http://schemas.microsoft.com/office/drawing/2014/main" id="{3E182F59-1AA4-490F-9268-7DC77A35E059}"/>
              </a:ext>
            </a:extLst>
          </p:cNvPr>
          <p:cNvSpPr txBox="1"/>
          <p:nvPr/>
        </p:nvSpPr>
        <p:spPr>
          <a:xfrm>
            <a:off x="794994" y="3055294"/>
            <a:ext cx="931818" cy="707886"/>
          </a:xfrm>
          <a:prstGeom prst="rect">
            <a:avLst/>
          </a:prstGeom>
          <a:noFill/>
        </p:spPr>
        <p:txBody>
          <a:bodyPr wrap="square" rtlCol="0">
            <a:spAutoFit/>
          </a:bodyPr>
          <a:lstStyle/>
          <a:p>
            <a:pPr algn="ctr"/>
            <a:r>
              <a:rPr lang="en-US" sz="4000" b="1" dirty="0">
                <a:solidFill>
                  <a:srgbClr val="FF0000"/>
                </a:solidFill>
                <a:latin typeface="Cambria" panose="02040503050406030204" pitchFamily="18" charset="0"/>
                <a:ea typeface="Cambria" panose="02040503050406030204" pitchFamily="18" charset="0"/>
                <a:cs typeface="Arial" panose="020B0604020202020204" pitchFamily="34" charset="0"/>
              </a:rPr>
              <a:t>1</a:t>
            </a:r>
          </a:p>
        </p:txBody>
      </p:sp>
      <p:sp>
        <p:nvSpPr>
          <p:cNvPr id="9" name="TextBox 8">
            <a:extLst>
              <a:ext uri="{FF2B5EF4-FFF2-40B4-BE49-F238E27FC236}">
                <a16:creationId xmlns:a16="http://schemas.microsoft.com/office/drawing/2014/main" id="{2D6D570A-C3A2-417C-80B4-7646649F52CB}"/>
              </a:ext>
            </a:extLst>
          </p:cNvPr>
          <p:cNvSpPr txBox="1"/>
          <p:nvPr/>
        </p:nvSpPr>
        <p:spPr>
          <a:xfrm>
            <a:off x="1991638" y="3052451"/>
            <a:ext cx="2755726" cy="584775"/>
          </a:xfrm>
          <a:prstGeom prst="rect">
            <a:avLst/>
          </a:prstGeom>
          <a:noFill/>
        </p:spPr>
        <p:txBody>
          <a:bodyPr wrap="square" rtlCol="0">
            <a:spAutoFit/>
          </a:bodyPr>
          <a:lstStyle/>
          <a:p>
            <a:pPr algn="ctr"/>
            <a:r>
              <a:rPr lang="en-US" sz="3200" b="1" dirty="0" err="1">
                <a:solidFill>
                  <a:srgbClr val="FF0000"/>
                </a:solidFill>
                <a:latin typeface="Cambria" panose="02040503050406030204" pitchFamily="18" charset="0"/>
                <a:ea typeface="Cambria" panose="02040503050406030204" pitchFamily="18" charset="0"/>
                <a:cs typeface="Arial" panose="020B0604020202020204" pitchFamily="34" charset="0"/>
              </a:rPr>
              <a:t>Lò</a:t>
            </a:r>
            <a:r>
              <a:rPr lang="en-US" sz="3200" b="1" dirty="0">
                <a:solidFill>
                  <a:srgbClr val="FF0000"/>
                </a:solidFill>
                <a:latin typeface="Cambria" panose="02040503050406030204" pitchFamily="18" charset="0"/>
                <a:ea typeface="Cambria" panose="02040503050406030204" pitchFamily="18" charset="0"/>
                <a:cs typeface="Arial" panose="020B0604020202020204" pitchFamily="34" charset="0"/>
              </a:rPr>
              <a:t> vi </a:t>
            </a:r>
            <a:r>
              <a:rPr lang="en-US" sz="3200" b="1" dirty="0" err="1">
                <a:solidFill>
                  <a:srgbClr val="FF0000"/>
                </a:solidFill>
                <a:latin typeface="Cambria" panose="02040503050406030204" pitchFamily="18" charset="0"/>
                <a:ea typeface="Cambria" panose="02040503050406030204" pitchFamily="18" charset="0"/>
                <a:cs typeface="Arial" panose="020B0604020202020204" pitchFamily="34" charset="0"/>
              </a:rPr>
              <a:t>sóng</a:t>
            </a:r>
            <a:endParaRPr lang="en-US" sz="3200" b="1" dirty="0">
              <a:solidFill>
                <a:srgbClr val="FF0000"/>
              </a:solidFill>
              <a:latin typeface="Cambria" panose="02040503050406030204" pitchFamily="18" charset="0"/>
              <a:ea typeface="Cambria" panose="02040503050406030204" pitchFamily="18" charset="0"/>
              <a:cs typeface="Arial" panose="020B0604020202020204" pitchFamily="34" charset="0"/>
            </a:endParaRPr>
          </a:p>
        </p:txBody>
      </p:sp>
      <p:sp>
        <p:nvSpPr>
          <p:cNvPr id="10" name="TextBox 9">
            <a:extLst>
              <a:ext uri="{FF2B5EF4-FFF2-40B4-BE49-F238E27FC236}">
                <a16:creationId xmlns:a16="http://schemas.microsoft.com/office/drawing/2014/main" id="{9BBBACF8-0835-47A3-AC3A-AB26D6A29F64}"/>
              </a:ext>
            </a:extLst>
          </p:cNvPr>
          <p:cNvSpPr txBox="1"/>
          <p:nvPr/>
        </p:nvSpPr>
        <p:spPr>
          <a:xfrm>
            <a:off x="4288079" y="3079253"/>
            <a:ext cx="2755726" cy="584775"/>
          </a:xfrm>
          <a:prstGeom prst="rect">
            <a:avLst/>
          </a:prstGeom>
          <a:noFill/>
        </p:spPr>
        <p:txBody>
          <a:bodyPr wrap="square" rtlCol="0">
            <a:spAutoFit/>
          </a:bodyPr>
          <a:lstStyle/>
          <a:p>
            <a:pPr algn="ctr"/>
            <a:r>
              <a:rPr lang="en-US" sz="3200" b="1" dirty="0">
                <a:solidFill>
                  <a:srgbClr val="FF0000"/>
                </a:solidFill>
                <a:latin typeface="Cambria" panose="02040503050406030204" pitchFamily="18" charset="0"/>
                <a:ea typeface="Cambria" panose="02040503050406030204" pitchFamily="18" charset="0"/>
                <a:cs typeface="Arial" panose="020B0604020202020204" pitchFamily="34" charset="0"/>
              </a:rPr>
              <a:t>1</a:t>
            </a:r>
          </a:p>
        </p:txBody>
      </p:sp>
      <p:sp>
        <p:nvSpPr>
          <p:cNvPr id="11" name="TextBox 10">
            <a:extLst>
              <a:ext uri="{FF2B5EF4-FFF2-40B4-BE49-F238E27FC236}">
                <a16:creationId xmlns:a16="http://schemas.microsoft.com/office/drawing/2014/main" id="{438FD559-3600-46BC-BA2E-DF50DD9ECB32}"/>
              </a:ext>
            </a:extLst>
          </p:cNvPr>
          <p:cNvSpPr txBox="1"/>
          <p:nvPr/>
        </p:nvSpPr>
        <p:spPr>
          <a:xfrm>
            <a:off x="7111266" y="3017697"/>
            <a:ext cx="3736273" cy="584775"/>
          </a:xfrm>
          <a:prstGeom prst="rect">
            <a:avLst/>
          </a:prstGeom>
          <a:noFill/>
        </p:spPr>
        <p:txBody>
          <a:bodyPr wrap="square" rtlCol="0">
            <a:spAutoFit/>
          </a:bodyPr>
          <a:lstStyle/>
          <a:p>
            <a:pPr algn="ctr"/>
            <a:r>
              <a:rPr lang="en-US" sz="3200" b="1" dirty="0" err="1">
                <a:solidFill>
                  <a:srgbClr val="FF0000"/>
                </a:solidFill>
                <a:latin typeface="Cambria" panose="02040503050406030204" pitchFamily="18" charset="0"/>
                <a:ea typeface="Cambria" panose="02040503050406030204" pitchFamily="18" charset="0"/>
                <a:cs typeface="Arial" panose="020B0604020202020204" pitchFamily="34" charset="0"/>
              </a:rPr>
              <a:t>Làm</a:t>
            </a:r>
            <a:r>
              <a:rPr lang="en-US" sz="32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FF0000"/>
                </a:solidFill>
                <a:latin typeface="Cambria" panose="02040503050406030204" pitchFamily="18" charset="0"/>
                <a:ea typeface="Cambria" panose="02040503050406030204" pitchFamily="18" charset="0"/>
                <a:cs typeface="Arial" panose="020B0604020202020204" pitchFamily="34" charset="0"/>
              </a:rPr>
              <a:t>nóng</a:t>
            </a:r>
            <a:r>
              <a:rPr lang="en-US" sz="32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FF0000"/>
                </a:solidFill>
                <a:latin typeface="Cambria" panose="02040503050406030204" pitchFamily="18" charset="0"/>
                <a:ea typeface="Cambria" panose="02040503050406030204" pitchFamily="18" charset="0"/>
                <a:cs typeface="Arial" panose="020B0604020202020204" pitchFamily="34" charset="0"/>
              </a:rPr>
              <a:t>thức</a:t>
            </a:r>
            <a:r>
              <a:rPr lang="en-US" sz="32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FF0000"/>
                </a:solidFill>
                <a:latin typeface="Cambria" panose="02040503050406030204" pitchFamily="18" charset="0"/>
                <a:ea typeface="Cambria" panose="02040503050406030204" pitchFamily="18" charset="0"/>
                <a:cs typeface="Arial" panose="020B0604020202020204" pitchFamily="34" charset="0"/>
              </a:rPr>
              <a:t>ăn</a:t>
            </a:r>
            <a:endParaRPr lang="en-US" sz="3200" b="1" dirty="0">
              <a:solidFill>
                <a:srgbClr val="FF0000"/>
              </a:solidFill>
              <a:latin typeface="Cambria" panose="02040503050406030204" pitchFamily="18" charset="0"/>
              <a:ea typeface="Cambria" panose="02040503050406030204" pitchFamily="18" charset="0"/>
              <a:cs typeface="Arial" panose="020B0604020202020204" pitchFamily="34" charset="0"/>
            </a:endParaRPr>
          </a:p>
        </p:txBody>
      </p:sp>
      <p:sp>
        <p:nvSpPr>
          <p:cNvPr id="12" name="TextBox 11">
            <a:extLst>
              <a:ext uri="{FF2B5EF4-FFF2-40B4-BE49-F238E27FC236}">
                <a16:creationId xmlns:a16="http://schemas.microsoft.com/office/drawing/2014/main" id="{08ABFC5A-5605-4C00-AF41-87380285AB1A}"/>
              </a:ext>
            </a:extLst>
          </p:cNvPr>
          <p:cNvSpPr txBox="1"/>
          <p:nvPr/>
        </p:nvSpPr>
        <p:spPr>
          <a:xfrm>
            <a:off x="717876" y="3897924"/>
            <a:ext cx="931818" cy="707886"/>
          </a:xfrm>
          <a:prstGeom prst="rect">
            <a:avLst/>
          </a:prstGeom>
          <a:noFill/>
        </p:spPr>
        <p:txBody>
          <a:bodyPr wrap="square" rtlCol="0">
            <a:spAutoFit/>
          </a:bodyPr>
          <a:lstStyle/>
          <a:p>
            <a:pPr algn="ctr"/>
            <a:r>
              <a:rPr lang="en-US" sz="4000" b="1" dirty="0">
                <a:solidFill>
                  <a:srgbClr val="FF0000"/>
                </a:solidFill>
                <a:latin typeface="Cambria" panose="02040503050406030204" pitchFamily="18" charset="0"/>
                <a:ea typeface="Cambria" panose="02040503050406030204" pitchFamily="18" charset="0"/>
                <a:cs typeface="Arial" panose="020B0604020202020204" pitchFamily="34" charset="0"/>
              </a:rPr>
              <a:t>2</a:t>
            </a:r>
          </a:p>
        </p:txBody>
      </p:sp>
      <p:sp>
        <p:nvSpPr>
          <p:cNvPr id="13" name="TextBox 12">
            <a:extLst>
              <a:ext uri="{FF2B5EF4-FFF2-40B4-BE49-F238E27FC236}">
                <a16:creationId xmlns:a16="http://schemas.microsoft.com/office/drawing/2014/main" id="{9E283A3A-DDD8-45E7-990B-82FA66B147CA}"/>
              </a:ext>
            </a:extLst>
          </p:cNvPr>
          <p:cNvSpPr txBox="1"/>
          <p:nvPr/>
        </p:nvSpPr>
        <p:spPr>
          <a:xfrm>
            <a:off x="1991638" y="3994233"/>
            <a:ext cx="2755726" cy="584775"/>
          </a:xfrm>
          <a:prstGeom prst="rect">
            <a:avLst/>
          </a:prstGeom>
          <a:noFill/>
        </p:spPr>
        <p:txBody>
          <a:bodyPr wrap="square" rtlCol="0">
            <a:spAutoFit/>
          </a:bodyPr>
          <a:lstStyle/>
          <a:p>
            <a:pPr algn="ctr"/>
            <a:r>
              <a:rPr lang="en-US" sz="3200" b="1" dirty="0" err="1">
                <a:solidFill>
                  <a:srgbClr val="FF0000"/>
                </a:solidFill>
                <a:latin typeface="Cambria" panose="02040503050406030204" pitchFamily="18" charset="0"/>
                <a:ea typeface="Cambria" panose="02040503050406030204" pitchFamily="18" charset="0"/>
                <a:cs typeface="Arial" panose="020B0604020202020204" pitchFamily="34" charset="0"/>
              </a:rPr>
              <a:t>Bóng</a:t>
            </a:r>
            <a:r>
              <a:rPr lang="en-US" sz="32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FF0000"/>
                </a:solidFill>
                <a:latin typeface="Cambria" panose="02040503050406030204" pitchFamily="18" charset="0"/>
                <a:ea typeface="Cambria" panose="02040503050406030204" pitchFamily="18" charset="0"/>
                <a:cs typeface="Arial" panose="020B0604020202020204" pitchFamily="34" charset="0"/>
              </a:rPr>
              <a:t>điện</a:t>
            </a:r>
            <a:endParaRPr lang="en-US" sz="3200" b="1" dirty="0">
              <a:solidFill>
                <a:srgbClr val="FF0000"/>
              </a:solidFill>
              <a:latin typeface="Cambria" panose="02040503050406030204" pitchFamily="18" charset="0"/>
              <a:ea typeface="Cambria" panose="02040503050406030204" pitchFamily="18" charset="0"/>
              <a:cs typeface="Arial" panose="020B0604020202020204" pitchFamily="34" charset="0"/>
            </a:endParaRPr>
          </a:p>
        </p:txBody>
      </p:sp>
      <p:sp>
        <p:nvSpPr>
          <p:cNvPr id="14" name="TextBox 13">
            <a:extLst>
              <a:ext uri="{FF2B5EF4-FFF2-40B4-BE49-F238E27FC236}">
                <a16:creationId xmlns:a16="http://schemas.microsoft.com/office/drawing/2014/main" id="{D431FBC1-EAC5-492A-8454-5444372D8D5C}"/>
              </a:ext>
            </a:extLst>
          </p:cNvPr>
          <p:cNvSpPr txBox="1"/>
          <p:nvPr/>
        </p:nvSpPr>
        <p:spPr>
          <a:xfrm>
            <a:off x="4288079" y="4021035"/>
            <a:ext cx="2755726" cy="584775"/>
          </a:xfrm>
          <a:prstGeom prst="rect">
            <a:avLst/>
          </a:prstGeom>
          <a:noFill/>
        </p:spPr>
        <p:txBody>
          <a:bodyPr wrap="square" rtlCol="0">
            <a:spAutoFit/>
          </a:bodyPr>
          <a:lstStyle/>
          <a:p>
            <a:pPr algn="ctr"/>
            <a:r>
              <a:rPr lang="en-US" sz="3200" b="1" dirty="0">
                <a:solidFill>
                  <a:srgbClr val="FF0000"/>
                </a:solidFill>
                <a:latin typeface="Cambria" panose="02040503050406030204" pitchFamily="18" charset="0"/>
                <a:ea typeface="Cambria" panose="02040503050406030204" pitchFamily="18" charset="0"/>
                <a:cs typeface="Arial" panose="020B0604020202020204" pitchFamily="34" charset="0"/>
              </a:rPr>
              <a:t>4</a:t>
            </a:r>
          </a:p>
        </p:txBody>
      </p:sp>
      <p:sp>
        <p:nvSpPr>
          <p:cNvPr id="15" name="TextBox 14">
            <a:extLst>
              <a:ext uri="{FF2B5EF4-FFF2-40B4-BE49-F238E27FC236}">
                <a16:creationId xmlns:a16="http://schemas.microsoft.com/office/drawing/2014/main" id="{114F1E22-F76A-49BD-BA7E-B8BB37F07E68}"/>
              </a:ext>
            </a:extLst>
          </p:cNvPr>
          <p:cNvSpPr txBox="1"/>
          <p:nvPr/>
        </p:nvSpPr>
        <p:spPr>
          <a:xfrm>
            <a:off x="7111266" y="3959479"/>
            <a:ext cx="4044025" cy="584775"/>
          </a:xfrm>
          <a:prstGeom prst="rect">
            <a:avLst/>
          </a:prstGeom>
          <a:noFill/>
        </p:spPr>
        <p:txBody>
          <a:bodyPr wrap="square" rtlCol="0">
            <a:spAutoFit/>
          </a:bodyPr>
          <a:lstStyle/>
          <a:p>
            <a:pPr algn="ctr"/>
            <a:r>
              <a:rPr lang="en-US" sz="3200" b="1" dirty="0" err="1">
                <a:solidFill>
                  <a:srgbClr val="FF0000"/>
                </a:solidFill>
                <a:latin typeface="Cambria" panose="02040503050406030204" pitchFamily="18" charset="0"/>
                <a:ea typeface="Cambria" panose="02040503050406030204" pitchFamily="18" charset="0"/>
                <a:cs typeface="Arial" panose="020B0604020202020204" pitchFamily="34" charset="0"/>
              </a:rPr>
              <a:t>Cung</a:t>
            </a:r>
            <a:r>
              <a:rPr lang="en-US" sz="32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FF0000"/>
                </a:solidFill>
                <a:latin typeface="Cambria" panose="02040503050406030204" pitchFamily="18" charset="0"/>
                <a:ea typeface="Cambria" panose="02040503050406030204" pitchFamily="18" charset="0"/>
                <a:cs typeface="Arial" panose="020B0604020202020204" pitchFamily="34" charset="0"/>
              </a:rPr>
              <a:t>cấp</a:t>
            </a:r>
            <a:r>
              <a:rPr lang="en-US" sz="32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FF0000"/>
                </a:solidFill>
                <a:latin typeface="Cambria" panose="02040503050406030204" pitchFamily="18" charset="0"/>
                <a:ea typeface="Cambria" panose="02040503050406030204" pitchFamily="18" charset="0"/>
                <a:cs typeface="Arial" panose="020B0604020202020204" pitchFamily="34" charset="0"/>
              </a:rPr>
              <a:t>ánh</a:t>
            </a:r>
            <a:r>
              <a:rPr lang="en-US" sz="32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FF0000"/>
                </a:solidFill>
                <a:latin typeface="Cambria" panose="02040503050406030204" pitchFamily="18" charset="0"/>
                <a:ea typeface="Cambria" panose="02040503050406030204" pitchFamily="18" charset="0"/>
                <a:cs typeface="Arial" panose="020B0604020202020204" pitchFamily="34" charset="0"/>
              </a:rPr>
              <a:t>sáng</a:t>
            </a:r>
            <a:endParaRPr lang="en-US" sz="3200" b="1" dirty="0">
              <a:solidFill>
                <a:srgbClr val="FF0000"/>
              </a:solidFill>
              <a:latin typeface="Cambria" panose="02040503050406030204" pitchFamily="18" charset="0"/>
              <a:ea typeface="Cambria" panose="02040503050406030204" pitchFamily="18" charset="0"/>
              <a:cs typeface="Arial" panose="020B0604020202020204" pitchFamily="34" charset="0"/>
            </a:endParaRPr>
          </a:p>
        </p:txBody>
      </p:sp>
      <p:sp>
        <p:nvSpPr>
          <p:cNvPr id="16" name="TextBox 15">
            <a:extLst>
              <a:ext uri="{FF2B5EF4-FFF2-40B4-BE49-F238E27FC236}">
                <a16:creationId xmlns:a16="http://schemas.microsoft.com/office/drawing/2014/main" id="{036CD783-C1B6-4CC4-9FEA-02911D96A6BF}"/>
              </a:ext>
            </a:extLst>
          </p:cNvPr>
          <p:cNvSpPr txBox="1"/>
          <p:nvPr/>
        </p:nvSpPr>
        <p:spPr>
          <a:xfrm>
            <a:off x="752068" y="4744760"/>
            <a:ext cx="931818" cy="707886"/>
          </a:xfrm>
          <a:prstGeom prst="rect">
            <a:avLst/>
          </a:prstGeom>
          <a:noFill/>
        </p:spPr>
        <p:txBody>
          <a:bodyPr wrap="square" rtlCol="0">
            <a:spAutoFit/>
          </a:bodyPr>
          <a:lstStyle/>
          <a:p>
            <a:pPr algn="ctr"/>
            <a:r>
              <a:rPr lang="en-US" sz="4000" b="1" dirty="0">
                <a:solidFill>
                  <a:srgbClr val="FF0000"/>
                </a:solidFill>
                <a:latin typeface="Cambria" panose="02040503050406030204" pitchFamily="18" charset="0"/>
                <a:ea typeface="Cambria" panose="02040503050406030204" pitchFamily="18" charset="0"/>
                <a:cs typeface="Arial" panose="020B0604020202020204" pitchFamily="34" charset="0"/>
              </a:rPr>
              <a:t>3</a:t>
            </a:r>
          </a:p>
        </p:txBody>
      </p:sp>
      <p:sp>
        <p:nvSpPr>
          <p:cNvPr id="17" name="TextBox 16">
            <a:extLst>
              <a:ext uri="{FF2B5EF4-FFF2-40B4-BE49-F238E27FC236}">
                <a16:creationId xmlns:a16="http://schemas.microsoft.com/office/drawing/2014/main" id="{9589F55B-DC81-47EA-A5C2-2BDDC577CEA2}"/>
              </a:ext>
            </a:extLst>
          </p:cNvPr>
          <p:cNvSpPr txBox="1"/>
          <p:nvPr/>
        </p:nvSpPr>
        <p:spPr>
          <a:xfrm>
            <a:off x="2045637" y="4759721"/>
            <a:ext cx="2755726" cy="584775"/>
          </a:xfrm>
          <a:prstGeom prst="rect">
            <a:avLst/>
          </a:prstGeom>
          <a:noFill/>
        </p:spPr>
        <p:txBody>
          <a:bodyPr wrap="square" rtlCol="0">
            <a:spAutoFit/>
          </a:bodyPr>
          <a:lstStyle/>
          <a:p>
            <a:pPr algn="ctr"/>
            <a:r>
              <a:rPr lang="en-US" sz="3200" b="1" dirty="0" err="1">
                <a:solidFill>
                  <a:srgbClr val="FF0000"/>
                </a:solidFill>
                <a:latin typeface="Cambria" panose="02040503050406030204" pitchFamily="18" charset="0"/>
                <a:ea typeface="Cambria" panose="02040503050406030204" pitchFamily="18" charset="0"/>
                <a:cs typeface="Arial" panose="020B0604020202020204" pitchFamily="34" charset="0"/>
              </a:rPr>
              <a:t>Ti</a:t>
            </a:r>
            <a:r>
              <a:rPr lang="en-US" sz="3200" b="1" dirty="0">
                <a:solidFill>
                  <a:srgbClr val="FF0000"/>
                </a:solidFill>
                <a:latin typeface="Cambria" panose="02040503050406030204" pitchFamily="18" charset="0"/>
                <a:ea typeface="Cambria" panose="02040503050406030204" pitchFamily="18" charset="0"/>
                <a:cs typeface="Arial" panose="020B0604020202020204" pitchFamily="34" charset="0"/>
              </a:rPr>
              <a:t> vi</a:t>
            </a:r>
          </a:p>
        </p:txBody>
      </p:sp>
      <p:sp>
        <p:nvSpPr>
          <p:cNvPr id="18" name="TextBox 17">
            <a:extLst>
              <a:ext uri="{FF2B5EF4-FFF2-40B4-BE49-F238E27FC236}">
                <a16:creationId xmlns:a16="http://schemas.microsoft.com/office/drawing/2014/main" id="{467990B9-EF56-45F5-86A6-703055148DF1}"/>
              </a:ext>
            </a:extLst>
          </p:cNvPr>
          <p:cNvSpPr txBox="1"/>
          <p:nvPr/>
        </p:nvSpPr>
        <p:spPr>
          <a:xfrm>
            <a:off x="4288079" y="4697231"/>
            <a:ext cx="2755726" cy="584775"/>
          </a:xfrm>
          <a:prstGeom prst="rect">
            <a:avLst/>
          </a:prstGeom>
          <a:noFill/>
        </p:spPr>
        <p:txBody>
          <a:bodyPr wrap="square" rtlCol="0">
            <a:spAutoFit/>
          </a:bodyPr>
          <a:lstStyle/>
          <a:p>
            <a:pPr algn="ctr"/>
            <a:r>
              <a:rPr lang="en-US" sz="3200" b="1" dirty="0">
                <a:solidFill>
                  <a:srgbClr val="FF0000"/>
                </a:solidFill>
                <a:latin typeface="Cambria" panose="02040503050406030204" pitchFamily="18" charset="0"/>
                <a:ea typeface="Cambria" panose="02040503050406030204" pitchFamily="18" charset="0"/>
                <a:cs typeface="Arial" panose="020B0604020202020204" pitchFamily="34" charset="0"/>
              </a:rPr>
              <a:t>1</a:t>
            </a:r>
          </a:p>
        </p:txBody>
      </p:sp>
      <p:sp>
        <p:nvSpPr>
          <p:cNvPr id="19" name="TextBox 18">
            <a:extLst>
              <a:ext uri="{FF2B5EF4-FFF2-40B4-BE49-F238E27FC236}">
                <a16:creationId xmlns:a16="http://schemas.microsoft.com/office/drawing/2014/main" id="{164ECCB6-9F87-400E-AB41-E65B2F3F8BA6}"/>
              </a:ext>
            </a:extLst>
          </p:cNvPr>
          <p:cNvSpPr txBox="1"/>
          <p:nvPr/>
        </p:nvSpPr>
        <p:spPr>
          <a:xfrm>
            <a:off x="7111266" y="4744760"/>
            <a:ext cx="3736273" cy="584775"/>
          </a:xfrm>
          <a:prstGeom prst="rect">
            <a:avLst/>
          </a:prstGeom>
          <a:noFill/>
        </p:spPr>
        <p:txBody>
          <a:bodyPr wrap="square" rtlCol="0">
            <a:spAutoFit/>
          </a:bodyPr>
          <a:lstStyle/>
          <a:p>
            <a:pPr algn="ctr"/>
            <a:r>
              <a:rPr lang="en-US" sz="3200" b="1" dirty="0" err="1">
                <a:solidFill>
                  <a:srgbClr val="FF0000"/>
                </a:solidFill>
                <a:latin typeface="Cambria" panose="02040503050406030204" pitchFamily="18" charset="0"/>
                <a:ea typeface="Cambria" panose="02040503050406030204" pitchFamily="18" charset="0"/>
                <a:cs typeface="Arial" panose="020B0604020202020204" pitchFamily="34" charset="0"/>
              </a:rPr>
              <a:t>Giải</a:t>
            </a:r>
            <a:r>
              <a:rPr lang="en-US" sz="32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FF0000"/>
                </a:solidFill>
                <a:latin typeface="Cambria" panose="02040503050406030204" pitchFamily="18" charset="0"/>
                <a:ea typeface="Cambria" panose="02040503050406030204" pitchFamily="18" charset="0"/>
                <a:cs typeface="Arial" panose="020B0604020202020204" pitchFamily="34" charset="0"/>
              </a:rPr>
              <a:t>trí</a:t>
            </a:r>
            <a:endParaRPr lang="en-US" sz="3200" b="1" dirty="0">
              <a:solidFill>
                <a:srgbClr val="FF0000"/>
              </a:solidFill>
              <a:latin typeface="Cambria" panose="02040503050406030204" pitchFamily="18" charset="0"/>
              <a:ea typeface="Cambria" panose="02040503050406030204" pitchFamily="18" charset="0"/>
              <a:cs typeface="Arial" panose="020B0604020202020204" pitchFamily="34" charset="0"/>
            </a:endParaRPr>
          </a:p>
        </p:txBody>
      </p:sp>
      <p:sp>
        <p:nvSpPr>
          <p:cNvPr id="20" name="TextBox 19">
            <a:extLst>
              <a:ext uri="{FF2B5EF4-FFF2-40B4-BE49-F238E27FC236}">
                <a16:creationId xmlns:a16="http://schemas.microsoft.com/office/drawing/2014/main" id="{E6473F3F-3CE0-4430-A1E3-65EC671ED8E3}"/>
              </a:ext>
            </a:extLst>
          </p:cNvPr>
          <p:cNvSpPr txBox="1"/>
          <p:nvPr/>
        </p:nvSpPr>
        <p:spPr>
          <a:xfrm>
            <a:off x="716394" y="5356698"/>
            <a:ext cx="931818" cy="707886"/>
          </a:xfrm>
          <a:prstGeom prst="rect">
            <a:avLst/>
          </a:prstGeom>
          <a:noFill/>
        </p:spPr>
        <p:txBody>
          <a:bodyPr wrap="square" rtlCol="0">
            <a:spAutoFit/>
          </a:bodyPr>
          <a:lstStyle/>
          <a:p>
            <a:pPr algn="ctr"/>
            <a:r>
              <a:rPr lang="en-US" sz="4000" b="1" dirty="0">
                <a:solidFill>
                  <a:srgbClr val="FF0000"/>
                </a:solidFill>
                <a:latin typeface="Cambria" panose="02040503050406030204" pitchFamily="18" charset="0"/>
                <a:ea typeface="Cambria" panose="02040503050406030204" pitchFamily="18" charset="0"/>
                <a:cs typeface="Arial" panose="020B0604020202020204" pitchFamily="34" charset="0"/>
              </a:rPr>
              <a:t>4</a:t>
            </a:r>
          </a:p>
        </p:txBody>
      </p:sp>
      <p:sp>
        <p:nvSpPr>
          <p:cNvPr id="21" name="TextBox 20">
            <a:extLst>
              <a:ext uri="{FF2B5EF4-FFF2-40B4-BE49-F238E27FC236}">
                <a16:creationId xmlns:a16="http://schemas.microsoft.com/office/drawing/2014/main" id="{39360A92-15E4-442A-9008-D905B9235842}"/>
              </a:ext>
            </a:extLst>
          </p:cNvPr>
          <p:cNvSpPr txBox="1"/>
          <p:nvPr/>
        </p:nvSpPr>
        <p:spPr>
          <a:xfrm>
            <a:off x="1991638" y="5478815"/>
            <a:ext cx="2755726" cy="584775"/>
          </a:xfrm>
          <a:prstGeom prst="rect">
            <a:avLst/>
          </a:prstGeom>
          <a:noFill/>
        </p:spPr>
        <p:txBody>
          <a:bodyPr wrap="square" rtlCol="0">
            <a:spAutoFit/>
          </a:bodyPr>
          <a:lstStyle/>
          <a:p>
            <a:pPr algn="ctr"/>
            <a:r>
              <a:rPr lang="en-US" sz="3200" b="1" dirty="0" err="1">
                <a:solidFill>
                  <a:srgbClr val="FF0000"/>
                </a:solidFill>
                <a:latin typeface="Cambria" panose="02040503050406030204" pitchFamily="18" charset="0"/>
                <a:ea typeface="Cambria" panose="02040503050406030204" pitchFamily="18" charset="0"/>
                <a:cs typeface="Arial" panose="020B0604020202020204" pitchFamily="34" charset="0"/>
              </a:rPr>
              <a:t>Điều</a:t>
            </a:r>
            <a:r>
              <a:rPr lang="en-US" sz="32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FF0000"/>
                </a:solidFill>
                <a:latin typeface="Cambria" panose="02040503050406030204" pitchFamily="18" charset="0"/>
                <a:ea typeface="Cambria" panose="02040503050406030204" pitchFamily="18" charset="0"/>
                <a:cs typeface="Arial" panose="020B0604020202020204" pitchFamily="34" charset="0"/>
              </a:rPr>
              <a:t>hòa</a:t>
            </a:r>
            <a:endParaRPr lang="en-US" sz="3200" b="1" dirty="0">
              <a:solidFill>
                <a:srgbClr val="FF0000"/>
              </a:solidFill>
              <a:latin typeface="Cambria" panose="02040503050406030204" pitchFamily="18" charset="0"/>
              <a:ea typeface="Cambria" panose="02040503050406030204" pitchFamily="18" charset="0"/>
              <a:cs typeface="Arial" panose="020B0604020202020204" pitchFamily="34" charset="0"/>
            </a:endParaRPr>
          </a:p>
        </p:txBody>
      </p:sp>
      <p:sp>
        <p:nvSpPr>
          <p:cNvPr id="22" name="TextBox 21">
            <a:extLst>
              <a:ext uri="{FF2B5EF4-FFF2-40B4-BE49-F238E27FC236}">
                <a16:creationId xmlns:a16="http://schemas.microsoft.com/office/drawing/2014/main" id="{8571D868-97C0-45D9-B345-CBD48C97D345}"/>
              </a:ext>
            </a:extLst>
          </p:cNvPr>
          <p:cNvSpPr txBox="1"/>
          <p:nvPr/>
        </p:nvSpPr>
        <p:spPr>
          <a:xfrm>
            <a:off x="4307894" y="5434671"/>
            <a:ext cx="2755726" cy="584775"/>
          </a:xfrm>
          <a:prstGeom prst="rect">
            <a:avLst/>
          </a:prstGeom>
          <a:noFill/>
        </p:spPr>
        <p:txBody>
          <a:bodyPr wrap="square" rtlCol="0">
            <a:spAutoFit/>
          </a:bodyPr>
          <a:lstStyle/>
          <a:p>
            <a:pPr algn="ctr"/>
            <a:r>
              <a:rPr lang="en-US" sz="3200" b="1" dirty="0">
                <a:solidFill>
                  <a:srgbClr val="FF0000"/>
                </a:solidFill>
                <a:latin typeface="Cambria" panose="02040503050406030204" pitchFamily="18" charset="0"/>
                <a:ea typeface="Cambria" panose="02040503050406030204" pitchFamily="18" charset="0"/>
                <a:cs typeface="Arial" panose="020B0604020202020204" pitchFamily="34" charset="0"/>
              </a:rPr>
              <a:t>2</a:t>
            </a:r>
          </a:p>
        </p:txBody>
      </p:sp>
      <p:sp>
        <p:nvSpPr>
          <p:cNvPr id="23" name="TextBox 22">
            <a:extLst>
              <a:ext uri="{FF2B5EF4-FFF2-40B4-BE49-F238E27FC236}">
                <a16:creationId xmlns:a16="http://schemas.microsoft.com/office/drawing/2014/main" id="{06D26590-6A50-438D-9280-1238F5DEFF27}"/>
              </a:ext>
            </a:extLst>
          </p:cNvPr>
          <p:cNvSpPr txBox="1"/>
          <p:nvPr/>
        </p:nvSpPr>
        <p:spPr>
          <a:xfrm>
            <a:off x="7111266" y="5405588"/>
            <a:ext cx="3736273" cy="584775"/>
          </a:xfrm>
          <a:prstGeom prst="rect">
            <a:avLst/>
          </a:prstGeom>
          <a:noFill/>
        </p:spPr>
        <p:txBody>
          <a:bodyPr wrap="square" rtlCol="0">
            <a:spAutoFit/>
          </a:bodyPr>
          <a:lstStyle/>
          <a:p>
            <a:pPr algn="ctr"/>
            <a:r>
              <a:rPr lang="en-US" sz="3200" b="1" dirty="0" err="1">
                <a:solidFill>
                  <a:srgbClr val="FF0000"/>
                </a:solidFill>
                <a:latin typeface="Cambria" panose="02040503050406030204" pitchFamily="18" charset="0"/>
                <a:ea typeface="Cambria" panose="02040503050406030204" pitchFamily="18" charset="0"/>
                <a:cs typeface="Arial" panose="020B0604020202020204" pitchFamily="34" charset="0"/>
              </a:rPr>
              <a:t>Làm</a:t>
            </a:r>
            <a:r>
              <a:rPr lang="en-US" sz="32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FF0000"/>
                </a:solidFill>
                <a:latin typeface="Cambria" panose="02040503050406030204" pitchFamily="18" charset="0"/>
                <a:ea typeface="Cambria" panose="02040503050406030204" pitchFamily="18" charset="0"/>
                <a:cs typeface="Arial" panose="020B0604020202020204" pitchFamily="34" charset="0"/>
              </a:rPr>
              <a:t>mát</a:t>
            </a:r>
            <a:endParaRPr lang="en-US" sz="3200" b="1" dirty="0">
              <a:solidFill>
                <a:srgbClr val="FF0000"/>
              </a:solidFill>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42304248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fade">
                                      <p:cBhvr>
                                        <p:cTn id="13" dur="500"/>
                                        <p:tgtEl>
                                          <p:spTgt spid="4">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9">
                                            <p:txEl>
                                              <p:pRg st="0" end="0"/>
                                            </p:txEl>
                                          </p:spTgt>
                                        </p:tgtEl>
                                        <p:attrNameLst>
                                          <p:attrName>style.visibility</p:attrName>
                                        </p:attrNameLst>
                                      </p:cBhvr>
                                      <p:to>
                                        <p:strVal val="visible"/>
                                      </p:to>
                                    </p:set>
                                    <p:animEffect transition="in" filter="fade">
                                      <p:cBhvr>
                                        <p:cTn id="18" dur="500"/>
                                        <p:tgtEl>
                                          <p:spTgt spid="9">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fade">
                                      <p:cBhvr>
                                        <p:cTn id="23" dur="500"/>
                                        <p:tgtEl>
                                          <p:spTgt spid="10">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1">
                                            <p:txEl>
                                              <p:pRg st="0" end="0"/>
                                            </p:txEl>
                                          </p:spTgt>
                                        </p:tgtEl>
                                        <p:attrNameLst>
                                          <p:attrName>style.visibility</p:attrName>
                                        </p:attrNameLst>
                                      </p:cBhvr>
                                      <p:to>
                                        <p:strVal val="visible"/>
                                      </p:to>
                                    </p:set>
                                    <p:animEffect transition="in" filter="fade">
                                      <p:cBhvr>
                                        <p:cTn id="28" dur="500"/>
                                        <p:tgtEl>
                                          <p:spTgt spid="11">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2">
                                            <p:txEl>
                                              <p:pRg st="0" end="0"/>
                                            </p:txEl>
                                          </p:spTgt>
                                        </p:tgtEl>
                                        <p:attrNameLst>
                                          <p:attrName>style.visibility</p:attrName>
                                        </p:attrNameLst>
                                      </p:cBhvr>
                                      <p:to>
                                        <p:strVal val="visible"/>
                                      </p:to>
                                    </p:set>
                                    <p:animEffect transition="in" filter="fade">
                                      <p:cBhvr>
                                        <p:cTn id="33" dur="500"/>
                                        <p:tgtEl>
                                          <p:spTgt spid="12">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3">
                                            <p:txEl>
                                              <p:pRg st="0" end="0"/>
                                            </p:txEl>
                                          </p:spTgt>
                                        </p:tgtEl>
                                        <p:attrNameLst>
                                          <p:attrName>style.visibility</p:attrName>
                                        </p:attrNameLst>
                                      </p:cBhvr>
                                      <p:to>
                                        <p:strVal val="visible"/>
                                      </p:to>
                                    </p:set>
                                    <p:animEffect transition="in" filter="fade">
                                      <p:cBhvr>
                                        <p:cTn id="38" dur="500"/>
                                        <p:tgtEl>
                                          <p:spTgt spid="13">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4">
                                            <p:txEl>
                                              <p:pRg st="0" end="0"/>
                                            </p:txEl>
                                          </p:spTgt>
                                        </p:tgtEl>
                                        <p:attrNameLst>
                                          <p:attrName>style.visibility</p:attrName>
                                        </p:attrNameLst>
                                      </p:cBhvr>
                                      <p:to>
                                        <p:strVal val="visible"/>
                                      </p:to>
                                    </p:set>
                                    <p:animEffect transition="in" filter="fade">
                                      <p:cBhvr>
                                        <p:cTn id="43" dur="500"/>
                                        <p:tgtEl>
                                          <p:spTgt spid="14">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5">
                                            <p:txEl>
                                              <p:pRg st="0" end="0"/>
                                            </p:txEl>
                                          </p:spTgt>
                                        </p:tgtEl>
                                        <p:attrNameLst>
                                          <p:attrName>style.visibility</p:attrName>
                                        </p:attrNameLst>
                                      </p:cBhvr>
                                      <p:to>
                                        <p:strVal val="visible"/>
                                      </p:to>
                                    </p:set>
                                    <p:animEffect transition="in" filter="fade">
                                      <p:cBhvr>
                                        <p:cTn id="48" dur="500"/>
                                        <p:tgtEl>
                                          <p:spTgt spid="15">
                                            <p:txEl>
                                              <p:pRg st="0" end="0"/>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16">
                                            <p:txEl>
                                              <p:pRg st="0" end="0"/>
                                            </p:txEl>
                                          </p:spTgt>
                                        </p:tgtEl>
                                        <p:attrNameLst>
                                          <p:attrName>style.visibility</p:attrName>
                                        </p:attrNameLst>
                                      </p:cBhvr>
                                      <p:to>
                                        <p:strVal val="visible"/>
                                      </p:to>
                                    </p:set>
                                    <p:animEffect transition="in" filter="fade">
                                      <p:cBhvr>
                                        <p:cTn id="53" dur="500"/>
                                        <p:tgtEl>
                                          <p:spTgt spid="16">
                                            <p:txEl>
                                              <p:pRg st="0" end="0"/>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17">
                                            <p:txEl>
                                              <p:pRg st="0" end="0"/>
                                            </p:txEl>
                                          </p:spTgt>
                                        </p:tgtEl>
                                        <p:attrNameLst>
                                          <p:attrName>style.visibility</p:attrName>
                                        </p:attrNameLst>
                                      </p:cBhvr>
                                      <p:to>
                                        <p:strVal val="visible"/>
                                      </p:to>
                                    </p:set>
                                    <p:animEffect transition="in" filter="fade">
                                      <p:cBhvr>
                                        <p:cTn id="58" dur="500"/>
                                        <p:tgtEl>
                                          <p:spTgt spid="17">
                                            <p:txEl>
                                              <p:pRg st="0" end="0"/>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18">
                                            <p:txEl>
                                              <p:pRg st="0" end="0"/>
                                            </p:txEl>
                                          </p:spTgt>
                                        </p:tgtEl>
                                        <p:attrNameLst>
                                          <p:attrName>style.visibility</p:attrName>
                                        </p:attrNameLst>
                                      </p:cBhvr>
                                      <p:to>
                                        <p:strVal val="visible"/>
                                      </p:to>
                                    </p:set>
                                    <p:animEffect transition="in" filter="fade">
                                      <p:cBhvr>
                                        <p:cTn id="63" dur="500"/>
                                        <p:tgtEl>
                                          <p:spTgt spid="18">
                                            <p:txEl>
                                              <p:pRg st="0" end="0"/>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19">
                                            <p:txEl>
                                              <p:pRg st="0" end="0"/>
                                            </p:txEl>
                                          </p:spTgt>
                                        </p:tgtEl>
                                        <p:attrNameLst>
                                          <p:attrName>style.visibility</p:attrName>
                                        </p:attrNameLst>
                                      </p:cBhvr>
                                      <p:to>
                                        <p:strVal val="visible"/>
                                      </p:to>
                                    </p:set>
                                    <p:animEffect transition="in" filter="fade">
                                      <p:cBhvr>
                                        <p:cTn id="68" dur="500"/>
                                        <p:tgtEl>
                                          <p:spTgt spid="19">
                                            <p:txEl>
                                              <p:pRg st="0" end="0"/>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20">
                                            <p:txEl>
                                              <p:pRg st="0" end="0"/>
                                            </p:txEl>
                                          </p:spTgt>
                                        </p:tgtEl>
                                        <p:attrNameLst>
                                          <p:attrName>style.visibility</p:attrName>
                                        </p:attrNameLst>
                                      </p:cBhvr>
                                      <p:to>
                                        <p:strVal val="visible"/>
                                      </p:to>
                                    </p:set>
                                    <p:animEffect transition="in" filter="fade">
                                      <p:cBhvr>
                                        <p:cTn id="73" dur="500"/>
                                        <p:tgtEl>
                                          <p:spTgt spid="20">
                                            <p:txEl>
                                              <p:pRg st="0" end="0"/>
                                            </p:txEl>
                                          </p:spTgt>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21">
                                            <p:txEl>
                                              <p:pRg st="0" end="0"/>
                                            </p:txEl>
                                          </p:spTgt>
                                        </p:tgtEl>
                                        <p:attrNameLst>
                                          <p:attrName>style.visibility</p:attrName>
                                        </p:attrNameLst>
                                      </p:cBhvr>
                                      <p:to>
                                        <p:strVal val="visible"/>
                                      </p:to>
                                    </p:set>
                                    <p:animEffect transition="in" filter="fade">
                                      <p:cBhvr>
                                        <p:cTn id="78" dur="500"/>
                                        <p:tgtEl>
                                          <p:spTgt spid="21">
                                            <p:txEl>
                                              <p:pRg st="0" end="0"/>
                                            </p:txEl>
                                          </p:spTgt>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nodeType="clickEffect">
                                  <p:stCondLst>
                                    <p:cond delay="0"/>
                                  </p:stCondLst>
                                  <p:childTnLst>
                                    <p:set>
                                      <p:cBhvr>
                                        <p:cTn id="82" dur="1" fill="hold">
                                          <p:stCondLst>
                                            <p:cond delay="0"/>
                                          </p:stCondLst>
                                        </p:cTn>
                                        <p:tgtEl>
                                          <p:spTgt spid="22">
                                            <p:txEl>
                                              <p:pRg st="0" end="0"/>
                                            </p:txEl>
                                          </p:spTgt>
                                        </p:tgtEl>
                                        <p:attrNameLst>
                                          <p:attrName>style.visibility</p:attrName>
                                        </p:attrNameLst>
                                      </p:cBhvr>
                                      <p:to>
                                        <p:strVal val="visible"/>
                                      </p:to>
                                    </p:set>
                                    <p:animEffect transition="in" filter="fade">
                                      <p:cBhvr>
                                        <p:cTn id="83" dur="500"/>
                                        <p:tgtEl>
                                          <p:spTgt spid="22">
                                            <p:txEl>
                                              <p:pRg st="0" end="0"/>
                                            </p:txEl>
                                          </p:spTgt>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nodeType="clickEffect">
                                  <p:stCondLst>
                                    <p:cond delay="0"/>
                                  </p:stCondLst>
                                  <p:childTnLst>
                                    <p:set>
                                      <p:cBhvr>
                                        <p:cTn id="87" dur="1" fill="hold">
                                          <p:stCondLst>
                                            <p:cond delay="0"/>
                                          </p:stCondLst>
                                        </p:cTn>
                                        <p:tgtEl>
                                          <p:spTgt spid="23">
                                            <p:txEl>
                                              <p:pRg st="0" end="0"/>
                                            </p:txEl>
                                          </p:spTgt>
                                        </p:tgtEl>
                                        <p:attrNameLst>
                                          <p:attrName>style.visibility</p:attrName>
                                        </p:attrNameLst>
                                      </p:cBhvr>
                                      <p:to>
                                        <p:strVal val="visible"/>
                                      </p:to>
                                    </p:set>
                                    <p:animEffect transition="in" filter="fade">
                                      <p:cBhvr>
                                        <p:cTn id="88" dur="500"/>
                                        <p:tgtEl>
                                          <p:spTgt spid="2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8518" b="-68518"/>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rot="480260">
            <a:off x="-1608436" y="5540053"/>
            <a:ext cx="16263355" cy="6302050"/>
          </a:xfrm>
          <a:custGeom>
            <a:avLst/>
            <a:gdLst/>
            <a:ahLst/>
            <a:cxnLst/>
            <a:rect l="l" t="t" r="r" b="b"/>
            <a:pathLst>
              <a:path w="24395033" h="9453075">
                <a:moveTo>
                  <a:pt x="0" y="0"/>
                </a:moveTo>
                <a:lnTo>
                  <a:pt x="24395033" y="0"/>
                </a:lnTo>
                <a:lnTo>
                  <a:pt x="24395033" y="9453076"/>
                </a:lnTo>
                <a:lnTo>
                  <a:pt x="0" y="9453076"/>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4" name="Group 4"/>
          <p:cNvGrpSpPr/>
          <p:nvPr/>
        </p:nvGrpSpPr>
        <p:grpSpPr>
          <a:xfrm>
            <a:off x="2415593" y="1527660"/>
            <a:ext cx="8270522" cy="3491993"/>
            <a:chOff x="0" y="0"/>
            <a:chExt cx="3851716" cy="1626278"/>
          </a:xfrm>
        </p:grpSpPr>
        <p:sp>
          <p:nvSpPr>
            <p:cNvPr id="5" name="Freeform 5"/>
            <p:cNvSpPr/>
            <p:nvPr/>
          </p:nvSpPr>
          <p:spPr>
            <a:xfrm>
              <a:off x="0" y="0"/>
              <a:ext cx="3851716" cy="1626278"/>
            </a:xfrm>
            <a:custGeom>
              <a:avLst/>
              <a:gdLst/>
              <a:ahLst/>
              <a:cxnLst/>
              <a:rect l="l" t="t" r="r" b="b"/>
              <a:pathLst>
                <a:path w="3851716" h="1626278">
                  <a:moveTo>
                    <a:pt x="31827" y="0"/>
                  </a:moveTo>
                  <a:lnTo>
                    <a:pt x="3819890" y="0"/>
                  </a:lnTo>
                  <a:cubicBezTo>
                    <a:pt x="3837467" y="0"/>
                    <a:pt x="3851716" y="14249"/>
                    <a:pt x="3851716" y="31827"/>
                  </a:cubicBezTo>
                  <a:lnTo>
                    <a:pt x="3851716" y="1594451"/>
                  </a:lnTo>
                  <a:cubicBezTo>
                    <a:pt x="3851716" y="1612028"/>
                    <a:pt x="3837467" y="1626278"/>
                    <a:pt x="3819890" y="1626278"/>
                  </a:cubicBezTo>
                  <a:lnTo>
                    <a:pt x="31827" y="1626278"/>
                  </a:lnTo>
                  <a:cubicBezTo>
                    <a:pt x="14249" y="1626278"/>
                    <a:pt x="0" y="1612028"/>
                    <a:pt x="0" y="1594451"/>
                  </a:cubicBezTo>
                  <a:lnTo>
                    <a:pt x="0" y="31827"/>
                  </a:lnTo>
                  <a:cubicBezTo>
                    <a:pt x="0" y="14249"/>
                    <a:pt x="14249" y="0"/>
                    <a:pt x="31827" y="0"/>
                  </a:cubicBezTo>
                  <a:close/>
                </a:path>
              </a:pathLst>
            </a:custGeom>
            <a:solidFill>
              <a:srgbClr val="F0B3A7"/>
            </a:solidFill>
            <a:ln cap="rnd">
              <a:noFill/>
              <a:prstDash val="solid"/>
              <a:round/>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p:cNvSpPr txBox="1"/>
            <p:nvPr/>
          </p:nvSpPr>
          <p:spPr>
            <a:xfrm>
              <a:off x="0" y="-38100"/>
              <a:ext cx="3851716" cy="1664378"/>
            </a:xfrm>
            <a:prstGeom prst="rect">
              <a:avLst/>
            </a:prstGeom>
          </p:spPr>
          <p:txBody>
            <a:bodyPr lIns="28729" tIns="28729" rIns="28729" bIns="28729"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 name="Group 7"/>
          <p:cNvGrpSpPr/>
          <p:nvPr/>
        </p:nvGrpSpPr>
        <p:grpSpPr>
          <a:xfrm>
            <a:off x="1895031" y="1295848"/>
            <a:ext cx="8593667" cy="3576501"/>
            <a:chOff x="0" y="0"/>
            <a:chExt cx="4002211" cy="1665634"/>
          </a:xfrm>
        </p:grpSpPr>
        <p:sp>
          <p:nvSpPr>
            <p:cNvPr id="8" name="Freeform 8"/>
            <p:cNvSpPr/>
            <p:nvPr/>
          </p:nvSpPr>
          <p:spPr>
            <a:xfrm>
              <a:off x="0" y="0"/>
              <a:ext cx="4002211" cy="1665634"/>
            </a:xfrm>
            <a:custGeom>
              <a:avLst/>
              <a:gdLst/>
              <a:ahLst/>
              <a:cxnLst/>
              <a:rect l="l" t="t" r="r" b="b"/>
              <a:pathLst>
                <a:path w="4002211" h="1665634">
                  <a:moveTo>
                    <a:pt x="30630" y="0"/>
                  </a:moveTo>
                  <a:lnTo>
                    <a:pt x="3971580" y="0"/>
                  </a:lnTo>
                  <a:cubicBezTo>
                    <a:pt x="3979704" y="0"/>
                    <a:pt x="3987495" y="3227"/>
                    <a:pt x="3993240" y="8971"/>
                  </a:cubicBezTo>
                  <a:cubicBezTo>
                    <a:pt x="3998984" y="14716"/>
                    <a:pt x="4002211" y="22507"/>
                    <a:pt x="4002211" y="30630"/>
                  </a:cubicBezTo>
                  <a:lnTo>
                    <a:pt x="4002211" y="1635004"/>
                  </a:lnTo>
                  <a:cubicBezTo>
                    <a:pt x="4002211" y="1651921"/>
                    <a:pt x="3988497" y="1665634"/>
                    <a:pt x="3971580" y="1665634"/>
                  </a:cubicBezTo>
                  <a:lnTo>
                    <a:pt x="30630" y="1665634"/>
                  </a:lnTo>
                  <a:cubicBezTo>
                    <a:pt x="22507" y="1665634"/>
                    <a:pt x="14716" y="1662407"/>
                    <a:pt x="8971" y="1656663"/>
                  </a:cubicBezTo>
                  <a:cubicBezTo>
                    <a:pt x="3227" y="1650919"/>
                    <a:pt x="0" y="1643128"/>
                    <a:pt x="0" y="1635004"/>
                  </a:cubicBezTo>
                  <a:lnTo>
                    <a:pt x="0" y="30630"/>
                  </a:lnTo>
                  <a:cubicBezTo>
                    <a:pt x="0" y="22507"/>
                    <a:pt x="3227" y="14716"/>
                    <a:pt x="8971" y="8971"/>
                  </a:cubicBezTo>
                  <a:cubicBezTo>
                    <a:pt x="14716" y="3227"/>
                    <a:pt x="22507" y="0"/>
                    <a:pt x="30630" y="0"/>
                  </a:cubicBezTo>
                  <a:close/>
                </a:path>
              </a:pathLst>
            </a:custGeom>
            <a:solidFill>
              <a:srgbClr val="FACCC2"/>
            </a:solidFill>
            <a:ln cap="rnd">
              <a:noFill/>
              <a:prstDash val="solid"/>
              <a:round/>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p:cNvSpPr txBox="1"/>
            <p:nvPr/>
          </p:nvSpPr>
          <p:spPr>
            <a:xfrm>
              <a:off x="0" y="-38100"/>
              <a:ext cx="4002211" cy="1703734"/>
            </a:xfrm>
            <a:prstGeom prst="rect">
              <a:avLst/>
            </a:prstGeom>
          </p:spPr>
          <p:txBody>
            <a:bodyPr lIns="28729" tIns="28729" rIns="28729" bIns="28729"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1" name="Freeform 11"/>
          <p:cNvSpPr/>
          <p:nvPr/>
        </p:nvSpPr>
        <p:spPr>
          <a:xfrm rot="-1507447">
            <a:off x="1572472" y="1276372"/>
            <a:ext cx="1387921" cy="334836"/>
          </a:xfrm>
          <a:custGeom>
            <a:avLst/>
            <a:gdLst/>
            <a:ahLst/>
            <a:cxnLst/>
            <a:rect l="l" t="t" r="r" b="b"/>
            <a:pathLst>
              <a:path w="2081881" h="502254">
                <a:moveTo>
                  <a:pt x="0" y="0"/>
                </a:moveTo>
                <a:lnTo>
                  <a:pt x="2081881" y="0"/>
                </a:lnTo>
                <a:lnTo>
                  <a:pt x="2081881" y="502254"/>
                </a:lnTo>
                <a:lnTo>
                  <a:pt x="0" y="50225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rot="1167597">
            <a:off x="8457531" y="932328"/>
            <a:ext cx="3013641" cy="727041"/>
          </a:xfrm>
          <a:custGeom>
            <a:avLst/>
            <a:gdLst/>
            <a:ahLst/>
            <a:cxnLst/>
            <a:rect l="l" t="t" r="r" b="b"/>
            <a:pathLst>
              <a:path w="4520461" h="1090561">
                <a:moveTo>
                  <a:pt x="0" y="0"/>
                </a:moveTo>
                <a:lnTo>
                  <a:pt x="4520462" y="0"/>
                </a:lnTo>
                <a:lnTo>
                  <a:pt x="4520462" y="1090561"/>
                </a:lnTo>
                <a:lnTo>
                  <a:pt x="0" y="109056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flipH="1">
            <a:off x="787526" y="5923744"/>
            <a:ext cx="684177" cy="764443"/>
          </a:xfrm>
          <a:custGeom>
            <a:avLst/>
            <a:gdLst/>
            <a:ahLst/>
            <a:cxnLst/>
            <a:rect l="l" t="t" r="r" b="b"/>
            <a:pathLst>
              <a:path w="1026266" h="1146665">
                <a:moveTo>
                  <a:pt x="1026266" y="0"/>
                </a:moveTo>
                <a:lnTo>
                  <a:pt x="0" y="0"/>
                </a:lnTo>
                <a:lnTo>
                  <a:pt x="0" y="1146665"/>
                </a:lnTo>
                <a:lnTo>
                  <a:pt x="1026266" y="1146665"/>
                </a:lnTo>
                <a:lnTo>
                  <a:pt x="1026266" y="0"/>
                </a:lnTo>
                <a:close/>
              </a:path>
            </a:pathLst>
          </a:custGeom>
          <a:blipFill>
            <a:blip r:embed="rId8"/>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a:off x="7471367" y="5495902"/>
            <a:ext cx="951136" cy="1031973"/>
          </a:xfrm>
          <a:custGeom>
            <a:avLst/>
            <a:gdLst/>
            <a:ahLst/>
            <a:cxnLst/>
            <a:rect l="l" t="t" r="r" b="b"/>
            <a:pathLst>
              <a:path w="1426704" h="1547960">
                <a:moveTo>
                  <a:pt x="0" y="0"/>
                </a:moveTo>
                <a:lnTo>
                  <a:pt x="1426704" y="0"/>
                </a:lnTo>
                <a:lnTo>
                  <a:pt x="1426704" y="1547960"/>
                </a:lnTo>
                <a:lnTo>
                  <a:pt x="0" y="1547960"/>
                </a:lnTo>
                <a:lnTo>
                  <a:pt x="0" y="0"/>
                </a:lnTo>
                <a:close/>
              </a:path>
            </a:pathLst>
          </a:custGeom>
          <a:blipFill>
            <a:blip r:embed="rId9"/>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a:off x="9769588" y="2982780"/>
            <a:ext cx="2287695" cy="3420034"/>
          </a:xfrm>
          <a:custGeom>
            <a:avLst/>
            <a:gdLst/>
            <a:ahLst/>
            <a:cxnLst/>
            <a:rect l="l" t="t" r="r" b="b"/>
            <a:pathLst>
              <a:path w="3431542" h="5130051">
                <a:moveTo>
                  <a:pt x="0" y="0"/>
                </a:moveTo>
                <a:lnTo>
                  <a:pt x="3431542" y="0"/>
                </a:lnTo>
                <a:lnTo>
                  <a:pt x="3431542" y="5130052"/>
                </a:lnTo>
                <a:lnTo>
                  <a:pt x="0" y="5130052"/>
                </a:lnTo>
                <a:lnTo>
                  <a:pt x="0" y="0"/>
                </a:lnTo>
                <a:close/>
              </a:path>
            </a:pathLst>
          </a:custGeom>
          <a:blipFill>
            <a:blip r:embed="rId10"/>
            <a:stretch>
              <a:fillRect b="-883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p:cNvSpPr/>
          <p:nvPr/>
        </p:nvSpPr>
        <p:spPr>
          <a:xfrm>
            <a:off x="10126170" y="6085997"/>
            <a:ext cx="1268441" cy="489935"/>
          </a:xfrm>
          <a:custGeom>
            <a:avLst/>
            <a:gdLst/>
            <a:ahLst/>
            <a:cxnLst/>
            <a:rect l="l" t="t" r="r" b="b"/>
            <a:pathLst>
              <a:path w="1902662" h="734903">
                <a:moveTo>
                  <a:pt x="0" y="0"/>
                </a:moveTo>
                <a:lnTo>
                  <a:pt x="1902662" y="0"/>
                </a:lnTo>
                <a:lnTo>
                  <a:pt x="1902662" y="734904"/>
                </a:lnTo>
                <a:lnTo>
                  <a:pt x="0" y="734904"/>
                </a:lnTo>
                <a:lnTo>
                  <a:pt x="0" y="0"/>
                </a:lnTo>
                <a:close/>
              </a:path>
            </a:pathLst>
          </a:custGeom>
          <a:blipFill>
            <a:blip r:embed="rId11"/>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a:off x="378714" y="274653"/>
            <a:ext cx="1501801" cy="1432343"/>
          </a:xfrm>
          <a:custGeom>
            <a:avLst/>
            <a:gdLst/>
            <a:ahLst/>
            <a:cxnLst/>
            <a:rect l="l" t="t" r="r" b="b"/>
            <a:pathLst>
              <a:path w="2252701" h="2148514">
                <a:moveTo>
                  <a:pt x="0" y="0"/>
                </a:moveTo>
                <a:lnTo>
                  <a:pt x="2252702" y="0"/>
                </a:lnTo>
                <a:lnTo>
                  <a:pt x="2252702" y="2148514"/>
                </a:lnTo>
                <a:lnTo>
                  <a:pt x="0" y="2148514"/>
                </a:lnTo>
                <a:lnTo>
                  <a:pt x="0" y="0"/>
                </a:lnTo>
                <a:close/>
              </a:path>
            </a:pathLst>
          </a:custGeom>
          <a:blipFill>
            <a:blip r:embed="rId1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a:off x="4482111" y="5675286"/>
            <a:ext cx="758647" cy="496914"/>
          </a:xfrm>
          <a:custGeom>
            <a:avLst/>
            <a:gdLst/>
            <a:ahLst/>
            <a:cxnLst/>
            <a:rect l="l" t="t" r="r" b="b"/>
            <a:pathLst>
              <a:path w="1137970" h="745371">
                <a:moveTo>
                  <a:pt x="0" y="0"/>
                </a:moveTo>
                <a:lnTo>
                  <a:pt x="1137971" y="0"/>
                </a:lnTo>
                <a:lnTo>
                  <a:pt x="1137971" y="745371"/>
                </a:lnTo>
                <a:lnTo>
                  <a:pt x="0" y="745371"/>
                </a:lnTo>
                <a:lnTo>
                  <a:pt x="0" y="0"/>
                </a:lnTo>
                <a:close/>
              </a:path>
            </a:pathLst>
          </a:custGeom>
          <a:blipFill>
            <a:blip r:embed="rId1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9"/>
          <p:cNvSpPr/>
          <p:nvPr/>
        </p:nvSpPr>
        <p:spPr>
          <a:xfrm>
            <a:off x="5701418" y="201450"/>
            <a:ext cx="789165" cy="484350"/>
          </a:xfrm>
          <a:custGeom>
            <a:avLst/>
            <a:gdLst/>
            <a:ahLst/>
            <a:cxnLst/>
            <a:rect l="l" t="t" r="r" b="b"/>
            <a:pathLst>
              <a:path w="1183748" h="726525">
                <a:moveTo>
                  <a:pt x="0" y="0"/>
                </a:moveTo>
                <a:lnTo>
                  <a:pt x="1183748" y="0"/>
                </a:lnTo>
                <a:lnTo>
                  <a:pt x="1183748" y="726525"/>
                </a:lnTo>
                <a:lnTo>
                  <a:pt x="0" y="726525"/>
                </a:lnTo>
                <a:lnTo>
                  <a:pt x="0" y="0"/>
                </a:lnTo>
                <a:close/>
              </a:path>
            </a:pathLst>
          </a:custGeom>
          <a:blipFill>
            <a:blip r:embed="rId1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20"/>
          <p:cNvSpPr/>
          <p:nvPr/>
        </p:nvSpPr>
        <p:spPr>
          <a:xfrm>
            <a:off x="882632" y="2372674"/>
            <a:ext cx="493966" cy="305024"/>
          </a:xfrm>
          <a:custGeom>
            <a:avLst/>
            <a:gdLst/>
            <a:ahLst/>
            <a:cxnLst/>
            <a:rect l="l" t="t" r="r" b="b"/>
            <a:pathLst>
              <a:path w="740949" h="457536">
                <a:moveTo>
                  <a:pt x="0" y="0"/>
                </a:moveTo>
                <a:lnTo>
                  <a:pt x="740948" y="0"/>
                </a:lnTo>
                <a:lnTo>
                  <a:pt x="740948" y="457536"/>
                </a:lnTo>
                <a:lnTo>
                  <a:pt x="0" y="457536"/>
                </a:lnTo>
                <a:lnTo>
                  <a:pt x="0" y="0"/>
                </a:lnTo>
                <a:close/>
              </a:path>
            </a:pathLst>
          </a:custGeom>
          <a:blipFill>
            <a:blip r:embed="rId1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3" name="Freeform 11">
            <a:extLst>
              <a:ext uri="{FF2B5EF4-FFF2-40B4-BE49-F238E27FC236}">
                <a16:creationId xmlns:a16="http://schemas.microsoft.com/office/drawing/2014/main" id="{A9782D15-AF08-1BAC-069A-825091BAB091}"/>
              </a:ext>
            </a:extLst>
          </p:cNvPr>
          <p:cNvSpPr/>
          <p:nvPr/>
        </p:nvSpPr>
        <p:spPr>
          <a:xfrm flipH="1">
            <a:off x="0" y="3501189"/>
            <a:ext cx="3080084" cy="2658979"/>
          </a:xfrm>
          <a:custGeom>
            <a:avLst/>
            <a:gdLst/>
            <a:ahLst/>
            <a:cxnLst/>
            <a:rect l="l" t="t" r="r" b="b"/>
            <a:pathLst>
              <a:path w="5340493" h="4833147">
                <a:moveTo>
                  <a:pt x="5340493" y="0"/>
                </a:moveTo>
                <a:lnTo>
                  <a:pt x="0" y="0"/>
                </a:lnTo>
                <a:lnTo>
                  <a:pt x="0" y="4833147"/>
                </a:lnTo>
                <a:lnTo>
                  <a:pt x="5340493" y="4833147"/>
                </a:lnTo>
                <a:lnTo>
                  <a:pt x="5340493" y="0"/>
                </a:lnTo>
                <a:close/>
              </a:path>
            </a:pathLst>
          </a:custGeom>
          <a:blipFill>
            <a:blip r:embed="rId1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4" name="Picture 23" descr="A yellow and pink text on a black background&#10;&#10;AI-generated content may be incorrect.">
            <a:extLst>
              <a:ext uri="{FF2B5EF4-FFF2-40B4-BE49-F238E27FC236}">
                <a16:creationId xmlns:a16="http://schemas.microsoft.com/office/drawing/2014/main" id="{777569F3-D1F9-B1E5-4894-E1B9A976C334}"/>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094613" y="1327059"/>
            <a:ext cx="8484695" cy="2850113"/>
          </a:xfrm>
          <a:prstGeom prst="rect">
            <a:avLst/>
          </a:prstGeom>
        </p:spPr>
      </p:pic>
    </p:spTree>
    <p:extLst>
      <p:ext uri="{BB962C8B-B14F-4D97-AF65-F5344CB8AC3E}">
        <p14:creationId xmlns:p14="http://schemas.microsoft.com/office/powerpoint/2010/main" val="2987518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0" y="351381"/>
            <a:ext cx="12192000"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9902" y="3101556"/>
            <a:ext cx="4148100" cy="3111075"/>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55176" y="2350755"/>
            <a:ext cx="2435200" cy="2435200"/>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19830" y="4176181"/>
            <a:ext cx="2979800" cy="2681820"/>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95508" y="3033647"/>
            <a:ext cx="4029000" cy="4029000"/>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00130" y="2692655"/>
            <a:ext cx="1146000" cy="1347696"/>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77249" y="374225"/>
            <a:ext cx="3260683" cy="2445512"/>
          </a:xfrm>
          <a:prstGeom prst="rect">
            <a:avLst/>
          </a:prstGeom>
        </p:spPr>
      </p:pic>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73649" y="-1692371"/>
            <a:ext cx="3422800" cy="4133192"/>
          </a:xfrm>
          <a:prstGeom prst="rect">
            <a:avLst/>
          </a:prstGeom>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39449" y="-514500"/>
            <a:ext cx="3029000" cy="3029000"/>
          </a:xfrm>
          <a:prstGeom prst="rect">
            <a:avLst/>
          </a:prstGeom>
        </p:spPr>
      </p:pic>
      <p:pic>
        <p:nvPicPr>
          <p:cNvPr id="16" name="Picture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23540" y="-119981"/>
            <a:ext cx="2828800" cy="2828800"/>
          </a:xfrm>
          <a:prstGeom prst="rect">
            <a:avLst/>
          </a:prstGeom>
        </p:spPr>
      </p:pic>
      <p:sp>
        <p:nvSpPr>
          <p:cNvPr id="18" name="任意多边形 70">
            <a:extLst>
              <a:ext uri="{FF2B5EF4-FFF2-40B4-BE49-F238E27FC236}">
                <a16:creationId xmlns:a16="http://schemas.microsoft.com/office/drawing/2014/main" id="{F5814427-19AC-4496-860A-28C57A834931}"/>
              </a:ext>
            </a:extLst>
          </p:cNvPr>
          <p:cNvSpPr/>
          <p:nvPr/>
        </p:nvSpPr>
        <p:spPr>
          <a:xfrm>
            <a:off x="2809811" y="1599227"/>
            <a:ext cx="7247937" cy="3113325"/>
          </a:xfrm>
          <a:custGeom>
            <a:avLst/>
            <a:gdLst>
              <a:gd name="connsiteX0" fmla="*/ 514985 w 2610115"/>
              <a:gd name="connsiteY0" fmla="*/ 194411 h 1975845"/>
              <a:gd name="connsiteX1" fmla="*/ 847273 w 2610115"/>
              <a:gd name="connsiteY1" fmla="*/ 231372 h 1975845"/>
              <a:gd name="connsiteX2" fmla="*/ 847370 w 2610115"/>
              <a:gd name="connsiteY2" fmla="*/ 231228 h 1975845"/>
              <a:gd name="connsiteX3" fmla="*/ 891877 w 2610115"/>
              <a:gd name="connsiteY3" fmla="*/ 165153 h 1975845"/>
              <a:gd name="connsiteX4" fmla="*/ 1357208 w 2610115"/>
              <a:gd name="connsiteY4" fmla="*/ 150454 h 1975845"/>
              <a:gd name="connsiteX5" fmla="*/ 1359483 w 2610115"/>
              <a:gd name="connsiteY5" fmla="*/ 146907 h 1975845"/>
              <a:gd name="connsiteX6" fmla="*/ 1392515 w 2610115"/>
              <a:gd name="connsiteY6" fmla="*/ 95396 h 1975845"/>
              <a:gd name="connsiteX7" fmla="*/ 1555909 w 2610115"/>
              <a:gd name="connsiteY7" fmla="*/ 2697 h 1975845"/>
              <a:gd name="connsiteX8" fmla="*/ 1752718 w 2610115"/>
              <a:gd name="connsiteY8" fmla="*/ 55742 h 1975845"/>
              <a:gd name="connsiteX9" fmla="*/ 1799449 w 2610115"/>
              <a:gd name="connsiteY9" fmla="*/ 103995 h 1975845"/>
              <a:gd name="connsiteX10" fmla="*/ 1802338 w 2610115"/>
              <a:gd name="connsiteY10" fmla="*/ 106977 h 1975845"/>
              <a:gd name="connsiteX11" fmla="*/ 2004528 w 2610115"/>
              <a:gd name="connsiteY11" fmla="*/ 1214 h 1975845"/>
              <a:gd name="connsiteX12" fmla="*/ 2142054 w 2610115"/>
              <a:gd name="connsiteY12" fmla="*/ 25099 h 1975845"/>
              <a:gd name="connsiteX13" fmla="*/ 2314325 w 2610115"/>
              <a:gd name="connsiteY13" fmla="*/ 248470 h 1975845"/>
              <a:gd name="connsiteX14" fmla="*/ 2315263 w 2610115"/>
              <a:gd name="connsiteY14" fmla="*/ 248869 h 1975845"/>
              <a:gd name="connsiteX15" fmla="*/ 2388106 w 2610115"/>
              <a:gd name="connsiteY15" fmla="*/ 279811 h 1975845"/>
              <a:gd name="connsiteX16" fmla="*/ 2535411 w 2610115"/>
              <a:gd name="connsiteY16" fmla="*/ 465259 h 1975845"/>
              <a:gd name="connsiteX17" fmla="*/ 2525516 w 2610115"/>
              <a:gd name="connsiteY17" fmla="*/ 700334 h 1975845"/>
              <a:gd name="connsiteX18" fmla="*/ 2597804 w 2610115"/>
              <a:gd name="connsiteY18" fmla="*/ 1059759 h 1975845"/>
              <a:gd name="connsiteX19" fmla="*/ 2259174 w 2610115"/>
              <a:gd name="connsiteY19" fmla="*/ 1374381 h 1975845"/>
              <a:gd name="connsiteX20" fmla="*/ 2137951 w 2610115"/>
              <a:gd name="connsiteY20" fmla="*/ 1643972 h 1975845"/>
              <a:gd name="connsiteX21" fmla="*/ 1725223 w 2610115"/>
              <a:gd name="connsiteY21" fmla="*/ 1676614 h 1975845"/>
              <a:gd name="connsiteX22" fmla="*/ 1430280 w 2610115"/>
              <a:gd name="connsiteY22" fmla="*/ 1964218 h 1975845"/>
              <a:gd name="connsiteX23" fmla="*/ 996615 w 2610115"/>
              <a:gd name="connsiteY23" fmla="*/ 1788666 h 1975845"/>
              <a:gd name="connsiteX24" fmla="*/ 352423 w 2610115"/>
              <a:gd name="connsiteY24" fmla="*/ 1615216 h 1975845"/>
              <a:gd name="connsiteX25" fmla="*/ 69186 w 2610115"/>
              <a:gd name="connsiteY25" fmla="*/ 1422201 h 1975845"/>
              <a:gd name="connsiteX26" fmla="*/ 89788 w 2610115"/>
              <a:gd name="connsiteY26" fmla="*/ 1218899 h 1975845"/>
              <a:gd name="connsiteX27" fmla="*/ 128033 w 2610115"/>
              <a:gd name="connsiteY27" fmla="*/ 1164062 h 1975845"/>
              <a:gd name="connsiteX28" fmla="*/ 127542 w 2610115"/>
              <a:gd name="connsiteY28" fmla="*/ 1159860 h 1975845"/>
              <a:gd name="connsiteX29" fmla="*/ 69942 w 2610115"/>
              <a:gd name="connsiteY29" fmla="*/ 1111936 h 1975845"/>
              <a:gd name="connsiteX30" fmla="*/ 1906 w 2610115"/>
              <a:gd name="connsiteY30" fmla="*/ 894356 h 1975845"/>
              <a:gd name="connsiteX31" fmla="*/ 235303 w 2610115"/>
              <a:gd name="connsiteY31" fmla="*/ 656766 h 1975845"/>
              <a:gd name="connsiteX32" fmla="*/ 237535 w 2610115"/>
              <a:gd name="connsiteY32" fmla="*/ 650503 h 1975845"/>
              <a:gd name="connsiteX33" fmla="*/ 341501 w 2610115"/>
              <a:gd name="connsiteY33" fmla="*/ 309319 h 1975845"/>
              <a:gd name="connsiteX34" fmla="*/ 514985 w 2610115"/>
              <a:gd name="connsiteY34" fmla="*/ 194411 h 1975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610115" h="1975845">
                <a:moveTo>
                  <a:pt x="514985" y="194411"/>
                </a:moveTo>
                <a:cubicBezTo>
                  <a:pt x="622902" y="158190"/>
                  <a:pt x="743903" y="168940"/>
                  <a:pt x="847273" y="231372"/>
                </a:cubicBezTo>
                <a:lnTo>
                  <a:pt x="847370" y="231228"/>
                </a:lnTo>
                <a:lnTo>
                  <a:pt x="891877" y="165153"/>
                </a:lnTo>
                <a:cubicBezTo>
                  <a:pt x="1010526" y="28042"/>
                  <a:pt x="1222997" y="14047"/>
                  <a:pt x="1357208" y="150454"/>
                </a:cubicBezTo>
                <a:lnTo>
                  <a:pt x="1359483" y="146907"/>
                </a:lnTo>
                <a:lnTo>
                  <a:pt x="1392515" y="95396"/>
                </a:lnTo>
                <a:cubicBezTo>
                  <a:pt x="1433742" y="45531"/>
                  <a:pt x="1491601" y="12092"/>
                  <a:pt x="1555909" y="2697"/>
                </a:cubicBezTo>
                <a:cubicBezTo>
                  <a:pt x="1626688" y="-7657"/>
                  <a:pt x="1697399" y="12178"/>
                  <a:pt x="1752718" y="55742"/>
                </a:cubicBezTo>
                <a:lnTo>
                  <a:pt x="1799449" y="103995"/>
                </a:lnTo>
                <a:lnTo>
                  <a:pt x="1802338" y="106977"/>
                </a:lnTo>
                <a:cubicBezTo>
                  <a:pt x="1854457" y="43717"/>
                  <a:pt x="1927884" y="7011"/>
                  <a:pt x="2004528" y="1214"/>
                </a:cubicBezTo>
                <a:cubicBezTo>
                  <a:pt x="2050514" y="-2265"/>
                  <a:pt x="2097658" y="5383"/>
                  <a:pt x="2142054" y="25099"/>
                </a:cubicBezTo>
                <a:cubicBezTo>
                  <a:pt x="2232262" y="65146"/>
                  <a:pt x="2296947" y="148991"/>
                  <a:pt x="2314325" y="248470"/>
                </a:cubicBezTo>
                <a:lnTo>
                  <a:pt x="2315263" y="248869"/>
                </a:lnTo>
                <a:lnTo>
                  <a:pt x="2388106" y="279811"/>
                </a:lnTo>
                <a:cubicBezTo>
                  <a:pt x="2457030" y="320051"/>
                  <a:pt x="2510068" y="385712"/>
                  <a:pt x="2535411" y="465259"/>
                </a:cubicBezTo>
                <a:cubicBezTo>
                  <a:pt x="2559970" y="542246"/>
                  <a:pt x="2556471" y="625862"/>
                  <a:pt x="2525516" y="700334"/>
                </a:cubicBezTo>
                <a:cubicBezTo>
                  <a:pt x="2601605" y="802465"/>
                  <a:pt x="2628215" y="934861"/>
                  <a:pt x="2597804" y="1059759"/>
                </a:cubicBezTo>
                <a:cubicBezTo>
                  <a:pt x="2557376" y="1225802"/>
                  <a:pt x="2423541" y="1350151"/>
                  <a:pt x="2259174" y="1374381"/>
                </a:cubicBezTo>
                <a:cubicBezTo>
                  <a:pt x="2258390" y="1478021"/>
                  <a:pt x="2214160" y="1576312"/>
                  <a:pt x="2137951" y="1643972"/>
                </a:cubicBezTo>
                <a:cubicBezTo>
                  <a:pt x="2022158" y="1746789"/>
                  <a:pt x="1854895" y="1760001"/>
                  <a:pt x="1725223" y="1676614"/>
                </a:cubicBezTo>
                <a:cubicBezTo>
                  <a:pt x="1683287" y="1819845"/>
                  <a:pt x="1570994" y="1929336"/>
                  <a:pt x="1430280" y="1964218"/>
                </a:cubicBezTo>
                <a:cubicBezTo>
                  <a:pt x="1264465" y="2005317"/>
                  <a:pt x="1091410" y="1935279"/>
                  <a:pt x="996615" y="1788666"/>
                </a:cubicBezTo>
                <a:cubicBezTo>
                  <a:pt x="772874" y="1927827"/>
                  <a:pt x="482275" y="1849606"/>
                  <a:pt x="352423" y="1615216"/>
                </a:cubicBezTo>
                <a:cubicBezTo>
                  <a:pt x="224864" y="1630623"/>
                  <a:pt x="105088" y="1549019"/>
                  <a:pt x="69186" y="1422201"/>
                </a:cubicBezTo>
                <a:cubicBezTo>
                  <a:pt x="49681" y="1353386"/>
                  <a:pt x="57737" y="1280482"/>
                  <a:pt x="89788" y="1218899"/>
                </a:cubicBezTo>
                <a:lnTo>
                  <a:pt x="128033" y="1164062"/>
                </a:lnTo>
                <a:lnTo>
                  <a:pt x="127542" y="1159860"/>
                </a:lnTo>
                <a:lnTo>
                  <a:pt x="69942" y="1111936"/>
                </a:lnTo>
                <a:cubicBezTo>
                  <a:pt x="18379" y="1054273"/>
                  <a:pt x="-7507" y="975034"/>
                  <a:pt x="1906" y="894356"/>
                </a:cubicBezTo>
                <a:cubicBezTo>
                  <a:pt x="16630" y="768406"/>
                  <a:pt x="113536" y="669750"/>
                  <a:pt x="235303" y="656766"/>
                </a:cubicBezTo>
                <a:cubicBezTo>
                  <a:pt x="236026" y="654663"/>
                  <a:pt x="236811" y="652606"/>
                  <a:pt x="237535" y="650503"/>
                </a:cubicBezTo>
                <a:cubicBezTo>
                  <a:pt x="221183" y="526474"/>
                  <a:pt x="259318" y="401393"/>
                  <a:pt x="341501" y="309319"/>
                </a:cubicBezTo>
                <a:cubicBezTo>
                  <a:pt x="390196" y="254785"/>
                  <a:pt x="450235" y="216143"/>
                  <a:pt x="514985" y="194411"/>
                </a:cubicBezTo>
                <a:close/>
              </a:path>
            </a:pathLst>
          </a:custGeom>
          <a:solidFill>
            <a:schemeClr val="accent4">
              <a:lumMod val="20000"/>
              <a:lumOff val="80000"/>
            </a:schemeClr>
          </a:solidFill>
          <a:ln>
            <a:no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GAME CHỌN QUÀ</a:t>
            </a:r>
            <a:endParaRPr kumimoji="0" lang="zh-CN" altLang="en-US" sz="6000" b="1" i="0" u="none" strike="noStrike" kern="1200" cap="none" spc="0" normalizeH="0" baseline="0" noProof="0" dirty="0">
              <a:ln>
                <a:noFill/>
              </a:ln>
              <a:solidFill>
                <a:srgbClr val="FF0000"/>
              </a:solidFill>
              <a:effectLst/>
              <a:uLnTx/>
              <a:uFillTx/>
              <a:latin typeface="Cambria" panose="02040503050406030204" pitchFamily="18" charset="0"/>
              <a:ea typeface="华文新魏" panose="02010800040101010101" pitchFamily="2" charset="-122"/>
            </a:endParaRPr>
          </a:p>
        </p:txBody>
      </p:sp>
    </p:spTree>
    <p:extLst>
      <p:ext uri="{BB962C8B-B14F-4D97-AF65-F5344CB8AC3E}">
        <p14:creationId xmlns:p14="http://schemas.microsoft.com/office/powerpoint/2010/main" val="530079717"/>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4" presetClass="emph" presetSubtype="0" fill="hold" nodeType="clickEffect">
                                  <p:stCondLst>
                                    <p:cond delay="0"/>
                                  </p:stCondLst>
                                  <p:iterate type="lt">
                                    <p:tmPct val="10000"/>
                                  </p:iterate>
                                  <p:childTnLst>
                                    <p:animMotion origin="layout" path="M 4.79167E-6 4.81481E-6 L 4.79167E-6 -0.07223 " pathEditMode="relative" rAng="0" ptsTypes="AA">
                                      <p:cBhvr>
                                        <p:cTn id="13" dur="250" accel="50000" decel="50000" autoRev="1" fill="hold">
                                          <p:stCondLst>
                                            <p:cond delay="0"/>
                                          </p:stCondLst>
                                        </p:cTn>
                                        <p:tgtEl>
                                          <p:spTgt spid="18">
                                            <p:txEl>
                                              <p:pRg st="0" end="0"/>
                                            </p:txEl>
                                          </p:spTgt>
                                        </p:tgtEl>
                                        <p:attrNameLst>
                                          <p:attrName>ppt_x</p:attrName>
                                          <p:attrName>ppt_y</p:attrName>
                                        </p:attrNameLst>
                                      </p:cBhvr>
                                      <p:rCtr x="0" y="-3611"/>
                                    </p:animMotion>
                                    <p:animRot by="1500000">
                                      <p:cBhvr>
                                        <p:cTn id="14" dur="125" fill="hold">
                                          <p:stCondLst>
                                            <p:cond delay="0"/>
                                          </p:stCondLst>
                                        </p:cTn>
                                        <p:tgtEl>
                                          <p:spTgt spid="18">
                                            <p:txEl>
                                              <p:pRg st="0" end="0"/>
                                            </p:txEl>
                                          </p:spTgt>
                                        </p:tgtEl>
                                        <p:attrNameLst>
                                          <p:attrName>r</p:attrName>
                                        </p:attrNameLst>
                                      </p:cBhvr>
                                    </p:animRot>
                                    <p:animRot by="-1500000">
                                      <p:cBhvr>
                                        <p:cTn id="15" dur="125" fill="hold">
                                          <p:stCondLst>
                                            <p:cond delay="125"/>
                                          </p:stCondLst>
                                        </p:cTn>
                                        <p:tgtEl>
                                          <p:spTgt spid="18">
                                            <p:txEl>
                                              <p:pRg st="0" end="0"/>
                                            </p:txEl>
                                          </p:spTgt>
                                        </p:tgtEl>
                                        <p:attrNameLst>
                                          <p:attrName>r</p:attrName>
                                        </p:attrNameLst>
                                      </p:cBhvr>
                                    </p:animRot>
                                    <p:animRot by="-1500000">
                                      <p:cBhvr>
                                        <p:cTn id="16" dur="125" fill="hold">
                                          <p:stCondLst>
                                            <p:cond delay="250"/>
                                          </p:stCondLst>
                                        </p:cTn>
                                        <p:tgtEl>
                                          <p:spTgt spid="18">
                                            <p:txEl>
                                              <p:pRg st="0" end="0"/>
                                            </p:txEl>
                                          </p:spTgt>
                                        </p:tgtEl>
                                        <p:attrNameLst>
                                          <p:attrName>r</p:attrName>
                                        </p:attrNameLst>
                                      </p:cBhvr>
                                    </p:animRot>
                                    <p:animRot by="1500000">
                                      <p:cBhvr>
                                        <p:cTn id="17" dur="125" fill="hold">
                                          <p:stCondLst>
                                            <p:cond delay="375"/>
                                          </p:stCondLst>
                                        </p:cTn>
                                        <p:tgtEl>
                                          <p:spTgt spid="18">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359150" y="351381"/>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pic>
        <p:nvPicPr>
          <p:cNvPr id="8" name="Picture 7">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9118" y="2075427"/>
            <a:ext cx="3886200" cy="3497580"/>
          </a:xfrm>
          <a:prstGeom prst="rect">
            <a:avLst/>
          </a:prstGeom>
        </p:spPr>
      </p:pic>
      <p:pic>
        <p:nvPicPr>
          <p:cNvPr id="9" name="Picture 8">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80000" y="905242"/>
            <a:ext cx="7112000" cy="5334000"/>
          </a:xfrm>
          <a:prstGeom prst="rect">
            <a:avLst/>
          </a:prstGeom>
        </p:spPr>
      </p:pic>
      <p:sp>
        <p:nvSpPr>
          <p:cNvPr id="24" name="Rectangle: Folded Corner 8">
            <a:extLst>
              <a:ext uri="{FF2B5EF4-FFF2-40B4-BE49-F238E27FC236}">
                <a16:creationId xmlns:a16="http://schemas.microsoft.com/office/drawing/2014/main" id="{6FCD71A2-4BFE-4953-931C-BECE5B4A1D66}"/>
              </a:ext>
            </a:extLst>
          </p:cNvPr>
          <p:cNvSpPr/>
          <p:nvPr/>
        </p:nvSpPr>
        <p:spPr>
          <a:xfrm>
            <a:off x="2088964" y="2994906"/>
            <a:ext cx="1784073" cy="1842814"/>
          </a:xfrm>
          <a:prstGeom prst="foldedCorner">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ea typeface="Tahoma" panose="020B0604030504040204" pitchFamily="34" charset="0"/>
                <a:cs typeface="Tahoma" panose="020B0604030504040204" pitchFamily="34" charset="0"/>
              </a:rPr>
              <a:t>Phần</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Tahoma" panose="020B0604030504040204" pitchFamily="34" charset="0"/>
                <a:cs typeface="Tahoma" panose="020B0604030504040204" pitchFamily="34" charset="0"/>
              </a:rPr>
              <a:t> </a:t>
            </a: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ea typeface="Tahoma" panose="020B0604030504040204" pitchFamily="34" charset="0"/>
                <a:cs typeface="Tahoma" panose="020B0604030504040204" pitchFamily="34" charset="0"/>
              </a:rPr>
              <a:t>thưởng</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Tahoma" panose="020B0604030504040204" pitchFamily="34" charset="0"/>
                <a:cs typeface="Tahoma" panose="020B0604030504040204" pitchFamily="34" charset="0"/>
              </a:rPr>
              <a:t> </a:t>
            </a: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ea typeface="Tahoma" panose="020B0604030504040204" pitchFamily="34" charset="0"/>
                <a:cs typeface="Tahoma" panose="020B0604030504040204" pitchFamily="34" charset="0"/>
              </a:rPr>
              <a:t>là</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Tahoma" panose="020B0604030504040204" pitchFamily="34" charset="0"/>
                <a:cs typeface="Tahoma" panose="020B0604030504040204" pitchFamily="34" charset="0"/>
              </a:rPr>
              <a:t> 1 </a:t>
            </a: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ea typeface="Tahoma" panose="020B0604030504040204" pitchFamily="34" charset="0"/>
                <a:cs typeface="Tahoma" panose="020B0604030504040204" pitchFamily="34" charset="0"/>
              </a:rPr>
              <a:t>chiếc</a:t>
            </a:r>
            <a:r>
              <a:rPr kumimoji="0" lang="en-US" sz="2800" b="1" i="0" u="none" strike="noStrike" kern="1200" cap="none" spc="0" normalizeH="0" noProof="0" dirty="0">
                <a:ln>
                  <a:noFill/>
                </a:ln>
                <a:solidFill>
                  <a:srgbClr val="FF0000"/>
                </a:solidFill>
                <a:effectLst/>
                <a:uLnTx/>
                <a:uFillTx/>
                <a:latin typeface="Calibri" panose="020F0502020204030204" pitchFamily="34" charset="0"/>
                <a:ea typeface="Tahoma" panose="020B0604030504040204" pitchFamily="34" charset="0"/>
                <a:cs typeface="Tahoma" panose="020B0604030504040204" pitchFamily="34" charset="0"/>
              </a:rPr>
              <a:t> </a:t>
            </a:r>
            <a:r>
              <a:rPr kumimoji="0" lang="en-US" sz="2800" b="1" i="0" u="none" strike="noStrike" kern="1200" cap="none" spc="0" normalizeH="0" noProof="0" dirty="0" err="1">
                <a:ln>
                  <a:noFill/>
                </a:ln>
                <a:solidFill>
                  <a:srgbClr val="FF0000"/>
                </a:solidFill>
                <a:effectLst/>
                <a:uLnTx/>
                <a:uFillTx/>
                <a:latin typeface="Calibri" panose="020F0502020204030204" pitchFamily="34" charset="0"/>
                <a:ea typeface="Tahoma" panose="020B0604030504040204" pitchFamily="34" charset="0"/>
                <a:cs typeface="Tahoma" panose="020B0604030504040204" pitchFamily="34" charset="0"/>
              </a:rPr>
              <a:t>kẹo</a:t>
            </a:r>
            <a:r>
              <a:rPr kumimoji="0" lang="en-US" sz="2800" b="1" i="0" u="none" strike="noStrike" kern="1200" cap="none" spc="0" normalizeH="0" noProof="0" dirty="0">
                <a:ln>
                  <a:noFill/>
                </a:ln>
                <a:solidFill>
                  <a:srgbClr val="FF0000"/>
                </a:solidFill>
                <a:effectLst/>
                <a:uLnTx/>
                <a:uFillTx/>
                <a:latin typeface="Calibri" panose="020F0502020204030204" pitchFamily="34" charset="0"/>
                <a:ea typeface="Tahoma" panose="020B0604030504040204" pitchFamily="34" charset="0"/>
                <a:cs typeface="Tahoma" panose="020B0604030504040204" pitchFamily="34" charset="0"/>
              </a:rPr>
              <a:t> </a:t>
            </a:r>
            <a:r>
              <a:rPr kumimoji="0" lang="en-US" sz="2800" b="1" i="0" u="none" strike="noStrike" kern="1200" cap="none" spc="0" normalizeH="0" noProof="0" dirty="0" err="1">
                <a:ln>
                  <a:noFill/>
                </a:ln>
                <a:solidFill>
                  <a:srgbClr val="FF0000"/>
                </a:solidFill>
                <a:effectLst/>
                <a:uLnTx/>
                <a:uFillTx/>
                <a:latin typeface="Calibri" panose="020F0502020204030204" pitchFamily="34" charset="0"/>
                <a:ea typeface="Tahoma" panose="020B0604030504040204" pitchFamily="34" charset="0"/>
                <a:cs typeface="Tahoma" panose="020B0604030504040204" pitchFamily="34" charset="0"/>
              </a:rPr>
              <a:t>mút</a:t>
            </a:r>
            <a:endPar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Tahoma" panose="020B0604030504040204" pitchFamily="34" charset="0"/>
              <a:cs typeface="Tahoma" panose="020B0604030504040204" pitchFamily="34" charset="0"/>
            </a:endParaRPr>
          </a:p>
        </p:txBody>
      </p:sp>
      <p:sp>
        <p:nvSpPr>
          <p:cNvPr id="25" name="Rectangle: Folded Corner 8">
            <a:extLst>
              <a:ext uri="{FF2B5EF4-FFF2-40B4-BE49-F238E27FC236}">
                <a16:creationId xmlns:a16="http://schemas.microsoft.com/office/drawing/2014/main" id="{6FCD71A2-4BFE-4953-931C-BECE5B4A1D66}"/>
              </a:ext>
            </a:extLst>
          </p:cNvPr>
          <p:cNvSpPr/>
          <p:nvPr/>
        </p:nvSpPr>
        <p:spPr>
          <a:xfrm>
            <a:off x="7700364" y="3230880"/>
            <a:ext cx="1784073" cy="1842814"/>
          </a:xfrm>
          <a:prstGeom prst="foldedCorner">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ea typeface="Tahoma" panose="020B0604030504040204" pitchFamily="34" charset="0"/>
                <a:cs typeface="Tahoma" panose="020B0604030504040204" pitchFamily="34" charset="0"/>
              </a:rPr>
              <a:t>Phần</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Tahoma" panose="020B0604030504040204" pitchFamily="34" charset="0"/>
                <a:cs typeface="Tahoma" panose="020B0604030504040204" pitchFamily="34" charset="0"/>
              </a:rPr>
              <a:t> </a:t>
            </a: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ea typeface="Tahoma" panose="020B0604030504040204" pitchFamily="34" charset="0"/>
                <a:cs typeface="Tahoma" panose="020B0604030504040204" pitchFamily="34" charset="0"/>
              </a:rPr>
              <a:t>thưởng</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Tahoma" panose="020B0604030504040204" pitchFamily="34" charset="0"/>
                <a:cs typeface="Tahoma" panose="020B0604030504040204" pitchFamily="34" charset="0"/>
              </a:rPr>
              <a:t> </a:t>
            </a: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ea typeface="Tahoma" panose="020B0604030504040204" pitchFamily="34" charset="0"/>
                <a:cs typeface="Tahoma" panose="020B0604030504040204" pitchFamily="34" charset="0"/>
              </a:rPr>
              <a:t>là</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Tahoma" panose="020B0604030504040204" pitchFamily="34" charset="0"/>
                <a:cs typeface="Tahoma" panose="020B0604030504040204" pitchFamily="34" charset="0"/>
              </a:rPr>
              <a:t> 1 </a:t>
            </a: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ea typeface="Tahoma" panose="020B0604030504040204" pitchFamily="34" charset="0"/>
                <a:cs typeface="Tahoma" panose="020B0604030504040204" pitchFamily="34" charset="0"/>
              </a:rPr>
              <a:t>cục</a:t>
            </a:r>
            <a:r>
              <a:rPr kumimoji="0" lang="en-US" sz="2800" b="1" i="0" u="none" strike="noStrike" kern="1200" cap="none" spc="0" normalizeH="0" noProof="0" dirty="0">
                <a:ln>
                  <a:noFill/>
                </a:ln>
                <a:solidFill>
                  <a:srgbClr val="FF0000"/>
                </a:solidFill>
                <a:effectLst/>
                <a:uLnTx/>
                <a:uFillTx/>
                <a:latin typeface="Calibri" panose="020F0502020204030204" pitchFamily="34" charset="0"/>
                <a:ea typeface="Tahoma" panose="020B0604030504040204" pitchFamily="34" charset="0"/>
                <a:cs typeface="Tahoma" panose="020B0604030504040204" pitchFamily="34" charset="0"/>
              </a:rPr>
              <a:t> </a:t>
            </a:r>
            <a:r>
              <a:rPr kumimoji="0" lang="en-US" sz="2800" b="1" i="0" u="none" strike="noStrike" kern="1200" cap="none" spc="0" normalizeH="0" noProof="0" dirty="0" err="1">
                <a:ln>
                  <a:noFill/>
                </a:ln>
                <a:solidFill>
                  <a:srgbClr val="FF0000"/>
                </a:solidFill>
                <a:effectLst/>
                <a:uLnTx/>
                <a:uFillTx/>
                <a:latin typeface="Calibri" panose="020F0502020204030204" pitchFamily="34" charset="0"/>
                <a:ea typeface="Tahoma" panose="020B0604030504040204" pitchFamily="34" charset="0"/>
                <a:cs typeface="Tahoma" panose="020B0604030504040204" pitchFamily="34" charset="0"/>
              </a:rPr>
              <a:t>tẩy</a:t>
            </a:r>
            <a:endPar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Tahoma" panose="020B0604030504040204" pitchFamily="34" charset="0"/>
              <a:cs typeface="Tahoma" panose="020B0604030504040204" pitchFamily="34" charset="0"/>
            </a:endParaRPr>
          </a:p>
        </p:txBody>
      </p:sp>
      <p:pic>
        <p:nvPicPr>
          <p:cNvPr id="28" name="Picture 2" descr="Star Cartoon Images, Stock Photos &amp;amp; Vectors | Shutterstock">
            <a:hlinkClick r:id="rId8" action="ppaction://hlinksldjump"/>
          </p:cNvPr>
          <p:cNvPicPr>
            <a:picLocks noChangeAspect="1" noChangeArrowheads="1"/>
          </p:cNvPicPr>
          <p:nvPr/>
        </p:nvPicPr>
        <p:blipFill rotWithShape="1">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t="13599" r="63248" b="24686"/>
          <a:stretch/>
        </p:blipFill>
        <p:spPr bwMode="auto">
          <a:xfrm>
            <a:off x="10191545" y="-157423"/>
            <a:ext cx="1480674" cy="1148827"/>
          </a:xfrm>
          <a:prstGeom prst="rect">
            <a:avLst/>
          </a:prstGeom>
          <a:noFill/>
          <a:extLst>
            <a:ext uri="{909E8E84-426E-40DD-AFC4-6F175D3DCCD1}">
              <a14:hiddenFill xmlns:a14="http://schemas.microsoft.com/office/drawing/2010/main">
                <a:solidFill>
                  <a:srgbClr val="FFFFFF"/>
                </a:solidFill>
              </a14:hiddenFill>
            </a:ext>
          </a:extLst>
        </p:spPr>
      </p:pic>
      <p:sp>
        <p:nvSpPr>
          <p:cNvPr id="2" name="Arrow: Right 1">
            <a:hlinkClick r:id="rId10" action="ppaction://hlinksldjump"/>
            <a:extLst>
              <a:ext uri="{FF2B5EF4-FFF2-40B4-BE49-F238E27FC236}">
                <a16:creationId xmlns:a16="http://schemas.microsoft.com/office/drawing/2014/main" id="{000EC508-FE8E-42A6-ACC3-3998FFEC3E77}"/>
              </a:ext>
            </a:extLst>
          </p:cNvPr>
          <p:cNvSpPr/>
          <p:nvPr/>
        </p:nvSpPr>
        <p:spPr>
          <a:xfrm>
            <a:off x="10191545" y="5573007"/>
            <a:ext cx="1480674" cy="6662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1711843170"/>
      </p:ext>
    </p:extLst>
  </p:cSld>
  <p:clrMapOvr>
    <a:masterClrMapping/>
  </p:clrMapOvr>
  <p:transition spd="slow">
    <p:wipe/>
  </p:transition>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53" presetClass="exit" presetSubtype="32" fill="hold" nodeType="clickEffect">
                                  <p:stCondLst>
                                    <p:cond delay="0"/>
                                  </p:stCondLst>
                                  <p:childTnLst>
                                    <p:anim calcmode="lin" valueType="num">
                                      <p:cBhvr>
                                        <p:cTn id="6" dur="1000"/>
                                        <p:tgtEl>
                                          <p:spTgt spid="8"/>
                                        </p:tgtEl>
                                        <p:attrNameLst>
                                          <p:attrName>ppt_w</p:attrName>
                                        </p:attrNameLst>
                                      </p:cBhvr>
                                      <p:tavLst>
                                        <p:tav tm="0">
                                          <p:val>
                                            <p:strVal val="ppt_w"/>
                                          </p:val>
                                        </p:tav>
                                        <p:tav tm="100000">
                                          <p:val>
                                            <p:fltVal val="0"/>
                                          </p:val>
                                        </p:tav>
                                      </p:tavLst>
                                    </p:anim>
                                    <p:anim calcmode="lin" valueType="num">
                                      <p:cBhvr>
                                        <p:cTn id="7" dur="1000"/>
                                        <p:tgtEl>
                                          <p:spTgt spid="8"/>
                                        </p:tgtEl>
                                        <p:attrNameLst>
                                          <p:attrName>ppt_h</p:attrName>
                                        </p:attrNameLst>
                                      </p:cBhvr>
                                      <p:tavLst>
                                        <p:tav tm="0">
                                          <p:val>
                                            <p:strVal val="ppt_h"/>
                                          </p:val>
                                        </p:tav>
                                        <p:tav tm="100000">
                                          <p:val>
                                            <p:fltVal val="0"/>
                                          </p:val>
                                        </p:tav>
                                      </p:tavLst>
                                    </p:anim>
                                    <p:animEffect transition="out" filter="fade">
                                      <p:cBhvr>
                                        <p:cTn id="8" dur="1000"/>
                                        <p:tgtEl>
                                          <p:spTgt spid="8"/>
                                        </p:tgtEl>
                                      </p:cBhvr>
                                    </p:animEffect>
                                    <p:set>
                                      <p:cBhvr>
                                        <p:cTn id="9" dur="1" fill="hold">
                                          <p:stCondLst>
                                            <p:cond delay="999"/>
                                          </p:stCondLst>
                                        </p:cTn>
                                        <p:tgtEl>
                                          <p:spTgt spid="8"/>
                                        </p:tgtEl>
                                        <p:attrNameLst>
                                          <p:attrName>style.visibility</p:attrName>
                                        </p:attrNameLst>
                                      </p:cBhvr>
                                      <p:to>
                                        <p:strVal val="hidden"/>
                                      </p:to>
                                    </p:set>
                                  </p:childTnLst>
                                </p:cTn>
                              </p:par>
                            </p:childTnLst>
                          </p:cTn>
                        </p:par>
                        <p:par>
                          <p:cTn id="10" fill="hold">
                            <p:stCondLst>
                              <p:cond delay="1000"/>
                            </p:stCondLst>
                            <p:childTnLst>
                              <p:par>
                                <p:cTn id="11" presetID="22" presetClass="entr" presetSubtype="4" fill="hold" grpId="0" nodeType="after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subTnLst>
                                    <p:audio>
                                      <p:cMediaNode>
                                        <p:cTn display="0" masterRel="sameClick">
                                          <p:stCondLst>
                                            <p:cond evt="begin" delay="0">
                                              <p:tn val="11"/>
                                            </p:cond>
                                          </p:stCondLst>
                                          <p:endCondLst>
                                            <p:cond evt="onStopAudio" delay="0">
                                              <p:tgtEl>
                                                <p:sldTgt/>
                                              </p:tgtEl>
                                            </p:cond>
                                          </p:endCondLst>
                                        </p:cTn>
                                        <p:tgtEl>
                                          <p:sndTgt r:embed="rId3" name="applause.wav"/>
                                        </p:tgtEl>
                                      </p:cMediaNode>
                                    </p:audio>
                                  </p:subTnLst>
                                </p:cTn>
                              </p:par>
                            </p:childTnLst>
                          </p:cTn>
                        </p:par>
                        <p:par>
                          <p:cTn id="14" fill="hold">
                            <p:stCondLst>
                              <p:cond delay="1500"/>
                            </p:stCondLst>
                            <p:childTnLst>
                              <p:par>
                                <p:cTn id="15" presetID="32" presetClass="emph" presetSubtype="0" repeatCount="indefinite" fill="hold" grpId="1" nodeType="afterEffect">
                                  <p:stCondLst>
                                    <p:cond delay="0"/>
                                  </p:stCondLst>
                                  <p:childTnLst>
                                    <p:animRot by="120000">
                                      <p:cBhvr>
                                        <p:cTn id="16" dur="100" fill="hold">
                                          <p:stCondLst>
                                            <p:cond delay="0"/>
                                          </p:stCondLst>
                                        </p:cTn>
                                        <p:tgtEl>
                                          <p:spTgt spid="24"/>
                                        </p:tgtEl>
                                        <p:attrNameLst>
                                          <p:attrName>r</p:attrName>
                                        </p:attrNameLst>
                                      </p:cBhvr>
                                    </p:animRot>
                                    <p:animRot by="-240000">
                                      <p:cBhvr>
                                        <p:cTn id="17" dur="200" fill="hold">
                                          <p:stCondLst>
                                            <p:cond delay="200"/>
                                          </p:stCondLst>
                                        </p:cTn>
                                        <p:tgtEl>
                                          <p:spTgt spid="24"/>
                                        </p:tgtEl>
                                        <p:attrNameLst>
                                          <p:attrName>r</p:attrName>
                                        </p:attrNameLst>
                                      </p:cBhvr>
                                    </p:animRot>
                                    <p:animRot by="240000">
                                      <p:cBhvr>
                                        <p:cTn id="18" dur="200" fill="hold">
                                          <p:stCondLst>
                                            <p:cond delay="400"/>
                                          </p:stCondLst>
                                        </p:cTn>
                                        <p:tgtEl>
                                          <p:spTgt spid="24"/>
                                        </p:tgtEl>
                                        <p:attrNameLst>
                                          <p:attrName>r</p:attrName>
                                        </p:attrNameLst>
                                      </p:cBhvr>
                                    </p:animRot>
                                    <p:animRot by="-240000">
                                      <p:cBhvr>
                                        <p:cTn id="19" dur="200" fill="hold">
                                          <p:stCondLst>
                                            <p:cond delay="600"/>
                                          </p:stCondLst>
                                        </p:cTn>
                                        <p:tgtEl>
                                          <p:spTgt spid="24"/>
                                        </p:tgtEl>
                                        <p:attrNameLst>
                                          <p:attrName>r</p:attrName>
                                        </p:attrNameLst>
                                      </p:cBhvr>
                                    </p:animRot>
                                    <p:animRot by="120000">
                                      <p:cBhvr>
                                        <p:cTn id="20" dur="200" fill="hold">
                                          <p:stCondLst>
                                            <p:cond delay="800"/>
                                          </p:stCondLst>
                                        </p:cTn>
                                        <p:tgtEl>
                                          <p:spTgt spid="24"/>
                                        </p:tgtEl>
                                        <p:attrNameLst>
                                          <p:attrName>r</p:attrName>
                                        </p:attrNameLst>
                                      </p:cBhvr>
                                    </p:animRot>
                                  </p:childTnLst>
                                </p:cTn>
                              </p:par>
                            </p:childTnLst>
                          </p:cTn>
                        </p:par>
                      </p:childTnLst>
                    </p:cTn>
                  </p:par>
                </p:childTnLst>
              </p:cTn>
              <p:nextCondLst>
                <p:cond evt="onClick" delay="0">
                  <p:tgtEl>
                    <p:spTgt spid="8"/>
                  </p:tgtEl>
                </p:cond>
              </p:nextCondLst>
            </p:seq>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53" presetClass="exit" presetSubtype="32" fill="hold" nodeType="clickEffect">
                                  <p:stCondLst>
                                    <p:cond delay="0"/>
                                  </p:stCondLst>
                                  <p:childTnLst>
                                    <p:anim calcmode="lin" valueType="num">
                                      <p:cBhvr>
                                        <p:cTn id="25" dur="1250"/>
                                        <p:tgtEl>
                                          <p:spTgt spid="9"/>
                                        </p:tgtEl>
                                        <p:attrNameLst>
                                          <p:attrName>ppt_w</p:attrName>
                                        </p:attrNameLst>
                                      </p:cBhvr>
                                      <p:tavLst>
                                        <p:tav tm="0">
                                          <p:val>
                                            <p:strVal val="ppt_w"/>
                                          </p:val>
                                        </p:tav>
                                        <p:tav tm="100000">
                                          <p:val>
                                            <p:fltVal val="0"/>
                                          </p:val>
                                        </p:tav>
                                      </p:tavLst>
                                    </p:anim>
                                    <p:anim calcmode="lin" valueType="num">
                                      <p:cBhvr>
                                        <p:cTn id="26" dur="1250"/>
                                        <p:tgtEl>
                                          <p:spTgt spid="9"/>
                                        </p:tgtEl>
                                        <p:attrNameLst>
                                          <p:attrName>ppt_h</p:attrName>
                                        </p:attrNameLst>
                                      </p:cBhvr>
                                      <p:tavLst>
                                        <p:tav tm="0">
                                          <p:val>
                                            <p:strVal val="ppt_h"/>
                                          </p:val>
                                        </p:tav>
                                        <p:tav tm="100000">
                                          <p:val>
                                            <p:fltVal val="0"/>
                                          </p:val>
                                        </p:tav>
                                      </p:tavLst>
                                    </p:anim>
                                    <p:animEffect transition="out" filter="fade">
                                      <p:cBhvr>
                                        <p:cTn id="27" dur="1250"/>
                                        <p:tgtEl>
                                          <p:spTgt spid="9"/>
                                        </p:tgtEl>
                                      </p:cBhvr>
                                    </p:animEffect>
                                    <p:set>
                                      <p:cBhvr>
                                        <p:cTn id="28" dur="1" fill="hold">
                                          <p:stCondLst>
                                            <p:cond delay="1249"/>
                                          </p:stCondLst>
                                        </p:cTn>
                                        <p:tgtEl>
                                          <p:spTgt spid="9"/>
                                        </p:tgtEl>
                                        <p:attrNameLst>
                                          <p:attrName>style.visibility</p:attrName>
                                        </p:attrNameLst>
                                      </p:cBhvr>
                                      <p:to>
                                        <p:strVal val="hidden"/>
                                      </p:to>
                                    </p:set>
                                  </p:childTnLst>
                                </p:cTn>
                              </p:par>
                            </p:childTnLst>
                          </p:cTn>
                        </p:par>
                        <p:par>
                          <p:cTn id="29" fill="hold">
                            <p:stCondLst>
                              <p:cond delay="1250"/>
                            </p:stCondLst>
                            <p:childTnLst>
                              <p:par>
                                <p:cTn id="30" presetID="22" presetClass="entr" presetSubtype="4" fill="hold" grpId="0" nodeType="after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wipe(down)">
                                      <p:cBhvr>
                                        <p:cTn id="32" dur="500"/>
                                        <p:tgtEl>
                                          <p:spTgt spid="25"/>
                                        </p:tgtEl>
                                      </p:cBhvr>
                                    </p:animEffect>
                                  </p:childTnLst>
                                  <p:subTnLst>
                                    <p:audio>
                                      <p:cMediaNode>
                                        <p:cTn display="0" masterRel="sameClick">
                                          <p:stCondLst>
                                            <p:cond evt="begin" delay="0">
                                              <p:tn val="30"/>
                                            </p:cond>
                                          </p:stCondLst>
                                          <p:endCondLst>
                                            <p:cond evt="onStopAudio" delay="0">
                                              <p:tgtEl>
                                                <p:sldTgt/>
                                              </p:tgtEl>
                                            </p:cond>
                                          </p:endCondLst>
                                        </p:cTn>
                                        <p:tgtEl>
                                          <p:sndTgt r:embed="rId3" name="applause.wav"/>
                                        </p:tgtEl>
                                      </p:cMediaNode>
                                    </p:audio>
                                  </p:subTnLst>
                                </p:cTn>
                              </p:par>
                            </p:childTnLst>
                          </p:cTn>
                        </p:par>
                        <p:par>
                          <p:cTn id="33" fill="hold">
                            <p:stCondLst>
                              <p:cond delay="1750"/>
                            </p:stCondLst>
                            <p:childTnLst>
                              <p:par>
                                <p:cTn id="34" presetID="32" presetClass="emph" presetSubtype="0" repeatCount="indefinite" fill="hold" grpId="1" nodeType="afterEffect">
                                  <p:stCondLst>
                                    <p:cond delay="0"/>
                                  </p:stCondLst>
                                  <p:childTnLst>
                                    <p:animRot by="120000">
                                      <p:cBhvr>
                                        <p:cTn id="35" dur="100" fill="hold">
                                          <p:stCondLst>
                                            <p:cond delay="0"/>
                                          </p:stCondLst>
                                        </p:cTn>
                                        <p:tgtEl>
                                          <p:spTgt spid="25"/>
                                        </p:tgtEl>
                                        <p:attrNameLst>
                                          <p:attrName>r</p:attrName>
                                        </p:attrNameLst>
                                      </p:cBhvr>
                                    </p:animRot>
                                    <p:animRot by="-240000">
                                      <p:cBhvr>
                                        <p:cTn id="36" dur="200" fill="hold">
                                          <p:stCondLst>
                                            <p:cond delay="200"/>
                                          </p:stCondLst>
                                        </p:cTn>
                                        <p:tgtEl>
                                          <p:spTgt spid="25"/>
                                        </p:tgtEl>
                                        <p:attrNameLst>
                                          <p:attrName>r</p:attrName>
                                        </p:attrNameLst>
                                      </p:cBhvr>
                                    </p:animRot>
                                    <p:animRot by="240000">
                                      <p:cBhvr>
                                        <p:cTn id="37" dur="200" fill="hold">
                                          <p:stCondLst>
                                            <p:cond delay="400"/>
                                          </p:stCondLst>
                                        </p:cTn>
                                        <p:tgtEl>
                                          <p:spTgt spid="25"/>
                                        </p:tgtEl>
                                        <p:attrNameLst>
                                          <p:attrName>r</p:attrName>
                                        </p:attrNameLst>
                                      </p:cBhvr>
                                    </p:animRot>
                                    <p:animRot by="-240000">
                                      <p:cBhvr>
                                        <p:cTn id="38" dur="200" fill="hold">
                                          <p:stCondLst>
                                            <p:cond delay="600"/>
                                          </p:stCondLst>
                                        </p:cTn>
                                        <p:tgtEl>
                                          <p:spTgt spid="25"/>
                                        </p:tgtEl>
                                        <p:attrNameLst>
                                          <p:attrName>r</p:attrName>
                                        </p:attrNameLst>
                                      </p:cBhvr>
                                    </p:animRot>
                                    <p:animRot by="120000">
                                      <p:cBhvr>
                                        <p:cTn id="39" dur="200" fill="hold">
                                          <p:stCondLst>
                                            <p:cond delay="800"/>
                                          </p:stCondLst>
                                        </p:cTn>
                                        <p:tgtEl>
                                          <p:spTgt spid="25"/>
                                        </p:tgtEl>
                                        <p:attrNameLst>
                                          <p:attrName>r</p:attrName>
                                        </p:attrNameLst>
                                      </p:cBhvr>
                                    </p:animRot>
                                  </p:childTnLst>
                                </p:cTn>
                              </p:par>
                            </p:childTnLst>
                          </p:cTn>
                        </p:par>
                      </p:childTnLst>
                    </p:cTn>
                  </p:par>
                </p:childTnLst>
              </p:cTn>
              <p:nextCondLst>
                <p:cond evt="onClick" delay="0">
                  <p:tgtEl>
                    <p:spTgt spid="9"/>
                  </p:tgtEl>
                </p:cond>
              </p:nextCondLst>
            </p:seq>
          </p:childTnLst>
        </p:cTn>
      </p:par>
    </p:tnLst>
    <p:bldLst>
      <p:bldP spid="24" grpId="0" animBg="1"/>
      <p:bldP spid="24" grpId="1" animBg="1"/>
      <p:bldP spid="25" grpId="0" animBg="1"/>
      <p:bldP spid="25"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359150" y="351381"/>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6" name="Right Arrow 15">
            <a:hlinkClick r:id="rId3" action="ppaction://hlinksldjump"/>
          </p:cNvPr>
          <p:cNvSpPr/>
          <p:nvPr/>
        </p:nvSpPr>
        <p:spPr>
          <a:xfrm>
            <a:off x="10261600" y="76200"/>
            <a:ext cx="1422400" cy="406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25" name="Picture 24" descr="https://i.pinimg.com/564x/e9/77/dc/e977dc8bcfd863e0922840921163993c.jpg"/>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9485328" y="3331661"/>
            <a:ext cx="2974944" cy="354888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E08E97DB-EED1-40D9-8EA8-5750AE073A4A}"/>
              </a:ext>
            </a:extLst>
          </p:cNvPr>
          <p:cNvSpPr txBox="1"/>
          <p:nvPr/>
        </p:nvSpPr>
        <p:spPr>
          <a:xfrm>
            <a:off x="881349" y="1122039"/>
            <a:ext cx="10653311"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8000"/>
                </a:solidFill>
                <a:effectLst/>
                <a:uLnTx/>
                <a:uFillTx/>
                <a:latin typeface="Cambria" panose="02040503050406030204" pitchFamily="18" charset="0"/>
                <a:ea typeface="Cambria" panose="02040503050406030204" pitchFamily="18" charset="0"/>
                <a:cs typeface="Arial" panose="020B0604020202020204" pitchFamily="34" charset="0"/>
              </a:rPr>
              <a:t>1. </a:t>
            </a:r>
            <a:r>
              <a:rPr kumimoji="0" lang="en-US" sz="4400" b="1" i="0" u="none" strike="noStrike" kern="1200" cap="none" spc="0" normalizeH="0" baseline="0" noProof="0" dirty="0" err="1">
                <a:ln>
                  <a:noFill/>
                </a:ln>
                <a:solidFill>
                  <a:srgbClr val="008000"/>
                </a:solidFill>
                <a:effectLst/>
                <a:uLnTx/>
                <a:uFillTx/>
                <a:latin typeface="Cambria" panose="02040503050406030204" pitchFamily="18" charset="0"/>
                <a:ea typeface="Cambria" panose="02040503050406030204" pitchFamily="18" charset="0"/>
                <a:cs typeface="Arial" panose="020B0604020202020204" pitchFamily="34" charset="0"/>
              </a:rPr>
              <a:t>Sản</a:t>
            </a:r>
            <a:r>
              <a:rPr kumimoji="0" lang="en-US" sz="4400" b="1" i="0" u="none" strike="noStrike" kern="1200" cap="none" spc="0" normalizeH="0" baseline="0" noProof="0" dirty="0">
                <a:ln>
                  <a:noFill/>
                </a:ln>
                <a:solidFill>
                  <a:srgbClr val="008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1" i="0" u="none" strike="noStrike" kern="1200" cap="none" spc="0" normalizeH="0" baseline="0" noProof="0" dirty="0" err="1">
                <a:ln>
                  <a:noFill/>
                </a:ln>
                <a:solidFill>
                  <a:srgbClr val="008000"/>
                </a:solidFill>
                <a:effectLst/>
                <a:uLnTx/>
                <a:uFillTx/>
                <a:latin typeface="Cambria" panose="02040503050406030204" pitchFamily="18" charset="0"/>
                <a:ea typeface="Cambria" panose="02040503050406030204" pitchFamily="18" charset="0"/>
                <a:cs typeface="Arial" panose="020B0604020202020204" pitchFamily="34" charset="0"/>
              </a:rPr>
              <a:t>phẩm</a:t>
            </a:r>
            <a:r>
              <a:rPr kumimoji="0" lang="en-US" sz="4400" b="1" i="0" u="none" strike="noStrike" kern="1200" cap="none" spc="0" normalizeH="0" baseline="0" noProof="0" dirty="0">
                <a:ln>
                  <a:noFill/>
                </a:ln>
                <a:solidFill>
                  <a:srgbClr val="008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1" i="0" u="none" strike="noStrike" kern="1200" cap="none" spc="0" normalizeH="0" baseline="0" noProof="0" dirty="0" err="1">
                <a:ln>
                  <a:noFill/>
                </a:ln>
                <a:solidFill>
                  <a:srgbClr val="008000"/>
                </a:solidFill>
                <a:effectLst/>
                <a:uLnTx/>
                <a:uFillTx/>
                <a:latin typeface="Cambria" panose="02040503050406030204" pitchFamily="18" charset="0"/>
                <a:ea typeface="Cambria" panose="02040503050406030204" pitchFamily="18" charset="0"/>
                <a:cs typeface="Arial" panose="020B0604020202020204" pitchFamily="34" charset="0"/>
              </a:rPr>
              <a:t>công</a:t>
            </a:r>
            <a:r>
              <a:rPr kumimoji="0" lang="en-US" sz="4400" b="1" i="0" u="none" strike="noStrike" kern="1200" cap="none" spc="0" normalizeH="0" baseline="0" noProof="0" dirty="0">
                <a:ln>
                  <a:noFill/>
                </a:ln>
                <a:solidFill>
                  <a:srgbClr val="008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1" i="0" u="none" strike="noStrike" kern="1200" cap="none" spc="0" normalizeH="0" baseline="0" noProof="0" dirty="0" err="1">
                <a:ln>
                  <a:noFill/>
                </a:ln>
                <a:solidFill>
                  <a:srgbClr val="008000"/>
                </a:solidFill>
                <a:effectLst/>
                <a:uLnTx/>
                <a:uFillTx/>
                <a:latin typeface="Cambria" panose="02040503050406030204" pitchFamily="18" charset="0"/>
                <a:ea typeface="Cambria" panose="02040503050406030204" pitchFamily="18" charset="0"/>
                <a:cs typeface="Arial" panose="020B0604020202020204" pitchFamily="34" charset="0"/>
              </a:rPr>
              <a:t>nghệ</a:t>
            </a:r>
            <a:r>
              <a:rPr kumimoji="0" lang="en-US" sz="4400" b="1" i="0" u="none" strike="noStrike" kern="1200" cap="none" spc="0" normalizeH="0" baseline="0" noProof="0" dirty="0">
                <a:ln>
                  <a:noFill/>
                </a:ln>
                <a:solidFill>
                  <a:srgbClr val="008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1" i="0" u="none" strike="noStrike" kern="1200" cap="none" spc="0" normalizeH="0" baseline="0" noProof="0" dirty="0" err="1">
                <a:ln>
                  <a:noFill/>
                </a:ln>
                <a:solidFill>
                  <a:srgbClr val="008000"/>
                </a:solidFill>
                <a:effectLst/>
                <a:uLnTx/>
                <a:uFillTx/>
                <a:latin typeface="Cambria" panose="02040503050406030204" pitchFamily="18" charset="0"/>
                <a:ea typeface="Cambria" panose="02040503050406030204" pitchFamily="18" charset="0"/>
                <a:cs typeface="Arial" panose="020B0604020202020204" pitchFamily="34" charset="0"/>
              </a:rPr>
              <a:t>là</a:t>
            </a:r>
            <a:r>
              <a:rPr kumimoji="0" lang="en-US" sz="4400" b="1" i="0" u="none" strike="noStrike" kern="1200" cap="none" spc="0" normalizeH="0" baseline="0" noProof="0" dirty="0">
                <a:ln>
                  <a:noFill/>
                </a:ln>
                <a:solidFill>
                  <a:srgbClr val="008000"/>
                </a:solidFill>
                <a:effectLst/>
                <a:uLnTx/>
                <a:uFillTx/>
                <a:latin typeface="Cambria" panose="02040503050406030204" pitchFamily="18" charset="0"/>
                <a:ea typeface="Cambria" panose="02040503050406030204" pitchFamily="18" charset="0"/>
                <a:cs typeface="Arial" panose="020B0604020202020204" pitchFamily="34" charset="0"/>
              </a:rPr>
              <a:t> do ai </a:t>
            </a:r>
            <a:r>
              <a:rPr kumimoji="0" lang="en-US" sz="4400" b="1" i="0" u="none" strike="noStrike" kern="1200" cap="none" spc="0" normalizeH="0" baseline="0" noProof="0" dirty="0" err="1">
                <a:ln>
                  <a:noFill/>
                </a:ln>
                <a:solidFill>
                  <a:srgbClr val="008000"/>
                </a:solidFill>
                <a:effectLst/>
                <a:uLnTx/>
                <a:uFillTx/>
                <a:latin typeface="Cambria" panose="02040503050406030204" pitchFamily="18" charset="0"/>
                <a:ea typeface="Cambria" panose="02040503050406030204" pitchFamily="18" charset="0"/>
                <a:cs typeface="Arial" panose="020B0604020202020204" pitchFamily="34" charset="0"/>
              </a:rPr>
              <a:t>tạo</a:t>
            </a:r>
            <a:r>
              <a:rPr kumimoji="0" lang="en-US" sz="4400" b="1" i="0" u="none" strike="noStrike" kern="1200" cap="none" spc="0" normalizeH="0" baseline="0" noProof="0" dirty="0">
                <a:ln>
                  <a:noFill/>
                </a:ln>
                <a:solidFill>
                  <a:srgbClr val="008000"/>
                </a:solidFill>
                <a:effectLst/>
                <a:uLnTx/>
                <a:uFillTx/>
                <a:latin typeface="Cambria" panose="02040503050406030204" pitchFamily="18" charset="0"/>
                <a:ea typeface="Cambria" panose="02040503050406030204" pitchFamily="18" charset="0"/>
                <a:cs typeface="Arial" panose="020B0604020202020204" pitchFamily="34" charset="0"/>
              </a:rPr>
              <a:t> ra?</a:t>
            </a:r>
          </a:p>
        </p:txBody>
      </p:sp>
      <p:sp>
        <p:nvSpPr>
          <p:cNvPr id="9" name="TextBox 8">
            <a:extLst>
              <a:ext uri="{FF2B5EF4-FFF2-40B4-BE49-F238E27FC236}">
                <a16:creationId xmlns:a16="http://schemas.microsoft.com/office/drawing/2014/main" id="{AB102B25-57A9-44C8-A66C-9F007C33A8F0}"/>
              </a:ext>
            </a:extLst>
          </p:cNvPr>
          <p:cNvSpPr txBox="1"/>
          <p:nvPr/>
        </p:nvSpPr>
        <p:spPr>
          <a:xfrm>
            <a:off x="2545097" y="2872681"/>
            <a:ext cx="6781800" cy="830997"/>
          </a:xfrm>
          <a:prstGeom prst="rect">
            <a:avLst/>
          </a:prstGeom>
          <a:noFill/>
        </p:spPr>
        <p:txBody>
          <a:bodyPr wrap="square" rtlCol="0">
            <a:spAutoFit/>
          </a:bodyPr>
          <a:lstStyle/>
          <a:p>
            <a:pPr marL="342900" marR="0" lvl="0" indent="-342900" algn="ctr" defTabSz="914400" rtl="0" eaLnBrk="1" fontAlgn="auto" latinLnBrk="0" hangingPunct="1">
              <a:lnSpc>
                <a:spcPct val="100000"/>
              </a:lnSpc>
              <a:spcBef>
                <a:spcPts val="0"/>
              </a:spcBef>
              <a:spcAft>
                <a:spcPts val="0"/>
              </a:spcAft>
              <a:buClrTx/>
              <a:buSzTx/>
              <a:buFontTx/>
              <a:buChar char="-"/>
              <a:tabLst/>
              <a:defRPr/>
            </a:pPr>
            <a:r>
              <a:rPr lang="en-US" sz="4800" b="1" dirty="0" err="1">
                <a:solidFill>
                  <a:srgbClr val="FF0000"/>
                </a:solidFill>
                <a:latin typeface="Cambria" panose="02040503050406030204" pitchFamily="18" charset="0"/>
                <a:ea typeface="Cambria" panose="02040503050406030204" pitchFamily="18" charset="0"/>
                <a:cs typeface="Arial" panose="020B0604020202020204" pitchFamily="34" charset="0"/>
              </a:rPr>
              <a:t>Đáp</a:t>
            </a:r>
            <a:r>
              <a:rPr lang="en-US" sz="48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800" b="1" dirty="0" err="1">
                <a:solidFill>
                  <a:srgbClr val="FF0000"/>
                </a:solidFill>
                <a:latin typeface="Cambria" panose="02040503050406030204" pitchFamily="18" charset="0"/>
                <a:ea typeface="Cambria" panose="02040503050406030204" pitchFamily="18" charset="0"/>
                <a:cs typeface="Arial" panose="020B0604020202020204" pitchFamily="34" charset="0"/>
              </a:rPr>
              <a:t>án</a:t>
            </a:r>
            <a:r>
              <a:rPr lang="en-US" sz="4800" b="1" dirty="0">
                <a:solidFill>
                  <a:srgbClr val="FF0000"/>
                </a:solidFill>
                <a:latin typeface="Cambria" panose="02040503050406030204" pitchFamily="18" charset="0"/>
                <a:ea typeface="Cambria" panose="02040503050406030204" pitchFamily="18" charset="0"/>
                <a:cs typeface="Arial" panose="020B0604020202020204" pitchFamily="34" charset="0"/>
              </a:rPr>
              <a:t>: Con </a:t>
            </a:r>
            <a:r>
              <a:rPr lang="en-US" sz="4800" b="1" dirty="0" err="1">
                <a:solidFill>
                  <a:srgbClr val="FF0000"/>
                </a:solidFill>
                <a:latin typeface="Cambria" panose="02040503050406030204" pitchFamily="18" charset="0"/>
                <a:ea typeface="Cambria" panose="02040503050406030204" pitchFamily="18" charset="0"/>
                <a:cs typeface="Arial" panose="020B0604020202020204" pitchFamily="34" charset="0"/>
              </a:rPr>
              <a:t>người</a:t>
            </a:r>
            <a:endPar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10" name="Picture 9">
            <a:hlinkClick r:id="rId6" action="ppaction://hlinksldjump"/>
            <a:extLst>
              <a:ext uri="{FF2B5EF4-FFF2-40B4-BE49-F238E27FC236}">
                <a16:creationId xmlns:a16="http://schemas.microsoft.com/office/drawing/2014/main" id="{CE3451B3-6AA3-40C6-9113-E49AF2A3CF9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859" y="4623324"/>
            <a:ext cx="2472525" cy="2225273"/>
          </a:xfrm>
          <a:prstGeom prst="rect">
            <a:avLst/>
          </a:prstGeom>
        </p:spPr>
      </p:pic>
    </p:spTree>
    <p:extLst>
      <p:ext uri="{BB962C8B-B14F-4D97-AF65-F5344CB8AC3E}">
        <p14:creationId xmlns:p14="http://schemas.microsoft.com/office/powerpoint/2010/main" val="34451790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359150" y="351381"/>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16" name="Right Arrow 15">
            <a:hlinkClick r:id="rId3" action="ppaction://hlinksldjump"/>
          </p:cNvPr>
          <p:cNvSpPr/>
          <p:nvPr/>
        </p:nvSpPr>
        <p:spPr>
          <a:xfrm>
            <a:off x="10261600" y="76200"/>
            <a:ext cx="1422400" cy="406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25" name="Picture 24" descr="https://i.pinimg.com/564x/e9/77/dc/e977dc8bcfd863e0922840921163993c.jpg"/>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9485328" y="3331661"/>
            <a:ext cx="2974944" cy="354888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E08E97DB-EED1-40D9-8EA8-5750AE073A4A}"/>
              </a:ext>
            </a:extLst>
          </p:cNvPr>
          <p:cNvSpPr txBox="1"/>
          <p:nvPr/>
        </p:nvSpPr>
        <p:spPr>
          <a:xfrm>
            <a:off x="1727993" y="1033904"/>
            <a:ext cx="8755626"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srgbClr val="002060"/>
                </a:solidFill>
                <a:latin typeface="Cambria" panose="02040503050406030204" pitchFamily="18" charset="0"/>
                <a:ea typeface="Cambria" panose="02040503050406030204" pitchFamily="18" charset="0"/>
                <a:cs typeface="Arial" panose="020B0604020202020204" pitchFamily="34" charset="0"/>
              </a:rPr>
              <a:t>2. </a:t>
            </a:r>
            <a:r>
              <a:rPr lang="en-US" sz="4000" b="1" dirty="0" err="1">
                <a:solidFill>
                  <a:srgbClr val="002060"/>
                </a:solidFill>
                <a:latin typeface="Cambria" panose="02040503050406030204" pitchFamily="18" charset="0"/>
                <a:ea typeface="Cambria" panose="02040503050406030204" pitchFamily="18" charset="0"/>
                <a:cs typeface="Arial" panose="020B0604020202020204" pitchFamily="34" charset="0"/>
              </a:rPr>
              <a:t>Đâu</a:t>
            </a:r>
            <a:r>
              <a:rPr lang="en-US" sz="40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srgbClr val="002060"/>
                </a:solidFill>
                <a:latin typeface="Cambria" panose="02040503050406030204" pitchFamily="18" charset="0"/>
                <a:ea typeface="Cambria" panose="02040503050406030204" pitchFamily="18" charset="0"/>
                <a:cs typeface="Arial" panose="020B0604020202020204" pitchFamily="34" charset="0"/>
              </a:rPr>
              <a:t>là</a:t>
            </a:r>
            <a:r>
              <a:rPr lang="en-US" sz="40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srgbClr val="002060"/>
                </a:solidFill>
                <a:latin typeface="Cambria" panose="02040503050406030204" pitchFamily="18" charset="0"/>
                <a:ea typeface="Cambria" panose="02040503050406030204" pitchFamily="18" charset="0"/>
                <a:cs typeface="Arial" panose="020B0604020202020204" pitchFamily="34" charset="0"/>
              </a:rPr>
              <a:t>đối</a:t>
            </a:r>
            <a:r>
              <a:rPr lang="en-US" sz="40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srgbClr val="002060"/>
                </a:solidFill>
                <a:latin typeface="Cambria" panose="02040503050406030204" pitchFamily="18" charset="0"/>
                <a:ea typeface="Cambria" panose="02040503050406030204" pitchFamily="18" charset="0"/>
                <a:cs typeface="Arial" panose="020B0604020202020204" pitchFamily="34" charset="0"/>
              </a:rPr>
              <a:t>tượng</a:t>
            </a:r>
            <a:r>
              <a:rPr lang="en-US" sz="40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srgbClr val="002060"/>
                </a:solidFill>
                <a:latin typeface="Cambria" panose="02040503050406030204" pitchFamily="18" charset="0"/>
                <a:ea typeface="Cambria" panose="02040503050406030204" pitchFamily="18" charset="0"/>
                <a:cs typeface="Arial" panose="020B0604020202020204" pitchFamily="34" charset="0"/>
              </a:rPr>
              <a:t>tự</a:t>
            </a:r>
            <a:r>
              <a:rPr lang="en-US" sz="40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srgbClr val="002060"/>
                </a:solidFill>
                <a:latin typeface="Cambria" panose="02040503050406030204" pitchFamily="18" charset="0"/>
                <a:ea typeface="Cambria" panose="02040503050406030204" pitchFamily="18" charset="0"/>
                <a:cs typeface="Arial" panose="020B0604020202020204" pitchFamily="34" charset="0"/>
              </a:rPr>
              <a:t>nhiên</a:t>
            </a:r>
            <a:r>
              <a:rPr lang="en-US" sz="40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srgbClr val="002060"/>
                </a:solidFill>
                <a:latin typeface="Cambria" panose="02040503050406030204" pitchFamily="18" charset="0"/>
                <a:ea typeface="Cambria" panose="02040503050406030204" pitchFamily="18" charset="0"/>
                <a:cs typeface="Arial" panose="020B0604020202020204" pitchFamily="34" charset="0"/>
              </a:rPr>
              <a:t>trong</a:t>
            </a:r>
            <a:r>
              <a:rPr lang="en-US" sz="40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srgbClr val="002060"/>
                </a:solidFill>
                <a:latin typeface="Cambria" panose="02040503050406030204" pitchFamily="18" charset="0"/>
                <a:ea typeface="Cambria" panose="02040503050406030204" pitchFamily="18" charset="0"/>
                <a:cs typeface="Arial" panose="020B0604020202020204" pitchFamily="34" charset="0"/>
              </a:rPr>
              <a:t>các</a:t>
            </a:r>
            <a:r>
              <a:rPr lang="en-US" sz="40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srgbClr val="002060"/>
                </a:solidFill>
                <a:latin typeface="Cambria" panose="02040503050406030204" pitchFamily="18" charset="0"/>
                <a:ea typeface="Cambria" panose="02040503050406030204" pitchFamily="18" charset="0"/>
                <a:cs typeface="Arial" panose="020B0604020202020204" pitchFamily="34" charset="0"/>
              </a:rPr>
              <a:t>hình</a:t>
            </a:r>
            <a:r>
              <a:rPr lang="en-US" sz="40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srgbClr val="002060"/>
                </a:solidFill>
                <a:latin typeface="Cambria" panose="02040503050406030204" pitchFamily="18" charset="0"/>
                <a:ea typeface="Cambria" panose="02040503050406030204" pitchFamily="18" charset="0"/>
                <a:cs typeface="Arial" panose="020B0604020202020204" pitchFamily="34" charset="0"/>
              </a:rPr>
              <a:t>sau</a:t>
            </a:r>
            <a:r>
              <a:rPr lang="en-US" sz="4000" b="1" dirty="0">
                <a:solidFill>
                  <a:srgbClr val="002060"/>
                </a:solidFill>
                <a:latin typeface="Cambria" panose="02040503050406030204" pitchFamily="18" charset="0"/>
                <a:ea typeface="Cambria" panose="02040503050406030204" pitchFamily="18" charset="0"/>
                <a:cs typeface="Arial" panose="020B0604020202020204" pitchFamily="34" charset="0"/>
              </a:rPr>
              <a:t>?</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10" name="Picture 9">
            <a:hlinkClick r:id="rId6" action="ppaction://hlinksldjump"/>
            <a:extLst>
              <a:ext uri="{FF2B5EF4-FFF2-40B4-BE49-F238E27FC236}">
                <a16:creationId xmlns:a16="http://schemas.microsoft.com/office/drawing/2014/main" id="{C6C6100A-FA54-408C-B62C-C8D57397574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17376" y="2780216"/>
            <a:ext cx="5952789" cy="4464592"/>
          </a:xfrm>
          <a:prstGeom prst="rect">
            <a:avLst/>
          </a:prstGeom>
        </p:spPr>
      </p:pic>
      <p:pic>
        <p:nvPicPr>
          <p:cNvPr id="4" name="Picture 3">
            <a:extLst>
              <a:ext uri="{FF2B5EF4-FFF2-40B4-BE49-F238E27FC236}">
                <a16:creationId xmlns:a16="http://schemas.microsoft.com/office/drawing/2014/main" id="{9AB46CD8-622D-42E8-B192-64BFF2C2742F}"/>
              </a:ext>
            </a:extLst>
          </p:cNvPr>
          <p:cNvPicPr>
            <a:picLocks noChangeAspect="1"/>
          </p:cNvPicPr>
          <p:nvPr/>
        </p:nvPicPr>
        <p:blipFill>
          <a:blip r:embed="rId8"/>
          <a:stretch>
            <a:fillRect/>
          </a:stretch>
        </p:blipFill>
        <p:spPr>
          <a:xfrm>
            <a:off x="2878321" y="2526657"/>
            <a:ext cx="6274725" cy="2579448"/>
          </a:xfrm>
          <a:prstGeom prst="rect">
            <a:avLst/>
          </a:prstGeom>
        </p:spPr>
      </p:pic>
      <p:sp>
        <p:nvSpPr>
          <p:cNvPr id="5" name="Oval 4">
            <a:extLst>
              <a:ext uri="{FF2B5EF4-FFF2-40B4-BE49-F238E27FC236}">
                <a16:creationId xmlns:a16="http://schemas.microsoft.com/office/drawing/2014/main" id="{39FE6BAE-1302-486B-B0B1-03B3C51ED5E7}"/>
              </a:ext>
            </a:extLst>
          </p:cNvPr>
          <p:cNvSpPr/>
          <p:nvPr/>
        </p:nvSpPr>
        <p:spPr>
          <a:xfrm>
            <a:off x="2956142" y="2780216"/>
            <a:ext cx="2167003" cy="245566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3A093144-360A-4AE6-9668-59F9589E2E12}"/>
              </a:ext>
            </a:extLst>
          </p:cNvPr>
          <p:cNvSpPr/>
          <p:nvPr/>
        </p:nvSpPr>
        <p:spPr>
          <a:xfrm>
            <a:off x="7103362" y="2650442"/>
            <a:ext cx="2167003" cy="245566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472157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barn(inVertical)">
                                      <p:cBhvr>
                                        <p:cTn id="20" dur="500"/>
                                        <p:tgtEl>
                                          <p:spTgt spid="14"/>
                                        </p:tgtEl>
                                      </p:cBhvr>
                                    </p:animEffect>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5" grpId="0" animBg="1"/>
      <p:bldP spid="1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8518" b="-68518"/>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rot="480260">
            <a:off x="-1608436" y="5540053"/>
            <a:ext cx="16263355" cy="6302050"/>
          </a:xfrm>
          <a:custGeom>
            <a:avLst/>
            <a:gdLst/>
            <a:ahLst/>
            <a:cxnLst/>
            <a:rect l="l" t="t" r="r" b="b"/>
            <a:pathLst>
              <a:path w="24395033" h="9453075">
                <a:moveTo>
                  <a:pt x="0" y="0"/>
                </a:moveTo>
                <a:lnTo>
                  <a:pt x="24395033" y="0"/>
                </a:lnTo>
                <a:lnTo>
                  <a:pt x="24395033" y="9453076"/>
                </a:lnTo>
                <a:lnTo>
                  <a:pt x="0" y="9453076"/>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4" name="Group 4"/>
          <p:cNvGrpSpPr/>
          <p:nvPr/>
        </p:nvGrpSpPr>
        <p:grpSpPr>
          <a:xfrm>
            <a:off x="5681143" y="1103537"/>
            <a:ext cx="6009342" cy="5299031"/>
            <a:chOff x="0" y="0"/>
            <a:chExt cx="2374061" cy="2093444"/>
          </a:xfrm>
        </p:grpSpPr>
        <p:sp>
          <p:nvSpPr>
            <p:cNvPr id="5" name="Freeform 5"/>
            <p:cNvSpPr/>
            <p:nvPr/>
          </p:nvSpPr>
          <p:spPr>
            <a:xfrm>
              <a:off x="0" y="0"/>
              <a:ext cx="2374061" cy="2093444"/>
            </a:xfrm>
            <a:custGeom>
              <a:avLst/>
              <a:gdLst/>
              <a:ahLst/>
              <a:cxnLst/>
              <a:rect l="l" t="t" r="r" b="b"/>
              <a:pathLst>
                <a:path w="2374061" h="2093444">
                  <a:moveTo>
                    <a:pt x="43803" y="0"/>
                  </a:moveTo>
                  <a:lnTo>
                    <a:pt x="2330258" y="0"/>
                  </a:lnTo>
                  <a:cubicBezTo>
                    <a:pt x="2354450" y="0"/>
                    <a:pt x="2374061" y="19611"/>
                    <a:pt x="2374061" y="43803"/>
                  </a:cubicBezTo>
                  <a:lnTo>
                    <a:pt x="2374061" y="2049642"/>
                  </a:lnTo>
                  <a:cubicBezTo>
                    <a:pt x="2374061" y="2061259"/>
                    <a:pt x="2369446" y="2072400"/>
                    <a:pt x="2361231" y="2080615"/>
                  </a:cubicBezTo>
                  <a:cubicBezTo>
                    <a:pt x="2353017" y="2088829"/>
                    <a:pt x="2341875" y="2093444"/>
                    <a:pt x="2330258" y="2093444"/>
                  </a:cubicBezTo>
                  <a:lnTo>
                    <a:pt x="43803" y="2093444"/>
                  </a:lnTo>
                  <a:cubicBezTo>
                    <a:pt x="32185" y="2093444"/>
                    <a:pt x="21044" y="2088829"/>
                    <a:pt x="12830" y="2080615"/>
                  </a:cubicBezTo>
                  <a:cubicBezTo>
                    <a:pt x="4615" y="2072400"/>
                    <a:pt x="0" y="2061259"/>
                    <a:pt x="0" y="2049642"/>
                  </a:cubicBezTo>
                  <a:lnTo>
                    <a:pt x="0" y="43803"/>
                  </a:lnTo>
                  <a:cubicBezTo>
                    <a:pt x="0" y="32185"/>
                    <a:pt x="4615" y="21044"/>
                    <a:pt x="12830" y="12830"/>
                  </a:cubicBezTo>
                  <a:cubicBezTo>
                    <a:pt x="21044" y="4615"/>
                    <a:pt x="32185" y="0"/>
                    <a:pt x="43803" y="0"/>
                  </a:cubicBezTo>
                  <a:close/>
                </a:path>
              </a:pathLst>
            </a:custGeom>
            <a:solidFill>
              <a:srgbClr val="FFDC96"/>
            </a:solidFill>
            <a:ln cap="rnd">
              <a:noFill/>
              <a:prstDash val="solid"/>
              <a:round/>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p:cNvSpPr txBox="1"/>
            <p:nvPr/>
          </p:nvSpPr>
          <p:spPr>
            <a:xfrm>
              <a:off x="0" y="-38100"/>
              <a:ext cx="2374061" cy="2131544"/>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 name="Group 7"/>
          <p:cNvGrpSpPr/>
          <p:nvPr/>
        </p:nvGrpSpPr>
        <p:grpSpPr>
          <a:xfrm>
            <a:off x="4663441" y="996513"/>
            <a:ext cx="6842760" cy="5277287"/>
            <a:chOff x="0" y="0"/>
            <a:chExt cx="2388891" cy="2084854"/>
          </a:xfrm>
        </p:grpSpPr>
        <p:sp>
          <p:nvSpPr>
            <p:cNvPr id="8" name="Freeform 8"/>
            <p:cNvSpPr/>
            <p:nvPr/>
          </p:nvSpPr>
          <p:spPr>
            <a:xfrm>
              <a:off x="0" y="0"/>
              <a:ext cx="2388891" cy="2084854"/>
            </a:xfrm>
            <a:custGeom>
              <a:avLst/>
              <a:gdLst/>
              <a:ahLst/>
              <a:cxnLst/>
              <a:rect l="l" t="t" r="r" b="b"/>
              <a:pathLst>
                <a:path w="2388891" h="2084854">
                  <a:moveTo>
                    <a:pt x="43531" y="0"/>
                  </a:moveTo>
                  <a:lnTo>
                    <a:pt x="2345361" y="0"/>
                  </a:lnTo>
                  <a:cubicBezTo>
                    <a:pt x="2369402" y="0"/>
                    <a:pt x="2388891" y="19489"/>
                    <a:pt x="2388891" y="43531"/>
                  </a:cubicBezTo>
                  <a:lnTo>
                    <a:pt x="2388891" y="2041324"/>
                  </a:lnTo>
                  <a:cubicBezTo>
                    <a:pt x="2388891" y="2065365"/>
                    <a:pt x="2369402" y="2084854"/>
                    <a:pt x="2345361" y="2084854"/>
                  </a:cubicBezTo>
                  <a:lnTo>
                    <a:pt x="43531" y="2084854"/>
                  </a:lnTo>
                  <a:cubicBezTo>
                    <a:pt x="19489" y="2084854"/>
                    <a:pt x="0" y="2065365"/>
                    <a:pt x="0" y="2041324"/>
                  </a:cubicBezTo>
                  <a:lnTo>
                    <a:pt x="0" y="43531"/>
                  </a:lnTo>
                  <a:cubicBezTo>
                    <a:pt x="0" y="19489"/>
                    <a:pt x="19489" y="0"/>
                    <a:pt x="43531" y="0"/>
                  </a:cubicBezTo>
                  <a:close/>
                </a:path>
              </a:pathLst>
            </a:custGeom>
            <a:solidFill>
              <a:srgbClr val="FEEDAA"/>
            </a:solidFill>
            <a:ln cap="rnd">
              <a:noFill/>
              <a:prstDash val="solid"/>
              <a:round/>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p:cNvSpPr txBox="1"/>
            <p:nvPr/>
          </p:nvSpPr>
          <p:spPr>
            <a:xfrm>
              <a:off x="0" y="-38100"/>
              <a:ext cx="2388891" cy="2122954"/>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Freeform 10"/>
          <p:cNvSpPr/>
          <p:nvPr/>
        </p:nvSpPr>
        <p:spPr>
          <a:xfrm>
            <a:off x="1398784" y="3659368"/>
            <a:ext cx="3273511" cy="2762309"/>
          </a:xfrm>
          <a:custGeom>
            <a:avLst/>
            <a:gdLst/>
            <a:ahLst/>
            <a:cxnLst/>
            <a:rect l="l" t="t" r="r" b="b"/>
            <a:pathLst>
              <a:path w="4910267" h="4143463">
                <a:moveTo>
                  <a:pt x="0" y="0"/>
                </a:moveTo>
                <a:lnTo>
                  <a:pt x="4910267" y="0"/>
                </a:lnTo>
                <a:lnTo>
                  <a:pt x="4910267" y="4143463"/>
                </a:lnTo>
                <a:lnTo>
                  <a:pt x="0" y="4143463"/>
                </a:lnTo>
                <a:lnTo>
                  <a:pt x="0" y="0"/>
                </a:lnTo>
                <a:close/>
              </a:path>
            </a:pathLst>
          </a:custGeom>
          <a:blipFill>
            <a:blip r:embed="rId4"/>
            <a:stretch>
              <a:fillRect l="-21780"/>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flipH="1">
            <a:off x="422183" y="5026725"/>
            <a:ext cx="2154199" cy="1532174"/>
          </a:xfrm>
          <a:custGeom>
            <a:avLst/>
            <a:gdLst/>
            <a:ahLst/>
            <a:cxnLst/>
            <a:rect l="l" t="t" r="r" b="b"/>
            <a:pathLst>
              <a:path w="3231299" h="2298261">
                <a:moveTo>
                  <a:pt x="3231299" y="0"/>
                </a:moveTo>
                <a:lnTo>
                  <a:pt x="0" y="0"/>
                </a:lnTo>
                <a:lnTo>
                  <a:pt x="0" y="2298261"/>
                </a:lnTo>
                <a:lnTo>
                  <a:pt x="3231299" y="2298261"/>
                </a:lnTo>
                <a:lnTo>
                  <a:pt x="3231299"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978434" y="521561"/>
            <a:ext cx="1381677" cy="949903"/>
          </a:xfrm>
          <a:custGeom>
            <a:avLst/>
            <a:gdLst/>
            <a:ahLst/>
            <a:cxnLst/>
            <a:rect l="l" t="t" r="r" b="b"/>
            <a:pathLst>
              <a:path w="2072515" h="1424854">
                <a:moveTo>
                  <a:pt x="0" y="0"/>
                </a:moveTo>
                <a:lnTo>
                  <a:pt x="2072515" y="0"/>
                </a:lnTo>
                <a:lnTo>
                  <a:pt x="2072515" y="1424854"/>
                </a:lnTo>
                <a:lnTo>
                  <a:pt x="0" y="1424854"/>
                </a:lnTo>
                <a:lnTo>
                  <a:pt x="0" y="0"/>
                </a:lnTo>
                <a:close/>
              </a:path>
            </a:pathLst>
          </a:custGeom>
          <a:blipFill>
            <a:blip r:embed="rId6"/>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4049636" y="1317230"/>
            <a:ext cx="981119" cy="605841"/>
          </a:xfrm>
          <a:custGeom>
            <a:avLst/>
            <a:gdLst/>
            <a:ahLst/>
            <a:cxnLst/>
            <a:rect l="l" t="t" r="r" b="b"/>
            <a:pathLst>
              <a:path w="1471679" h="908762">
                <a:moveTo>
                  <a:pt x="0" y="0"/>
                </a:moveTo>
                <a:lnTo>
                  <a:pt x="1471679" y="0"/>
                </a:lnTo>
                <a:lnTo>
                  <a:pt x="1471679" y="908762"/>
                </a:lnTo>
                <a:lnTo>
                  <a:pt x="0" y="908762"/>
                </a:lnTo>
                <a:lnTo>
                  <a:pt x="0" y="0"/>
                </a:lnTo>
                <a:close/>
              </a:path>
            </a:pathLst>
          </a:custGeom>
          <a:blipFill>
            <a:blip r:embed="rId7"/>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a:off x="1546512" y="2100871"/>
            <a:ext cx="2852049" cy="3116993"/>
          </a:xfrm>
          <a:custGeom>
            <a:avLst/>
            <a:gdLst/>
            <a:ahLst/>
            <a:cxnLst/>
            <a:rect l="l" t="t" r="r" b="b"/>
            <a:pathLst>
              <a:path w="4278073" h="4675489">
                <a:moveTo>
                  <a:pt x="0" y="0"/>
                </a:moveTo>
                <a:lnTo>
                  <a:pt x="4278073" y="0"/>
                </a:lnTo>
                <a:lnTo>
                  <a:pt x="4278073" y="4675489"/>
                </a:lnTo>
                <a:lnTo>
                  <a:pt x="0" y="4675489"/>
                </a:lnTo>
                <a:lnTo>
                  <a:pt x="0" y="0"/>
                </a:lnTo>
                <a:close/>
              </a:path>
            </a:pathLst>
          </a:custGeom>
          <a:blipFill>
            <a:blip r:embed="rId8"/>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a:off x="1135549" y="5397441"/>
            <a:ext cx="1616673" cy="1175456"/>
          </a:xfrm>
          <a:custGeom>
            <a:avLst/>
            <a:gdLst/>
            <a:ahLst/>
            <a:cxnLst/>
            <a:rect l="l" t="t" r="r" b="b"/>
            <a:pathLst>
              <a:path w="2425010" h="1763184">
                <a:moveTo>
                  <a:pt x="0" y="0"/>
                </a:moveTo>
                <a:lnTo>
                  <a:pt x="2425010" y="0"/>
                </a:lnTo>
                <a:lnTo>
                  <a:pt x="2425010" y="1763184"/>
                </a:lnTo>
                <a:lnTo>
                  <a:pt x="0" y="1763184"/>
                </a:lnTo>
                <a:lnTo>
                  <a:pt x="0" y="0"/>
                </a:lnTo>
                <a:close/>
              </a:path>
            </a:pathLst>
          </a:custGeom>
          <a:blipFill>
            <a:blip r:embed="rId9"/>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p:cNvSpPr/>
          <p:nvPr/>
        </p:nvSpPr>
        <p:spPr>
          <a:xfrm>
            <a:off x="3179862" y="5397441"/>
            <a:ext cx="1699891" cy="1235962"/>
          </a:xfrm>
          <a:custGeom>
            <a:avLst/>
            <a:gdLst/>
            <a:ahLst/>
            <a:cxnLst/>
            <a:rect l="l" t="t" r="r" b="b"/>
            <a:pathLst>
              <a:path w="2549836" h="1853943">
                <a:moveTo>
                  <a:pt x="0" y="0"/>
                </a:moveTo>
                <a:lnTo>
                  <a:pt x="2549835" y="0"/>
                </a:lnTo>
                <a:lnTo>
                  <a:pt x="2549835" y="1853943"/>
                </a:lnTo>
                <a:lnTo>
                  <a:pt x="0" y="1853943"/>
                </a:lnTo>
                <a:lnTo>
                  <a:pt x="0" y="0"/>
                </a:lnTo>
                <a:close/>
              </a:path>
            </a:pathLst>
          </a:custGeom>
          <a:blipFill>
            <a:blip r:embed="rId9"/>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flipH="1">
            <a:off x="2212649" y="5054319"/>
            <a:ext cx="1836987" cy="1504580"/>
          </a:xfrm>
          <a:custGeom>
            <a:avLst/>
            <a:gdLst/>
            <a:ahLst/>
            <a:cxnLst/>
            <a:rect l="l" t="t" r="r" b="b"/>
            <a:pathLst>
              <a:path w="2755481" h="2256870">
                <a:moveTo>
                  <a:pt x="2755481" y="0"/>
                </a:moveTo>
                <a:lnTo>
                  <a:pt x="0" y="0"/>
                </a:lnTo>
                <a:lnTo>
                  <a:pt x="0" y="2256870"/>
                </a:lnTo>
                <a:lnTo>
                  <a:pt x="2755481" y="2256870"/>
                </a:lnTo>
                <a:lnTo>
                  <a:pt x="2755481" y="0"/>
                </a:lnTo>
                <a:close/>
              </a:path>
            </a:pathLst>
          </a:custGeom>
          <a:blipFill>
            <a:blip r:embed="rId10"/>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a:off x="3035539" y="5054319"/>
            <a:ext cx="2220153" cy="1579084"/>
          </a:xfrm>
          <a:custGeom>
            <a:avLst/>
            <a:gdLst/>
            <a:ahLst/>
            <a:cxnLst/>
            <a:rect l="l" t="t" r="r" b="b"/>
            <a:pathLst>
              <a:path w="3330230" h="2368626">
                <a:moveTo>
                  <a:pt x="0" y="0"/>
                </a:moveTo>
                <a:lnTo>
                  <a:pt x="3330231" y="0"/>
                </a:lnTo>
                <a:lnTo>
                  <a:pt x="3330231" y="2368626"/>
                </a:lnTo>
                <a:lnTo>
                  <a:pt x="0" y="2368626"/>
                </a:lnTo>
                <a:lnTo>
                  <a:pt x="0"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9"/>
          <p:cNvSpPr/>
          <p:nvPr/>
        </p:nvSpPr>
        <p:spPr>
          <a:xfrm rot="10276833">
            <a:off x="6714996" y="620294"/>
            <a:ext cx="2643986" cy="660997"/>
          </a:xfrm>
          <a:custGeom>
            <a:avLst/>
            <a:gdLst/>
            <a:ahLst/>
            <a:cxnLst/>
            <a:rect l="l" t="t" r="r" b="b"/>
            <a:pathLst>
              <a:path w="3965979" h="991495">
                <a:moveTo>
                  <a:pt x="0" y="0"/>
                </a:moveTo>
                <a:lnTo>
                  <a:pt x="3965980" y="0"/>
                </a:lnTo>
                <a:lnTo>
                  <a:pt x="3965980" y="991495"/>
                </a:lnTo>
                <a:lnTo>
                  <a:pt x="0" y="991495"/>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22" name="Picture 21" descr="A blue and orange text&#10;&#10;AI-generated content may be incorrect.">
            <a:extLst>
              <a:ext uri="{FF2B5EF4-FFF2-40B4-BE49-F238E27FC236}">
                <a16:creationId xmlns:a16="http://schemas.microsoft.com/office/drawing/2014/main" id="{ABB12441-02E1-F5FF-040E-7151EF9AAEC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491990" y="2319074"/>
            <a:ext cx="6908649" cy="238792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sp>
        <p:nvSpPr>
          <p:cNvPr id="17" name="Nút Hành động: Lùi hoặc Trước 16">
            <a:hlinkClick r:id="rId4" action="ppaction://hlinksldjump"/>
            <a:extLst>
              <a:ext uri="{FF2B5EF4-FFF2-40B4-BE49-F238E27FC236}">
                <a16:creationId xmlns:a16="http://schemas.microsoft.com/office/drawing/2014/main" id="{BABEF752-E6BD-442C-AB22-F7421FA24248}"/>
              </a:ext>
            </a:extLst>
          </p:cNvPr>
          <p:cNvSpPr/>
          <p:nvPr/>
        </p:nvSpPr>
        <p:spPr>
          <a:xfrm>
            <a:off x="10933043" y="5897217"/>
            <a:ext cx="781879" cy="679007"/>
          </a:xfrm>
          <a:prstGeom prst="actionButtonBackPrevious">
            <a:avLst/>
          </a:prstGeom>
          <a:solidFill>
            <a:srgbClr val="99FF99"/>
          </a:solidFill>
          <a:ln>
            <a:solidFill>
              <a:srgbClr val="99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2">
            <a:extLst>
              <a:ext uri="{FF2B5EF4-FFF2-40B4-BE49-F238E27FC236}">
                <a16:creationId xmlns:a16="http://schemas.microsoft.com/office/drawing/2014/main" id="{FE9248D2-42B3-CD61-C05B-07757DF75A0D}"/>
              </a:ext>
            </a:extLst>
          </p:cNvPr>
          <p:cNvGrpSpPr/>
          <p:nvPr/>
        </p:nvGrpSpPr>
        <p:grpSpPr>
          <a:xfrm>
            <a:off x="593560" y="612849"/>
            <a:ext cx="11004880" cy="1348141"/>
            <a:chOff x="308203" y="2337884"/>
            <a:chExt cx="12870924" cy="1399406"/>
          </a:xfrm>
        </p:grpSpPr>
        <p:sp>
          <p:nvSpPr>
            <p:cNvPr id="3" name="Rectangle: Rounded Corners 3">
              <a:extLst>
                <a:ext uri="{FF2B5EF4-FFF2-40B4-BE49-F238E27FC236}">
                  <a16:creationId xmlns:a16="http://schemas.microsoft.com/office/drawing/2014/main" id="{BAC968C9-1064-CD90-A698-2E7E6B0092C8}"/>
                </a:ext>
              </a:extLst>
            </p:cNvPr>
            <p:cNvSpPr/>
            <p:nvPr/>
          </p:nvSpPr>
          <p:spPr>
            <a:xfrm>
              <a:off x="749932" y="2533778"/>
              <a:ext cx="12429195" cy="1203512"/>
            </a:xfrm>
            <a:custGeom>
              <a:avLst/>
              <a:gdLst>
                <a:gd name="connsiteX0" fmla="*/ 0 w 12429195"/>
                <a:gd name="connsiteY0" fmla="*/ 293910 h 1203512"/>
                <a:gd name="connsiteX1" fmla="*/ 293910 w 12429195"/>
                <a:gd name="connsiteY1" fmla="*/ 0 h 1203512"/>
                <a:gd name="connsiteX2" fmla="*/ 12135285 w 12429195"/>
                <a:gd name="connsiteY2" fmla="*/ 0 h 1203512"/>
                <a:gd name="connsiteX3" fmla="*/ 12429195 w 12429195"/>
                <a:gd name="connsiteY3" fmla="*/ 293910 h 1203512"/>
                <a:gd name="connsiteX4" fmla="*/ 12429195 w 12429195"/>
                <a:gd name="connsiteY4" fmla="*/ 909602 h 1203512"/>
                <a:gd name="connsiteX5" fmla="*/ 12135285 w 12429195"/>
                <a:gd name="connsiteY5" fmla="*/ 1203512 h 1203512"/>
                <a:gd name="connsiteX6" fmla="*/ 293910 w 12429195"/>
                <a:gd name="connsiteY6" fmla="*/ 1203512 h 1203512"/>
                <a:gd name="connsiteX7" fmla="*/ 0 w 12429195"/>
                <a:gd name="connsiteY7" fmla="*/ 909602 h 1203512"/>
                <a:gd name="connsiteX8" fmla="*/ 0 w 12429195"/>
                <a:gd name="connsiteY8" fmla="*/ 293910 h 1203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9195" h="1203512" fill="none" extrusionOk="0">
                  <a:moveTo>
                    <a:pt x="0" y="293910"/>
                  </a:moveTo>
                  <a:cubicBezTo>
                    <a:pt x="-3916" y="145309"/>
                    <a:pt x="117629" y="-9381"/>
                    <a:pt x="293910" y="0"/>
                  </a:cubicBezTo>
                  <a:cubicBezTo>
                    <a:pt x="3978335" y="-35273"/>
                    <a:pt x="9140995" y="-144294"/>
                    <a:pt x="12135285" y="0"/>
                  </a:cubicBezTo>
                  <a:cubicBezTo>
                    <a:pt x="12301539" y="1197"/>
                    <a:pt x="12424462" y="127597"/>
                    <a:pt x="12429195" y="293910"/>
                  </a:cubicBezTo>
                  <a:cubicBezTo>
                    <a:pt x="12484554" y="469424"/>
                    <a:pt x="12388720" y="679758"/>
                    <a:pt x="12429195" y="909602"/>
                  </a:cubicBezTo>
                  <a:cubicBezTo>
                    <a:pt x="12438532" y="1064863"/>
                    <a:pt x="12301263" y="1199549"/>
                    <a:pt x="12135285" y="1203512"/>
                  </a:cubicBezTo>
                  <a:cubicBezTo>
                    <a:pt x="10250153" y="1281037"/>
                    <a:pt x="3806053" y="1159809"/>
                    <a:pt x="293910" y="1203512"/>
                  </a:cubicBezTo>
                  <a:cubicBezTo>
                    <a:pt x="118225" y="1199809"/>
                    <a:pt x="-23678" y="1071600"/>
                    <a:pt x="0" y="909602"/>
                  </a:cubicBezTo>
                  <a:cubicBezTo>
                    <a:pt x="-9745" y="696765"/>
                    <a:pt x="6923" y="439635"/>
                    <a:pt x="0" y="293910"/>
                  </a:cubicBezTo>
                  <a:close/>
                </a:path>
                <a:path w="12429195" h="1203512" stroke="0" extrusionOk="0">
                  <a:moveTo>
                    <a:pt x="0" y="293910"/>
                  </a:moveTo>
                  <a:cubicBezTo>
                    <a:pt x="-7190" y="106744"/>
                    <a:pt x="129829" y="1425"/>
                    <a:pt x="293910" y="0"/>
                  </a:cubicBezTo>
                  <a:cubicBezTo>
                    <a:pt x="1566339" y="-95379"/>
                    <a:pt x="10927552" y="58096"/>
                    <a:pt x="12135285" y="0"/>
                  </a:cubicBezTo>
                  <a:cubicBezTo>
                    <a:pt x="12292031" y="-3925"/>
                    <a:pt x="12420917" y="125639"/>
                    <a:pt x="12429195" y="293910"/>
                  </a:cubicBezTo>
                  <a:cubicBezTo>
                    <a:pt x="12384113" y="522932"/>
                    <a:pt x="12411587" y="723484"/>
                    <a:pt x="12429195" y="909602"/>
                  </a:cubicBezTo>
                  <a:cubicBezTo>
                    <a:pt x="12436534" y="1063200"/>
                    <a:pt x="12290058" y="1195992"/>
                    <a:pt x="12135285" y="1203512"/>
                  </a:cubicBezTo>
                  <a:cubicBezTo>
                    <a:pt x="7638865" y="1143606"/>
                    <a:pt x="5460504" y="1286026"/>
                    <a:pt x="293910" y="1203512"/>
                  </a:cubicBezTo>
                  <a:cubicBezTo>
                    <a:pt x="129072" y="1204134"/>
                    <a:pt x="-18542" y="1090743"/>
                    <a:pt x="0" y="909602"/>
                  </a:cubicBezTo>
                  <a:cubicBezTo>
                    <a:pt x="-14275" y="701072"/>
                    <a:pt x="-46857" y="416560"/>
                    <a:pt x="0" y="293910"/>
                  </a:cubicBezTo>
                  <a:close/>
                </a:path>
              </a:pathLst>
            </a:custGeom>
            <a:solidFill>
              <a:schemeClr val="bg1"/>
            </a:solidFill>
            <a:ln w="28575">
              <a:solidFill>
                <a:srgbClr val="00800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1. </a:t>
              </a:r>
              <a:r>
                <a:rPr lang="en-US" sz="3200" b="1" dirty="0" err="1">
                  <a:solidFill>
                    <a:srgbClr val="002060"/>
                  </a:solidFill>
                  <a:latin typeface="Cambria" panose="02040503050406030204" pitchFamily="18" charset="0"/>
                  <a:ea typeface="Cambria" panose="02040503050406030204" pitchFamily="18" charset="0"/>
                  <a:cs typeface="Arial" panose="020B0604020202020204" pitchFamily="34" charset="0"/>
                </a:rPr>
                <a:t>Nêu</a:t>
              </a:r>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2060"/>
                  </a:solidFill>
                  <a:latin typeface="Cambria" panose="02040503050406030204" pitchFamily="18" charset="0"/>
                  <a:ea typeface="Cambria" panose="02040503050406030204" pitchFamily="18" charset="0"/>
                  <a:cs typeface="Arial" panose="020B0604020202020204" pitchFamily="34" charset="0"/>
                </a:rPr>
                <a:t>tên</a:t>
              </a:r>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2060"/>
                  </a:solidFill>
                  <a:latin typeface="Cambria" panose="02040503050406030204" pitchFamily="18" charset="0"/>
                  <a:ea typeface="Cambria" panose="02040503050406030204" pitchFamily="18" charset="0"/>
                  <a:cs typeface="Arial" panose="020B0604020202020204" pitchFamily="34" charset="0"/>
                </a:rPr>
                <a:t>sản</a:t>
              </a:r>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2060"/>
                  </a:solidFill>
                  <a:latin typeface="Cambria" panose="02040503050406030204" pitchFamily="18" charset="0"/>
                  <a:ea typeface="Cambria" panose="02040503050406030204" pitchFamily="18" charset="0"/>
                  <a:cs typeface="Arial" panose="020B0604020202020204" pitchFamily="34" charset="0"/>
                </a:rPr>
                <a:t>phẩm</a:t>
              </a:r>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2060"/>
                  </a:solidFill>
                  <a:latin typeface="Cambria" panose="02040503050406030204" pitchFamily="18" charset="0"/>
                  <a:ea typeface="Cambria" panose="02040503050406030204" pitchFamily="18" charset="0"/>
                  <a:cs typeface="Arial" panose="020B0604020202020204" pitchFamily="34" charset="0"/>
                </a:rPr>
                <a:t>công</a:t>
              </a:r>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2060"/>
                  </a:solidFill>
                  <a:latin typeface="Cambria" panose="02040503050406030204" pitchFamily="18" charset="0"/>
                  <a:ea typeface="Cambria" panose="02040503050406030204" pitchFamily="18" charset="0"/>
                  <a:cs typeface="Arial" panose="020B0604020202020204" pitchFamily="34" charset="0"/>
                </a:rPr>
                <a:t>nghệ</a:t>
              </a:r>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2060"/>
                  </a:solidFill>
                  <a:latin typeface="Cambria" panose="02040503050406030204" pitchFamily="18" charset="0"/>
                  <a:ea typeface="Cambria" panose="02040503050406030204" pitchFamily="18" charset="0"/>
                  <a:cs typeface="Arial" panose="020B0604020202020204" pitchFamily="34" charset="0"/>
                </a:rPr>
                <a:t>có</a:t>
              </a:r>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2060"/>
                  </a:solidFill>
                  <a:latin typeface="Cambria" panose="02040503050406030204" pitchFamily="18" charset="0"/>
                  <a:ea typeface="Cambria" panose="02040503050406030204" pitchFamily="18" charset="0"/>
                  <a:cs typeface="Arial" panose="020B0604020202020204" pitchFamily="34" charset="0"/>
                </a:rPr>
                <a:t>tác</a:t>
              </a:r>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2060"/>
                  </a:solidFill>
                  <a:latin typeface="Cambria" panose="02040503050406030204" pitchFamily="18" charset="0"/>
                  <a:ea typeface="Cambria" panose="02040503050406030204" pitchFamily="18" charset="0"/>
                  <a:cs typeface="Arial" panose="020B0604020202020204" pitchFamily="34" charset="0"/>
                </a:rPr>
                <a:t>dụng</a:t>
              </a:r>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2060"/>
                  </a:solidFill>
                  <a:latin typeface="Cambria" panose="02040503050406030204" pitchFamily="18" charset="0"/>
                  <a:ea typeface="Cambria" panose="02040503050406030204" pitchFamily="18" charset="0"/>
                  <a:cs typeface="Arial" panose="020B0604020202020204" pitchFamily="34" charset="0"/>
                </a:rPr>
                <a:t>làm</a:t>
              </a:r>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2060"/>
                  </a:solidFill>
                  <a:latin typeface="Cambria" panose="02040503050406030204" pitchFamily="18" charset="0"/>
                  <a:ea typeface="Cambria" panose="02040503050406030204" pitchFamily="18" charset="0"/>
                  <a:cs typeface="Arial" panose="020B0604020202020204" pitchFamily="34" charset="0"/>
                </a:rPr>
                <a:t>tóc</a:t>
              </a:r>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2060"/>
                  </a:solidFill>
                  <a:latin typeface="Cambria" panose="02040503050406030204" pitchFamily="18" charset="0"/>
                  <a:ea typeface="Cambria" panose="02040503050406030204" pitchFamily="18" charset="0"/>
                  <a:cs typeface="Arial" panose="020B0604020202020204" pitchFamily="34" charset="0"/>
                </a:rPr>
                <a:t>nhanh</a:t>
              </a:r>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2060"/>
                  </a:solidFill>
                  <a:latin typeface="Cambria" panose="02040503050406030204" pitchFamily="18" charset="0"/>
                  <a:ea typeface="Cambria" panose="02040503050406030204" pitchFamily="18" charset="0"/>
                  <a:cs typeface="Arial" panose="020B0604020202020204" pitchFamily="34" charset="0"/>
                </a:rPr>
                <a:t>khô</a:t>
              </a:r>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4" name="Picture 4">
              <a:extLst>
                <a:ext uri="{FF2B5EF4-FFF2-40B4-BE49-F238E27FC236}">
                  <a16:creationId xmlns:a16="http://schemas.microsoft.com/office/drawing/2014/main" id="{1CAC6003-0992-DE5B-FE49-DFBC915192E1}"/>
                </a:ext>
              </a:extLst>
            </p:cNvPr>
            <p:cNvPicPr>
              <a:picLocks noChangeAspect="1"/>
            </p:cNvPicPr>
            <p:nvPr/>
          </p:nvPicPr>
          <p:blipFill>
            <a:blip r:embed="rId5"/>
            <a:stretch>
              <a:fillRect/>
            </a:stretch>
          </p:blipFill>
          <p:spPr>
            <a:xfrm>
              <a:off x="308203" y="2337884"/>
              <a:ext cx="883459" cy="1111405"/>
            </a:xfrm>
            <a:prstGeom prst="rect">
              <a:avLst/>
            </a:prstGeom>
          </p:spPr>
        </p:pic>
      </p:grpSp>
      <p:grpSp>
        <p:nvGrpSpPr>
          <p:cNvPr id="5" name="Group 4">
            <a:extLst>
              <a:ext uri="{FF2B5EF4-FFF2-40B4-BE49-F238E27FC236}">
                <a16:creationId xmlns:a16="http://schemas.microsoft.com/office/drawing/2014/main" id="{12718B19-5BCB-2548-F4A4-A135139FEF0D}"/>
              </a:ext>
            </a:extLst>
          </p:cNvPr>
          <p:cNvGrpSpPr/>
          <p:nvPr/>
        </p:nvGrpSpPr>
        <p:grpSpPr>
          <a:xfrm>
            <a:off x="3359889" y="3934047"/>
            <a:ext cx="4828816" cy="1135800"/>
            <a:chOff x="3764828" y="5858855"/>
            <a:chExt cx="3690230" cy="784610"/>
          </a:xfrm>
        </p:grpSpPr>
        <p:sp>
          <p:nvSpPr>
            <p:cNvPr id="7" name="Hình chữ nhật: Góc Tròn 6">
              <a:extLst>
                <a:ext uri="{FF2B5EF4-FFF2-40B4-BE49-F238E27FC236}">
                  <a16:creationId xmlns:a16="http://schemas.microsoft.com/office/drawing/2014/main" id="{F5F11CC6-BFEA-1DD3-A0D7-13975A51D795}"/>
                </a:ext>
              </a:extLst>
            </p:cNvPr>
            <p:cNvSpPr/>
            <p:nvPr/>
          </p:nvSpPr>
          <p:spPr>
            <a:xfrm>
              <a:off x="4478290" y="5897217"/>
              <a:ext cx="2976768" cy="707886"/>
            </a:xfrm>
            <a:prstGeom prst="roundRect">
              <a:avLst/>
            </a:prstGeom>
            <a:solidFill>
              <a:srgbClr val="99FF99"/>
            </a:solidFill>
            <a:ln>
              <a:solidFill>
                <a:srgbClr val="99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Hộp Văn bản 7">
              <a:extLst>
                <a:ext uri="{FF2B5EF4-FFF2-40B4-BE49-F238E27FC236}">
                  <a16:creationId xmlns:a16="http://schemas.microsoft.com/office/drawing/2014/main" id="{25A7FAE1-4957-A801-02FE-E9631E849634}"/>
                </a:ext>
              </a:extLst>
            </p:cNvPr>
            <p:cNvSpPr txBox="1"/>
            <p:nvPr/>
          </p:nvSpPr>
          <p:spPr>
            <a:xfrm>
              <a:off x="4684384" y="5992701"/>
              <a:ext cx="2548328" cy="5315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Máy</a:t>
              </a:r>
              <a:r>
                <a:rPr kumimoji="0" lang="en-US" sz="4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sấy</a:t>
              </a:r>
              <a:r>
                <a:rPr kumimoji="0" lang="en-US" sz="4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tóc</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9" name="Picture 4" descr="Mặt Trời Mỉm Cười Sun Nụ Mùa - Miễn Phí vector hình ảnh trên Pixabay">
              <a:extLst>
                <a:ext uri="{FF2B5EF4-FFF2-40B4-BE49-F238E27FC236}">
                  <a16:creationId xmlns:a16="http://schemas.microsoft.com/office/drawing/2014/main" id="{37FE05A3-B093-B5ED-87AA-B9F87850E0F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764828" y="5858855"/>
              <a:ext cx="820572" cy="784610"/>
            </a:xfrm>
            <a:prstGeom prst="rect">
              <a:avLst/>
            </a:prstGeom>
            <a:noFill/>
            <a:effectLst>
              <a:glow rad="88900">
                <a:schemeClr val="bg1"/>
              </a:glow>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9553662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7"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sp>
        <p:nvSpPr>
          <p:cNvPr id="12" name="Nút Hành động: Lùi hoặc Trước 16">
            <a:hlinkClick r:id="rId4" action="ppaction://hlinksldjump"/>
            <a:extLst>
              <a:ext uri="{FF2B5EF4-FFF2-40B4-BE49-F238E27FC236}">
                <a16:creationId xmlns:a16="http://schemas.microsoft.com/office/drawing/2014/main" id="{183758C4-4D53-288A-BC09-9713B8D4DFB0}"/>
              </a:ext>
            </a:extLst>
          </p:cNvPr>
          <p:cNvSpPr/>
          <p:nvPr/>
        </p:nvSpPr>
        <p:spPr>
          <a:xfrm>
            <a:off x="10933043" y="5897217"/>
            <a:ext cx="781879" cy="679007"/>
          </a:xfrm>
          <a:prstGeom prst="actionButtonBackPrevious">
            <a:avLst/>
          </a:prstGeom>
          <a:solidFill>
            <a:srgbClr val="99FF99"/>
          </a:solidFill>
          <a:ln>
            <a:solidFill>
              <a:srgbClr val="99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3" name="Group 2">
            <a:extLst>
              <a:ext uri="{FF2B5EF4-FFF2-40B4-BE49-F238E27FC236}">
                <a16:creationId xmlns:a16="http://schemas.microsoft.com/office/drawing/2014/main" id="{2E24FFF0-6B66-996B-051B-34EEE99463BD}"/>
              </a:ext>
            </a:extLst>
          </p:cNvPr>
          <p:cNvGrpSpPr/>
          <p:nvPr/>
        </p:nvGrpSpPr>
        <p:grpSpPr>
          <a:xfrm>
            <a:off x="593560" y="612849"/>
            <a:ext cx="11004880" cy="1348141"/>
            <a:chOff x="308203" y="2337884"/>
            <a:chExt cx="12870924" cy="1399406"/>
          </a:xfrm>
        </p:grpSpPr>
        <p:sp>
          <p:nvSpPr>
            <p:cNvPr id="14" name="Rectangle: Rounded Corners 3">
              <a:extLst>
                <a:ext uri="{FF2B5EF4-FFF2-40B4-BE49-F238E27FC236}">
                  <a16:creationId xmlns:a16="http://schemas.microsoft.com/office/drawing/2014/main" id="{15BDCC29-AF37-94BA-3EF7-FBC42269EEB4}"/>
                </a:ext>
              </a:extLst>
            </p:cNvPr>
            <p:cNvSpPr/>
            <p:nvPr/>
          </p:nvSpPr>
          <p:spPr>
            <a:xfrm>
              <a:off x="749932" y="2533778"/>
              <a:ext cx="12429195" cy="1203512"/>
            </a:xfrm>
            <a:custGeom>
              <a:avLst/>
              <a:gdLst>
                <a:gd name="connsiteX0" fmla="*/ 0 w 12429195"/>
                <a:gd name="connsiteY0" fmla="*/ 293910 h 1203512"/>
                <a:gd name="connsiteX1" fmla="*/ 293910 w 12429195"/>
                <a:gd name="connsiteY1" fmla="*/ 0 h 1203512"/>
                <a:gd name="connsiteX2" fmla="*/ 12135285 w 12429195"/>
                <a:gd name="connsiteY2" fmla="*/ 0 h 1203512"/>
                <a:gd name="connsiteX3" fmla="*/ 12429195 w 12429195"/>
                <a:gd name="connsiteY3" fmla="*/ 293910 h 1203512"/>
                <a:gd name="connsiteX4" fmla="*/ 12429195 w 12429195"/>
                <a:gd name="connsiteY4" fmla="*/ 909602 h 1203512"/>
                <a:gd name="connsiteX5" fmla="*/ 12135285 w 12429195"/>
                <a:gd name="connsiteY5" fmla="*/ 1203512 h 1203512"/>
                <a:gd name="connsiteX6" fmla="*/ 293910 w 12429195"/>
                <a:gd name="connsiteY6" fmla="*/ 1203512 h 1203512"/>
                <a:gd name="connsiteX7" fmla="*/ 0 w 12429195"/>
                <a:gd name="connsiteY7" fmla="*/ 909602 h 1203512"/>
                <a:gd name="connsiteX8" fmla="*/ 0 w 12429195"/>
                <a:gd name="connsiteY8" fmla="*/ 293910 h 1203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9195" h="1203512" fill="none" extrusionOk="0">
                  <a:moveTo>
                    <a:pt x="0" y="293910"/>
                  </a:moveTo>
                  <a:cubicBezTo>
                    <a:pt x="-3916" y="145309"/>
                    <a:pt x="117629" y="-9381"/>
                    <a:pt x="293910" y="0"/>
                  </a:cubicBezTo>
                  <a:cubicBezTo>
                    <a:pt x="3978335" y="-35273"/>
                    <a:pt x="9140995" y="-144294"/>
                    <a:pt x="12135285" y="0"/>
                  </a:cubicBezTo>
                  <a:cubicBezTo>
                    <a:pt x="12301539" y="1197"/>
                    <a:pt x="12424462" y="127597"/>
                    <a:pt x="12429195" y="293910"/>
                  </a:cubicBezTo>
                  <a:cubicBezTo>
                    <a:pt x="12484554" y="469424"/>
                    <a:pt x="12388720" y="679758"/>
                    <a:pt x="12429195" y="909602"/>
                  </a:cubicBezTo>
                  <a:cubicBezTo>
                    <a:pt x="12438532" y="1064863"/>
                    <a:pt x="12301263" y="1199549"/>
                    <a:pt x="12135285" y="1203512"/>
                  </a:cubicBezTo>
                  <a:cubicBezTo>
                    <a:pt x="10250153" y="1281037"/>
                    <a:pt x="3806053" y="1159809"/>
                    <a:pt x="293910" y="1203512"/>
                  </a:cubicBezTo>
                  <a:cubicBezTo>
                    <a:pt x="118225" y="1199809"/>
                    <a:pt x="-23678" y="1071600"/>
                    <a:pt x="0" y="909602"/>
                  </a:cubicBezTo>
                  <a:cubicBezTo>
                    <a:pt x="-9745" y="696765"/>
                    <a:pt x="6923" y="439635"/>
                    <a:pt x="0" y="293910"/>
                  </a:cubicBezTo>
                  <a:close/>
                </a:path>
                <a:path w="12429195" h="1203512" stroke="0" extrusionOk="0">
                  <a:moveTo>
                    <a:pt x="0" y="293910"/>
                  </a:moveTo>
                  <a:cubicBezTo>
                    <a:pt x="-7190" y="106744"/>
                    <a:pt x="129829" y="1425"/>
                    <a:pt x="293910" y="0"/>
                  </a:cubicBezTo>
                  <a:cubicBezTo>
                    <a:pt x="1566339" y="-95379"/>
                    <a:pt x="10927552" y="58096"/>
                    <a:pt x="12135285" y="0"/>
                  </a:cubicBezTo>
                  <a:cubicBezTo>
                    <a:pt x="12292031" y="-3925"/>
                    <a:pt x="12420917" y="125639"/>
                    <a:pt x="12429195" y="293910"/>
                  </a:cubicBezTo>
                  <a:cubicBezTo>
                    <a:pt x="12384113" y="522932"/>
                    <a:pt x="12411587" y="723484"/>
                    <a:pt x="12429195" y="909602"/>
                  </a:cubicBezTo>
                  <a:cubicBezTo>
                    <a:pt x="12436534" y="1063200"/>
                    <a:pt x="12290058" y="1195992"/>
                    <a:pt x="12135285" y="1203512"/>
                  </a:cubicBezTo>
                  <a:cubicBezTo>
                    <a:pt x="7638865" y="1143606"/>
                    <a:pt x="5460504" y="1286026"/>
                    <a:pt x="293910" y="1203512"/>
                  </a:cubicBezTo>
                  <a:cubicBezTo>
                    <a:pt x="129072" y="1204134"/>
                    <a:pt x="-18542" y="1090743"/>
                    <a:pt x="0" y="909602"/>
                  </a:cubicBezTo>
                  <a:cubicBezTo>
                    <a:pt x="-14275" y="701072"/>
                    <a:pt x="-46857" y="416560"/>
                    <a:pt x="0" y="293910"/>
                  </a:cubicBezTo>
                  <a:close/>
                </a:path>
              </a:pathLst>
            </a:custGeom>
            <a:solidFill>
              <a:schemeClr val="bg1"/>
            </a:solidFill>
            <a:ln w="28575">
              <a:solidFill>
                <a:srgbClr val="00800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2. </a:t>
              </a:r>
              <a:r>
                <a:rPr lang="en-US" sz="3200" b="1" dirty="0" err="1">
                  <a:solidFill>
                    <a:srgbClr val="002060"/>
                  </a:solidFill>
                  <a:latin typeface="Cambria" panose="02040503050406030204" pitchFamily="18" charset="0"/>
                  <a:ea typeface="Cambria" panose="02040503050406030204" pitchFamily="18" charset="0"/>
                  <a:cs typeface="Arial" panose="020B0604020202020204" pitchFamily="34" charset="0"/>
                </a:rPr>
                <a:t>Nêu</a:t>
              </a:r>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2060"/>
                  </a:solidFill>
                  <a:latin typeface="Cambria" panose="02040503050406030204" pitchFamily="18" charset="0"/>
                  <a:ea typeface="Cambria" panose="02040503050406030204" pitchFamily="18" charset="0"/>
                  <a:cs typeface="Arial" panose="020B0604020202020204" pitchFamily="34" charset="0"/>
                </a:rPr>
                <a:t>tên</a:t>
              </a:r>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2060"/>
                  </a:solidFill>
                  <a:latin typeface="Cambria" panose="02040503050406030204" pitchFamily="18" charset="0"/>
                  <a:ea typeface="Cambria" panose="02040503050406030204" pitchFamily="18" charset="0"/>
                  <a:cs typeface="Arial" panose="020B0604020202020204" pitchFamily="34" charset="0"/>
                </a:rPr>
                <a:t>sản</a:t>
              </a:r>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2060"/>
                  </a:solidFill>
                  <a:latin typeface="Cambria" panose="02040503050406030204" pitchFamily="18" charset="0"/>
                  <a:ea typeface="Cambria" panose="02040503050406030204" pitchFamily="18" charset="0"/>
                  <a:cs typeface="Arial" panose="020B0604020202020204" pitchFamily="34" charset="0"/>
                </a:rPr>
                <a:t>phẩm</a:t>
              </a:r>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2060"/>
                  </a:solidFill>
                  <a:latin typeface="Cambria" panose="02040503050406030204" pitchFamily="18" charset="0"/>
                  <a:ea typeface="Cambria" panose="02040503050406030204" pitchFamily="18" charset="0"/>
                  <a:cs typeface="Arial" panose="020B0604020202020204" pitchFamily="34" charset="0"/>
                </a:rPr>
                <a:t>công</a:t>
              </a:r>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2060"/>
                  </a:solidFill>
                  <a:latin typeface="Cambria" panose="02040503050406030204" pitchFamily="18" charset="0"/>
                  <a:ea typeface="Cambria" panose="02040503050406030204" pitchFamily="18" charset="0"/>
                  <a:cs typeface="Arial" panose="020B0604020202020204" pitchFamily="34" charset="0"/>
                </a:rPr>
                <a:t>nghệ</a:t>
              </a:r>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2060"/>
                  </a:solidFill>
                  <a:latin typeface="Cambria" panose="02040503050406030204" pitchFamily="18" charset="0"/>
                  <a:ea typeface="Cambria" panose="02040503050406030204" pitchFamily="18" charset="0"/>
                  <a:cs typeface="Arial" panose="020B0604020202020204" pitchFamily="34" charset="0"/>
                </a:rPr>
                <a:t>có</a:t>
              </a:r>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2060"/>
                  </a:solidFill>
                  <a:latin typeface="Cambria" panose="02040503050406030204" pitchFamily="18" charset="0"/>
                  <a:ea typeface="Cambria" panose="02040503050406030204" pitchFamily="18" charset="0"/>
                  <a:cs typeface="Arial" panose="020B0604020202020204" pitchFamily="34" charset="0"/>
                </a:rPr>
                <a:t>tác</a:t>
              </a:r>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2060"/>
                  </a:solidFill>
                  <a:latin typeface="Cambria" panose="02040503050406030204" pitchFamily="18" charset="0"/>
                  <a:ea typeface="Cambria" panose="02040503050406030204" pitchFamily="18" charset="0"/>
                  <a:cs typeface="Arial" panose="020B0604020202020204" pitchFamily="34" charset="0"/>
                </a:rPr>
                <a:t>dụng</a:t>
              </a:r>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2060"/>
                  </a:solidFill>
                  <a:latin typeface="Cambria" panose="02040503050406030204" pitchFamily="18" charset="0"/>
                  <a:ea typeface="Cambria" panose="02040503050406030204" pitchFamily="18" charset="0"/>
                  <a:cs typeface="Arial" panose="020B0604020202020204" pitchFamily="34" charset="0"/>
                </a:rPr>
                <a:t>làm</a:t>
              </a:r>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2060"/>
                  </a:solidFill>
                  <a:latin typeface="Cambria" panose="02040503050406030204" pitchFamily="18" charset="0"/>
                  <a:ea typeface="Cambria" panose="02040503050406030204" pitchFamily="18" charset="0"/>
                  <a:cs typeface="Arial" panose="020B0604020202020204" pitchFamily="34" charset="0"/>
                </a:rPr>
                <a:t>nóng</a:t>
              </a:r>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2060"/>
                  </a:solidFill>
                  <a:latin typeface="Cambria" panose="02040503050406030204" pitchFamily="18" charset="0"/>
                  <a:ea typeface="Cambria" panose="02040503050406030204" pitchFamily="18" charset="0"/>
                  <a:cs typeface="Arial" panose="020B0604020202020204" pitchFamily="34" charset="0"/>
                </a:rPr>
                <a:t>thức</a:t>
              </a:r>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2060"/>
                  </a:solidFill>
                  <a:latin typeface="Cambria" panose="02040503050406030204" pitchFamily="18" charset="0"/>
                  <a:ea typeface="Cambria" panose="02040503050406030204" pitchFamily="18" charset="0"/>
                  <a:cs typeface="Arial" panose="020B0604020202020204" pitchFamily="34" charset="0"/>
                </a:rPr>
                <a:t>ăn</a:t>
              </a:r>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a:t>
              </a:r>
            </a:p>
          </p:txBody>
        </p:sp>
        <p:pic>
          <p:nvPicPr>
            <p:cNvPr id="15" name="Picture 4">
              <a:extLst>
                <a:ext uri="{FF2B5EF4-FFF2-40B4-BE49-F238E27FC236}">
                  <a16:creationId xmlns:a16="http://schemas.microsoft.com/office/drawing/2014/main" id="{CAAFD56D-0355-6215-F674-53B899AF0FA5}"/>
                </a:ext>
              </a:extLst>
            </p:cNvPr>
            <p:cNvPicPr>
              <a:picLocks noChangeAspect="1"/>
            </p:cNvPicPr>
            <p:nvPr/>
          </p:nvPicPr>
          <p:blipFill>
            <a:blip r:embed="rId5"/>
            <a:stretch>
              <a:fillRect/>
            </a:stretch>
          </p:blipFill>
          <p:spPr>
            <a:xfrm>
              <a:off x="308203" y="2337884"/>
              <a:ext cx="883459" cy="1111405"/>
            </a:xfrm>
            <a:prstGeom prst="rect">
              <a:avLst/>
            </a:prstGeom>
          </p:spPr>
        </p:pic>
      </p:grpSp>
      <p:grpSp>
        <p:nvGrpSpPr>
          <p:cNvPr id="16" name="Group 15">
            <a:extLst>
              <a:ext uri="{FF2B5EF4-FFF2-40B4-BE49-F238E27FC236}">
                <a16:creationId xmlns:a16="http://schemas.microsoft.com/office/drawing/2014/main" id="{5CC316A1-7798-A37C-15AC-9113133F0FDD}"/>
              </a:ext>
            </a:extLst>
          </p:cNvPr>
          <p:cNvGrpSpPr/>
          <p:nvPr/>
        </p:nvGrpSpPr>
        <p:grpSpPr>
          <a:xfrm>
            <a:off x="3359889" y="3934047"/>
            <a:ext cx="4828816" cy="1135800"/>
            <a:chOff x="3764828" y="5858855"/>
            <a:chExt cx="3690230" cy="784610"/>
          </a:xfrm>
        </p:grpSpPr>
        <p:sp>
          <p:nvSpPr>
            <p:cNvPr id="17" name="Hình chữ nhật: Góc Tròn 6">
              <a:extLst>
                <a:ext uri="{FF2B5EF4-FFF2-40B4-BE49-F238E27FC236}">
                  <a16:creationId xmlns:a16="http://schemas.microsoft.com/office/drawing/2014/main" id="{54EF014C-810A-A41C-1CC4-588C2354461F}"/>
                </a:ext>
              </a:extLst>
            </p:cNvPr>
            <p:cNvSpPr/>
            <p:nvPr/>
          </p:nvSpPr>
          <p:spPr>
            <a:xfrm>
              <a:off x="4478290" y="5897217"/>
              <a:ext cx="2976768" cy="707886"/>
            </a:xfrm>
            <a:prstGeom prst="roundRect">
              <a:avLst/>
            </a:prstGeom>
            <a:solidFill>
              <a:srgbClr val="99FF99"/>
            </a:solidFill>
            <a:ln>
              <a:solidFill>
                <a:srgbClr val="99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Hộp Văn bản 7">
              <a:extLst>
                <a:ext uri="{FF2B5EF4-FFF2-40B4-BE49-F238E27FC236}">
                  <a16:creationId xmlns:a16="http://schemas.microsoft.com/office/drawing/2014/main" id="{26C01DF0-CD69-E2CB-FBA7-968686F5E2AF}"/>
                </a:ext>
              </a:extLst>
            </p:cNvPr>
            <p:cNvSpPr txBox="1"/>
            <p:nvPr/>
          </p:nvSpPr>
          <p:spPr>
            <a:xfrm>
              <a:off x="4684384" y="5992701"/>
              <a:ext cx="2548328" cy="5315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Lò</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vi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sóng</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19" name="Picture 4" descr="Mặt Trời Mỉm Cười Sun Nụ Mùa - Miễn Phí vector hình ảnh trên Pixabay">
              <a:extLst>
                <a:ext uri="{FF2B5EF4-FFF2-40B4-BE49-F238E27FC236}">
                  <a16:creationId xmlns:a16="http://schemas.microsoft.com/office/drawing/2014/main" id="{51A86B3D-A7E0-7D09-BEC2-C8260077CFD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764828" y="5858855"/>
              <a:ext cx="820572" cy="784610"/>
            </a:xfrm>
            <a:prstGeom prst="rect">
              <a:avLst/>
            </a:prstGeom>
            <a:noFill/>
            <a:effectLst>
              <a:glow rad="88900">
                <a:schemeClr val="bg1"/>
              </a:glow>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381967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000">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14:bounceEnd="66000">
                                          <p:cBhvr additive="base">
                                            <p:cTn id="7" dur="1000" fill="hold"/>
                                            <p:tgtEl>
                                              <p:spTgt spid="13"/>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ppt_x"/>
                                              </p:val>
                                            </p:tav>
                                            <p:tav tm="100000">
                                              <p:val>
                                                <p:strVal val="#ppt_x"/>
                                              </p:val>
                                            </p:tav>
                                          </p:tavLst>
                                        </p:anim>
                                        <p:anim calcmode="lin" valueType="num">
                                          <p:cBhvr additive="base">
                                            <p:cTn id="8"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7"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sp>
        <p:nvSpPr>
          <p:cNvPr id="3" name="Nút Hành động: Lùi hoặc Trước 16">
            <a:hlinkClick r:id="rId4" action="ppaction://hlinksldjump"/>
            <a:extLst>
              <a:ext uri="{FF2B5EF4-FFF2-40B4-BE49-F238E27FC236}">
                <a16:creationId xmlns:a16="http://schemas.microsoft.com/office/drawing/2014/main" id="{3884994D-AD2A-ACC0-B6F0-7B2DC24C597D}"/>
              </a:ext>
            </a:extLst>
          </p:cNvPr>
          <p:cNvSpPr/>
          <p:nvPr/>
        </p:nvSpPr>
        <p:spPr>
          <a:xfrm>
            <a:off x="10933043" y="5897217"/>
            <a:ext cx="781879" cy="679007"/>
          </a:xfrm>
          <a:prstGeom prst="actionButtonBackPrevious">
            <a:avLst/>
          </a:prstGeom>
          <a:solidFill>
            <a:srgbClr val="99FF99"/>
          </a:solidFill>
          <a:ln>
            <a:solidFill>
              <a:srgbClr val="99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 name="Group 2">
            <a:extLst>
              <a:ext uri="{FF2B5EF4-FFF2-40B4-BE49-F238E27FC236}">
                <a16:creationId xmlns:a16="http://schemas.microsoft.com/office/drawing/2014/main" id="{CC43FD94-9B80-7F6D-E68D-0DB7F8352AE6}"/>
              </a:ext>
            </a:extLst>
          </p:cNvPr>
          <p:cNvGrpSpPr/>
          <p:nvPr/>
        </p:nvGrpSpPr>
        <p:grpSpPr>
          <a:xfrm>
            <a:off x="593560" y="612849"/>
            <a:ext cx="11004880" cy="1348141"/>
            <a:chOff x="308203" y="2337884"/>
            <a:chExt cx="12870924" cy="1399406"/>
          </a:xfrm>
        </p:grpSpPr>
        <p:sp>
          <p:nvSpPr>
            <p:cNvPr id="12" name="Rectangle: Rounded Corners 3">
              <a:extLst>
                <a:ext uri="{FF2B5EF4-FFF2-40B4-BE49-F238E27FC236}">
                  <a16:creationId xmlns:a16="http://schemas.microsoft.com/office/drawing/2014/main" id="{D9F029BC-28C6-9CF2-A701-092D01483C42}"/>
                </a:ext>
              </a:extLst>
            </p:cNvPr>
            <p:cNvSpPr/>
            <p:nvPr/>
          </p:nvSpPr>
          <p:spPr>
            <a:xfrm>
              <a:off x="749932" y="2533778"/>
              <a:ext cx="12429195" cy="1203512"/>
            </a:xfrm>
            <a:custGeom>
              <a:avLst/>
              <a:gdLst>
                <a:gd name="connsiteX0" fmla="*/ 0 w 12429195"/>
                <a:gd name="connsiteY0" fmla="*/ 293910 h 1203512"/>
                <a:gd name="connsiteX1" fmla="*/ 293910 w 12429195"/>
                <a:gd name="connsiteY1" fmla="*/ 0 h 1203512"/>
                <a:gd name="connsiteX2" fmla="*/ 12135285 w 12429195"/>
                <a:gd name="connsiteY2" fmla="*/ 0 h 1203512"/>
                <a:gd name="connsiteX3" fmla="*/ 12429195 w 12429195"/>
                <a:gd name="connsiteY3" fmla="*/ 293910 h 1203512"/>
                <a:gd name="connsiteX4" fmla="*/ 12429195 w 12429195"/>
                <a:gd name="connsiteY4" fmla="*/ 909602 h 1203512"/>
                <a:gd name="connsiteX5" fmla="*/ 12135285 w 12429195"/>
                <a:gd name="connsiteY5" fmla="*/ 1203512 h 1203512"/>
                <a:gd name="connsiteX6" fmla="*/ 293910 w 12429195"/>
                <a:gd name="connsiteY6" fmla="*/ 1203512 h 1203512"/>
                <a:gd name="connsiteX7" fmla="*/ 0 w 12429195"/>
                <a:gd name="connsiteY7" fmla="*/ 909602 h 1203512"/>
                <a:gd name="connsiteX8" fmla="*/ 0 w 12429195"/>
                <a:gd name="connsiteY8" fmla="*/ 293910 h 1203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9195" h="1203512" fill="none" extrusionOk="0">
                  <a:moveTo>
                    <a:pt x="0" y="293910"/>
                  </a:moveTo>
                  <a:cubicBezTo>
                    <a:pt x="-3916" y="145309"/>
                    <a:pt x="117629" y="-9381"/>
                    <a:pt x="293910" y="0"/>
                  </a:cubicBezTo>
                  <a:cubicBezTo>
                    <a:pt x="3978335" y="-35273"/>
                    <a:pt x="9140995" y="-144294"/>
                    <a:pt x="12135285" y="0"/>
                  </a:cubicBezTo>
                  <a:cubicBezTo>
                    <a:pt x="12301539" y="1197"/>
                    <a:pt x="12424462" y="127597"/>
                    <a:pt x="12429195" y="293910"/>
                  </a:cubicBezTo>
                  <a:cubicBezTo>
                    <a:pt x="12484554" y="469424"/>
                    <a:pt x="12388720" y="679758"/>
                    <a:pt x="12429195" y="909602"/>
                  </a:cubicBezTo>
                  <a:cubicBezTo>
                    <a:pt x="12438532" y="1064863"/>
                    <a:pt x="12301263" y="1199549"/>
                    <a:pt x="12135285" y="1203512"/>
                  </a:cubicBezTo>
                  <a:cubicBezTo>
                    <a:pt x="10250153" y="1281037"/>
                    <a:pt x="3806053" y="1159809"/>
                    <a:pt x="293910" y="1203512"/>
                  </a:cubicBezTo>
                  <a:cubicBezTo>
                    <a:pt x="118225" y="1199809"/>
                    <a:pt x="-23678" y="1071600"/>
                    <a:pt x="0" y="909602"/>
                  </a:cubicBezTo>
                  <a:cubicBezTo>
                    <a:pt x="-9745" y="696765"/>
                    <a:pt x="6923" y="439635"/>
                    <a:pt x="0" y="293910"/>
                  </a:cubicBezTo>
                  <a:close/>
                </a:path>
                <a:path w="12429195" h="1203512" stroke="0" extrusionOk="0">
                  <a:moveTo>
                    <a:pt x="0" y="293910"/>
                  </a:moveTo>
                  <a:cubicBezTo>
                    <a:pt x="-7190" y="106744"/>
                    <a:pt x="129829" y="1425"/>
                    <a:pt x="293910" y="0"/>
                  </a:cubicBezTo>
                  <a:cubicBezTo>
                    <a:pt x="1566339" y="-95379"/>
                    <a:pt x="10927552" y="58096"/>
                    <a:pt x="12135285" y="0"/>
                  </a:cubicBezTo>
                  <a:cubicBezTo>
                    <a:pt x="12292031" y="-3925"/>
                    <a:pt x="12420917" y="125639"/>
                    <a:pt x="12429195" y="293910"/>
                  </a:cubicBezTo>
                  <a:cubicBezTo>
                    <a:pt x="12384113" y="522932"/>
                    <a:pt x="12411587" y="723484"/>
                    <a:pt x="12429195" y="909602"/>
                  </a:cubicBezTo>
                  <a:cubicBezTo>
                    <a:pt x="12436534" y="1063200"/>
                    <a:pt x="12290058" y="1195992"/>
                    <a:pt x="12135285" y="1203512"/>
                  </a:cubicBezTo>
                  <a:cubicBezTo>
                    <a:pt x="7638865" y="1143606"/>
                    <a:pt x="5460504" y="1286026"/>
                    <a:pt x="293910" y="1203512"/>
                  </a:cubicBezTo>
                  <a:cubicBezTo>
                    <a:pt x="129072" y="1204134"/>
                    <a:pt x="-18542" y="1090743"/>
                    <a:pt x="0" y="909602"/>
                  </a:cubicBezTo>
                  <a:cubicBezTo>
                    <a:pt x="-14275" y="701072"/>
                    <a:pt x="-46857" y="416560"/>
                    <a:pt x="0" y="293910"/>
                  </a:cubicBezTo>
                  <a:close/>
                </a:path>
              </a:pathLst>
            </a:custGeom>
            <a:solidFill>
              <a:schemeClr val="bg1"/>
            </a:solidFill>
            <a:ln w="28575">
              <a:solidFill>
                <a:srgbClr val="00800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3. </a:t>
              </a:r>
              <a:r>
                <a:rPr lang="en-US" sz="3200" b="1" dirty="0" err="1">
                  <a:solidFill>
                    <a:srgbClr val="002060"/>
                  </a:solidFill>
                  <a:latin typeface="Cambria" panose="02040503050406030204" pitchFamily="18" charset="0"/>
                  <a:ea typeface="Cambria" panose="02040503050406030204" pitchFamily="18" charset="0"/>
                  <a:cs typeface="Arial" panose="020B0604020202020204" pitchFamily="34" charset="0"/>
                </a:rPr>
                <a:t>Nêu</a:t>
              </a:r>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2060"/>
                  </a:solidFill>
                  <a:latin typeface="Cambria" panose="02040503050406030204" pitchFamily="18" charset="0"/>
                  <a:ea typeface="Cambria" panose="02040503050406030204" pitchFamily="18" charset="0"/>
                  <a:cs typeface="Arial" panose="020B0604020202020204" pitchFamily="34" charset="0"/>
                </a:rPr>
                <a:t>tên</a:t>
              </a:r>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2060"/>
                  </a:solidFill>
                  <a:latin typeface="Cambria" panose="02040503050406030204" pitchFamily="18" charset="0"/>
                  <a:ea typeface="Cambria" panose="02040503050406030204" pitchFamily="18" charset="0"/>
                  <a:cs typeface="Arial" panose="020B0604020202020204" pitchFamily="34" charset="0"/>
                </a:rPr>
                <a:t>sản</a:t>
              </a:r>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2060"/>
                  </a:solidFill>
                  <a:latin typeface="Cambria" panose="02040503050406030204" pitchFamily="18" charset="0"/>
                  <a:ea typeface="Cambria" panose="02040503050406030204" pitchFamily="18" charset="0"/>
                  <a:cs typeface="Arial" panose="020B0604020202020204" pitchFamily="34" charset="0"/>
                </a:rPr>
                <a:t>phẩm</a:t>
              </a:r>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2060"/>
                  </a:solidFill>
                  <a:latin typeface="Cambria" panose="02040503050406030204" pitchFamily="18" charset="0"/>
                  <a:ea typeface="Cambria" panose="02040503050406030204" pitchFamily="18" charset="0"/>
                  <a:cs typeface="Arial" panose="020B0604020202020204" pitchFamily="34" charset="0"/>
                </a:rPr>
                <a:t>công</a:t>
              </a:r>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2060"/>
                  </a:solidFill>
                  <a:latin typeface="Cambria" panose="02040503050406030204" pitchFamily="18" charset="0"/>
                  <a:ea typeface="Cambria" panose="02040503050406030204" pitchFamily="18" charset="0"/>
                  <a:cs typeface="Arial" panose="020B0604020202020204" pitchFamily="34" charset="0"/>
                </a:rPr>
                <a:t>nghệ</a:t>
              </a:r>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2060"/>
                  </a:solidFill>
                  <a:latin typeface="Cambria" panose="02040503050406030204" pitchFamily="18" charset="0"/>
                  <a:ea typeface="Cambria" panose="02040503050406030204" pitchFamily="18" charset="0"/>
                  <a:cs typeface="Arial" panose="020B0604020202020204" pitchFamily="34" charset="0"/>
                </a:rPr>
                <a:t>có</a:t>
              </a:r>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2060"/>
                  </a:solidFill>
                  <a:latin typeface="Cambria" panose="02040503050406030204" pitchFamily="18" charset="0"/>
                  <a:ea typeface="Cambria" panose="02040503050406030204" pitchFamily="18" charset="0"/>
                  <a:cs typeface="Arial" panose="020B0604020202020204" pitchFamily="34" charset="0"/>
                </a:rPr>
                <a:t>tác</a:t>
              </a:r>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2060"/>
                  </a:solidFill>
                  <a:latin typeface="Cambria" panose="02040503050406030204" pitchFamily="18" charset="0"/>
                  <a:ea typeface="Cambria" panose="02040503050406030204" pitchFamily="18" charset="0"/>
                  <a:cs typeface="Arial" panose="020B0604020202020204" pitchFamily="34" charset="0"/>
                </a:rPr>
                <a:t>dụng</a:t>
              </a:r>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2060"/>
                  </a:solidFill>
                  <a:latin typeface="Cambria" panose="02040503050406030204" pitchFamily="18" charset="0"/>
                  <a:ea typeface="Cambria" panose="02040503050406030204" pitchFamily="18" charset="0"/>
                  <a:cs typeface="Arial" panose="020B0604020202020204" pitchFamily="34" charset="0"/>
                </a:rPr>
                <a:t>làm</a:t>
              </a:r>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2060"/>
                  </a:solidFill>
                  <a:latin typeface="Cambria" panose="02040503050406030204" pitchFamily="18" charset="0"/>
                  <a:ea typeface="Cambria" panose="02040503050406030204" pitchFamily="18" charset="0"/>
                  <a:cs typeface="Arial" panose="020B0604020202020204" pitchFamily="34" charset="0"/>
                </a:rPr>
                <a:t>phẳng</a:t>
              </a:r>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2060"/>
                  </a:solidFill>
                  <a:latin typeface="Cambria" panose="02040503050406030204" pitchFamily="18" charset="0"/>
                  <a:ea typeface="Cambria" panose="02040503050406030204" pitchFamily="18" charset="0"/>
                  <a:cs typeface="Arial" panose="020B0604020202020204" pitchFamily="34" charset="0"/>
                </a:rPr>
                <a:t>quần</a:t>
              </a:r>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2060"/>
                  </a:solidFill>
                  <a:latin typeface="Cambria" panose="02040503050406030204" pitchFamily="18" charset="0"/>
                  <a:ea typeface="Cambria" panose="02040503050406030204" pitchFamily="18" charset="0"/>
                  <a:cs typeface="Arial" panose="020B0604020202020204" pitchFamily="34" charset="0"/>
                </a:rPr>
                <a:t>áo</a:t>
              </a:r>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a:t>
              </a:r>
            </a:p>
          </p:txBody>
        </p:sp>
        <p:pic>
          <p:nvPicPr>
            <p:cNvPr id="13" name="Picture 4">
              <a:extLst>
                <a:ext uri="{FF2B5EF4-FFF2-40B4-BE49-F238E27FC236}">
                  <a16:creationId xmlns:a16="http://schemas.microsoft.com/office/drawing/2014/main" id="{BA7D7AAC-68E5-32AF-8275-B8FDB4F29DF1}"/>
                </a:ext>
              </a:extLst>
            </p:cNvPr>
            <p:cNvPicPr>
              <a:picLocks noChangeAspect="1"/>
            </p:cNvPicPr>
            <p:nvPr/>
          </p:nvPicPr>
          <p:blipFill>
            <a:blip r:embed="rId5"/>
            <a:stretch>
              <a:fillRect/>
            </a:stretch>
          </p:blipFill>
          <p:spPr>
            <a:xfrm>
              <a:off x="308203" y="2337884"/>
              <a:ext cx="883459" cy="1111405"/>
            </a:xfrm>
            <a:prstGeom prst="rect">
              <a:avLst/>
            </a:prstGeom>
          </p:spPr>
        </p:pic>
      </p:grpSp>
      <p:grpSp>
        <p:nvGrpSpPr>
          <p:cNvPr id="14" name="Group 13">
            <a:extLst>
              <a:ext uri="{FF2B5EF4-FFF2-40B4-BE49-F238E27FC236}">
                <a16:creationId xmlns:a16="http://schemas.microsoft.com/office/drawing/2014/main" id="{EFF6A55E-556B-088E-E955-29DC9FE636B9}"/>
              </a:ext>
            </a:extLst>
          </p:cNvPr>
          <p:cNvGrpSpPr/>
          <p:nvPr/>
        </p:nvGrpSpPr>
        <p:grpSpPr>
          <a:xfrm>
            <a:off x="3359888" y="3934045"/>
            <a:ext cx="5741581" cy="1640305"/>
            <a:chOff x="3764828" y="5858855"/>
            <a:chExt cx="3690230" cy="1133122"/>
          </a:xfrm>
        </p:grpSpPr>
        <p:sp>
          <p:nvSpPr>
            <p:cNvPr id="15" name="Hình chữ nhật: Góc Tròn 6">
              <a:extLst>
                <a:ext uri="{FF2B5EF4-FFF2-40B4-BE49-F238E27FC236}">
                  <a16:creationId xmlns:a16="http://schemas.microsoft.com/office/drawing/2014/main" id="{39B677F7-0ABF-721B-805F-FD092E285D4F}"/>
                </a:ext>
              </a:extLst>
            </p:cNvPr>
            <p:cNvSpPr/>
            <p:nvPr/>
          </p:nvSpPr>
          <p:spPr>
            <a:xfrm>
              <a:off x="4478290" y="5897217"/>
              <a:ext cx="2976768" cy="707886"/>
            </a:xfrm>
            <a:prstGeom prst="roundRect">
              <a:avLst/>
            </a:prstGeom>
            <a:solidFill>
              <a:srgbClr val="99FF99"/>
            </a:solidFill>
            <a:ln>
              <a:solidFill>
                <a:srgbClr val="99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Hộp Văn bản 7">
              <a:extLst>
                <a:ext uri="{FF2B5EF4-FFF2-40B4-BE49-F238E27FC236}">
                  <a16:creationId xmlns:a16="http://schemas.microsoft.com/office/drawing/2014/main" id="{AC299713-F08E-24A1-0E3E-855470B5C15D}"/>
                </a:ext>
              </a:extLst>
            </p:cNvPr>
            <p:cNvSpPr txBox="1"/>
            <p:nvPr/>
          </p:nvSpPr>
          <p:spPr>
            <a:xfrm>
              <a:off x="4684384" y="5992701"/>
              <a:ext cx="2548328" cy="9992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Bàn</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ủi</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bàn</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là</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a:t>
              </a:r>
            </a:p>
          </p:txBody>
        </p:sp>
        <p:pic>
          <p:nvPicPr>
            <p:cNvPr id="17" name="Picture 4" descr="Mặt Trời Mỉm Cười Sun Nụ Mùa - Miễn Phí vector hình ảnh trên Pixabay">
              <a:extLst>
                <a:ext uri="{FF2B5EF4-FFF2-40B4-BE49-F238E27FC236}">
                  <a16:creationId xmlns:a16="http://schemas.microsoft.com/office/drawing/2014/main" id="{48DAE0B7-EEBB-B522-9A1D-468CEC76EC0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764828" y="5858855"/>
              <a:ext cx="820572" cy="784610"/>
            </a:xfrm>
            <a:prstGeom prst="rect">
              <a:avLst/>
            </a:prstGeom>
            <a:noFill/>
            <a:effectLst>
              <a:glow rad="88900">
                <a:schemeClr val="bg1"/>
              </a:glow>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595318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6000">
                                          <p:cBhvr additive="base">
                                            <p:cTn id="7" dur="1000" fill="hold"/>
                                            <p:tgtEl>
                                              <p:spTgt spid="4"/>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7"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sp>
        <p:nvSpPr>
          <p:cNvPr id="3" name="Nút Hành động: Lùi hoặc Trước 16">
            <a:hlinkClick r:id="rId4" action="ppaction://hlinksldjump"/>
            <a:extLst>
              <a:ext uri="{FF2B5EF4-FFF2-40B4-BE49-F238E27FC236}">
                <a16:creationId xmlns:a16="http://schemas.microsoft.com/office/drawing/2014/main" id="{F8AD9A70-55BE-0A1D-8BBE-B91D765FC591}"/>
              </a:ext>
            </a:extLst>
          </p:cNvPr>
          <p:cNvSpPr/>
          <p:nvPr/>
        </p:nvSpPr>
        <p:spPr>
          <a:xfrm>
            <a:off x="10933043" y="5897217"/>
            <a:ext cx="781879" cy="679007"/>
          </a:xfrm>
          <a:prstGeom prst="actionButtonBackPrevious">
            <a:avLst/>
          </a:prstGeom>
          <a:solidFill>
            <a:srgbClr val="99FF99"/>
          </a:solidFill>
          <a:ln>
            <a:solidFill>
              <a:srgbClr val="99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 name="Group 2">
            <a:extLst>
              <a:ext uri="{FF2B5EF4-FFF2-40B4-BE49-F238E27FC236}">
                <a16:creationId xmlns:a16="http://schemas.microsoft.com/office/drawing/2014/main" id="{5050EC5A-27B5-8DFA-F1C0-FEFE8169500E}"/>
              </a:ext>
            </a:extLst>
          </p:cNvPr>
          <p:cNvGrpSpPr/>
          <p:nvPr/>
        </p:nvGrpSpPr>
        <p:grpSpPr>
          <a:xfrm>
            <a:off x="593560" y="612849"/>
            <a:ext cx="11004880" cy="1348141"/>
            <a:chOff x="308203" y="2337884"/>
            <a:chExt cx="12870924" cy="1399406"/>
          </a:xfrm>
        </p:grpSpPr>
        <p:sp>
          <p:nvSpPr>
            <p:cNvPr id="5" name="Rectangle: Rounded Corners 3">
              <a:extLst>
                <a:ext uri="{FF2B5EF4-FFF2-40B4-BE49-F238E27FC236}">
                  <a16:creationId xmlns:a16="http://schemas.microsoft.com/office/drawing/2014/main" id="{66E3D47F-F778-EA43-0206-F24E4F178EE5}"/>
                </a:ext>
              </a:extLst>
            </p:cNvPr>
            <p:cNvSpPr/>
            <p:nvPr/>
          </p:nvSpPr>
          <p:spPr>
            <a:xfrm>
              <a:off x="749932" y="2533778"/>
              <a:ext cx="12429195" cy="1203512"/>
            </a:xfrm>
            <a:custGeom>
              <a:avLst/>
              <a:gdLst>
                <a:gd name="connsiteX0" fmla="*/ 0 w 12429195"/>
                <a:gd name="connsiteY0" fmla="*/ 293910 h 1203512"/>
                <a:gd name="connsiteX1" fmla="*/ 293910 w 12429195"/>
                <a:gd name="connsiteY1" fmla="*/ 0 h 1203512"/>
                <a:gd name="connsiteX2" fmla="*/ 12135285 w 12429195"/>
                <a:gd name="connsiteY2" fmla="*/ 0 h 1203512"/>
                <a:gd name="connsiteX3" fmla="*/ 12429195 w 12429195"/>
                <a:gd name="connsiteY3" fmla="*/ 293910 h 1203512"/>
                <a:gd name="connsiteX4" fmla="*/ 12429195 w 12429195"/>
                <a:gd name="connsiteY4" fmla="*/ 909602 h 1203512"/>
                <a:gd name="connsiteX5" fmla="*/ 12135285 w 12429195"/>
                <a:gd name="connsiteY5" fmla="*/ 1203512 h 1203512"/>
                <a:gd name="connsiteX6" fmla="*/ 293910 w 12429195"/>
                <a:gd name="connsiteY6" fmla="*/ 1203512 h 1203512"/>
                <a:gd name="connsiteX7" fmla="*/ 0 w 12429195"/>
                <a:gd name="connsiteY7" fmla="*/ 909602 h 1203512"/>
                <a:gd name="connsiteX8" fmla="*/ 0 w 12429195"/>
                <a:gd name="connsiteY8" fmla="*/ 293910 h 1203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9195" h="1203512" fill="none" extrusionOk="0">
                  <a:moveTo>
                    <a:pt x="0" y="293910"/>
                  </a:moveTo>
                  <a:cubicBezTo>
                    <a:pt x="-3916" y="145309"/>
                    <a:pt x="117629" y="-9381"/>
                    <a:pt x="293910" y="0"/>
                  </a:cubicBezTo>
                  <a:cubicBezTo>
                    <a:pt x="3978335" y="-35273"/>
                    <a:pt x="9140995" y="-144294"/>
                    <a:pt x="12135285" y="0"/>
                  </a:cubicBezTo>
                  <a:cubicBezTo>
                    <a:pt x="12301539" y="1197"/>
                    <a:pt x="12424462" y="127597"/>
                    <a:pt x="12429195" y="293910"/>
                  </a:cubicBezTo>
                  <a:cubicBezTo>
                    <a:pt x="12484554" y="469424"/>
                    <a:pt x="12388720" y="679758"/>
                    <a:pt x="12429195" y="909602"/>
                  </a:cubicBezTo>
                  <a:cubicBezTo>
                    <a:pt x="12438532" y="1064863"/>
                    <a:pt x="12301263" y="1199549"/>
                    <a:pt x="12135285" y="1203512"/>
                  </a:cubicBezTo>
                  <a:cubicBezTo>
                    <a:pt x="10250153" y="1281037"/>
                    <a:pt x="3806053" y="1159809"/>
                    <a:pt x="293910" y="1203512"/>
                  </a:cubicBezTo>
                  <a:cubicBezTo>
                    <a:pt x="118225" y="1199809"/>
                    <a:pt x="-23678" y="1071600"/>
                    <a:pt x="0" y="909602"/>
                  </a:cubicBezTo>
                  <a:cubicBezTo>
                    <a:pt x="-9745" y="696765"/>
                    <a:pt x="6923" y="439635"/>
                    <a:pt x="0" y="293910"/>
                  </a:cubicBezTo>
                  <a:close/>
                </a:path>
                <a:path w="12429195" h="1203512" stroke="0" extrusionOk="0">
                  <a:moveTo>
                    <a:pt x="0" y="293910"/>
                  </a:moveTo>
                  <a:cubicBezTo>
                    <a:pt x="-7190" y="106744"/>
                    <a:pt x="129829" y="1425"/>
                    <a:pt x="293910" y="0"/>
                  </a:cubicBezTo>
                  <a:cubicBezTo>
                    <a:pt x="1566339" y="-95379"/>
                    <a:pt x="10927552" y="58096"/>
                    <a:pt x="12135285" y="0"/>
                  </a:cubicBezTo>
                  <a:cubicBezTo>
                    <a:pt x="12292031" y="-3925"/>
                    <a:pt x="12420917" y="125639"/>
                    <a:pt x="12429195" y="293910"/>
                  </a:cubicBezTo>
                  <a:cubicBezTo>
                    <a:pt x="12384113" y="522932"/>
                    <a:pt x="12411587" y="723484"/>
                    <a:pt x="12429195" y="909602"/>
                  </a:cubicBezTo>
                  <a:cubicBezTo>
                    <a:pt x="12436534" y="1063200"/>
                    <a:pt x="12290058" y="1195992"/>
                    <a:pt x="12135285" y="1203512"/>
                  </a:cubicBezTo>
                  <a:cubicBezTo>
                    <a:pt x="7638865" y="1143606"/>
                    <a:pt x="5460504" y="1286026"/>
                    <a:pt x="293910" y="1203512"/>
                  </a:cubicBezTo>
                  <a:cubicBezTo>
                    <a:pt x="129072" y="1204134"/>
                    <a:pt x="-18542" y="1090743"/>
                    <a:pt x="0" y="909602"/>
                  </a:cubicBezTo>
                  <a:cubicBezTo>
                    <a:pt x="-14275" y="701072"/>
                    <a:pt x="-46857" y="416560"/>
                    <a:pt x="0" y="293910"/>
                  </a:cubicBezTo>
                  <a:close/>
                </a:path>
              </a:pathLst>
            </a:custGeom>
            <a:solidFill>
              <a:schemeClr val="bg1"/>
            </a:solidFill>
            <a:ln w="28575">
              <a:solidFill>
                <a:srgbClr val="00800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200" b="1" dirty="0">
                  <a:solidFill>
                    <a:srgbClr val="002060"/>
                  </a:solidFill>
                  <a:latin typeface="Cambria" panose="02040503050406030204" pitchFamily="18" charset="0"/>
                  <a:ea typeface="Cambria" panose="02040503050406030204" pitchFamily="18" charset="0"/>
                  <a:cs typeface="Arial" panose="020B0604020202020204" pitchFamily="34" charset="0"/>
                </a:rPr>
                <a:t>4. Nêu tên sảm phẩm công nghệ có tác dụng giúp mọi người liên lạc với nhau.</a:t>
              </a:r>
            </a:p>
          </p:txBody>
        </p:sp>
        <p:pic>
          <p:nvPicPr>
            <p:cNvPr id="6" name="Picture 4">
              <a:extLst>
                <a:ext uri="{FF2B5EF4-FFF2-40B4-BE49-F238E27FC236}">
                  <a16:creationId xmlns:a16="http://schemas.microsoft.com/office/drawing/2014/main" id="{DCC83329-03F4-A955-08B4-DB97875F27C3}"/>
                </a:ext>
              </a:extLst>
            </p:cNvPr>
            <p:cNvPicPr>
              <a:picLocks noChangeAspect="1"/>
            </p:cNvPicPr>
            <p:nvPr/>
          </p:nvPicPr>
          <p:blipFill>
            <a:blip r:embed="rId5"/>
            <a:stretch>
              <a:fillRect/>
            </a:stretch>
          </p:blipFill>
          <p:spPr>
            <a:xfrm>
              <a:off x="308203" y="2337884"/>
              <a:ext cx="883459" cy="1111405"/>
            </a:xfrm>
            <a:prstGeom prst="rect">
              <a:avLst/>
            </a:prstGeom>
          </p:spPr>
        </p:pic>
      </p:grpSp>
      <p:grpSp>
        <p:nvGrpSpPr>
          <p:cNvPr id="7" name="Group 6">
            <a:extLst>
              <a:ext uri="{FF2B5EF4-FFF2-40B4-BE49-F238E27FC236}">
                <a16:creationId xmlns:a16="http://schemas.microsoft.com/office/drawing/2014/main" id="{44D8CAA0-1955-49F0-F289-0376029B4EBA}"/>
              </a:ext>
            </a:extLst>
          </p:cNvPr>
          <p:cNvGrpSpPr/>
          <p:nvPr/>
        </p:nvGrpSpPr>
        <p:grpSpPr>
          <a:xfrm>
            <a:off x="3359888" y="3934047"/>
            <a:ext cx="5741581" cy="1135800"/>
            <a:chOff x="3764828" y="5858855"/>
            <a:chExt cx="3690230" cy="784610"/>
          </a:xfrm>
        </p:grpSpPr>
        <p:sp>
          <p:nvSpPr>
            <p:cNvPr id="8" name="Hình chữ nhật: Góc Tròn 6">
              <a:extLst>
                <a:ext uri="{FF2B5EF4-FFF2-40B4-BE49-F238E27FC236}">
                  <a16:creationId xmlns:a16="http://schemas.microsoft.com/office/drawing/2014/main" id="{EDA88749-447B-876D-0166-556C493CFB88}"/>
                </a:ext>
              </a:extLst>
            </p:cNvPr>
            <p:cNvSpPr/>
            <p:nvPr/>
          </p:nvSpPr>
          <p:spPr>
            <a:xfrm>
              <a:off x="4478290" y="5897217"/>
              <a:ext cx="2976768" cy="707886"/>
            </a:xfrm>
            <a:prstGeom prst="roundRect">
              <a:avLst/>
            </a:prstGeom>
            <a:solidFill>
              <a:srgbClr val="99FF99"/>
            </a:solidFill>
            <a:ln>
              <a:solidFill>
                <a:srgbClr val="99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Hộp Văn bản 7">
              <a:extLst>
                <a:ext uri="{FF2B5EF4-FFF2-40B4-BE49-F238E27FC236}">
                  <a16:creationId xmlns:a16="http://schemas.microsoft.com/office/drawing/2014/main" id="{F217B332-A974-1517-67C4-0FFBD5674D74}"/>
                </a:ext>
              </a:extLst>
            </p:cNvPr>
            <p:cNvSpPr txBox="1"/>
            <p:nvPr/>
          </p:nvSpPr>
          <p:spPr>
            <a:xfrm>
              <a:off x="4684384" y="5992701"/>
              <a:ext cx="2548328" cy="5315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err="1">
                  <a:solidFill>
                    <a:prstClr val="black"/>
                  </a:solidFill>
                  <a:latin typeface="Cambria" panose="02040503050406030204" pitchFamily="18" charset="0"/>
                  <a:ea typeface="Cambria" panose="02040503050406030204" pitchFamily="18" charset="0"/>
                </a:rPr>
                <a:t>Điện</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thoại</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10" name="Picture 4" descr="Mặt Trời Mỉm Cười Sun Nụ Mùa - Miễn Phí vector hình ảnh trên Pixabay">
              <a:extLst>
                <a:ext uri="{FF2B5EF4-FFF2-40B4-BE49-F238E27FC236}">
                  <a16:creationId xmlns:a16="http://schemas.microsoft.com/office/drawing/2014/main" id="{57C4014A-991C-FD36-62FF-62624D7CE91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764828" y="5858855"/>
              <a:ext cx="820572" cy="784610"/>
            </a:xfrm>
            <a:prstGeom prst="rect">
              <a:avLst/>
            </a:prstGeom>
            <a:noFill/>
            <a:effectLst>
              <a:glow rad="88900">
                <a:schemeClr val="bg1"/>
              </a:glow>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923124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6000">
                                          <p:cBhvr additive="base">
                                            <p:cTn id="7" dur="1000" fill="hold"/>
                                            <p:tgtEl>
                                              <p:spTgt spid="4"/>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7"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11" name="Hình ảnh 10" descr="Ảnh có chứa giỏ, vật chứa&#10;&#10;Mô tả được tạo tự động">
            <a:extLst>
              <a:ext uri="{FF2B5EF4-FFF2-40B4-BE49-F238E27FC236}">
                <a16:creationId xmlns:a16="http://schemas.microsoft.com/office/drawing/2014/main" id="{6A5D3BAA-5BE6-4734-A1A6-E66EC0D757F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844" b="91094" l="10000" r="90000">
                        <a14:foregroundMark x1="68438" y1="8750" x2="68438" y2="8750"/>
                        <a14:foregroundMark x1="57656" y1="4844" x2="57656" y2="4844"/>
                        <a14:foregroundMark x1="23906" y1="18281" x2="23906" y2="18281"/>
                        <a14:foregroundMark x1="28906" y1="11406" x2="28906" y2="11406"/>
                        <a14:foregroundMark x1="30469" y1="11094" x2="27031" y2="14688"/>
                        <a14:foregroundMark x1="18906" y1="25781" x2="16719" y2="41563"/>
                        <a14:foregroundMark x1="17656" y1="44375" x2="17656" y2="44375"/>
                        <a14:foregroundMark x1="16563" y1="46094" x2="16563" y2="46094"/>
                        <a14:foregroundMark x1="16094" y1="43906" x2="16094" y2="43906"/>
                        <a14:foregroundMark x1="16250" y1="38906" x2="16250" y2="38906"/>
                        <a14:foregroundMark x1="15937" y1="48750" x2="15937" y2="48750"/>
                        <a14:foregroundMark x1="16094" y1="50781" x2="16094" y2="50781"/>
                        <a14:foregroundMark x1="16094" y1="49219" x2="16094" y2="49219"/>
                        <a14:foregroundMark x1="16094" y1="50313" x2="16094" y2="50313"/>
                        <a14:foregroundMark x1="16094" y1="52188" x2="16094" y2="52188"/>
                        <a14:foregroundMark x1="16094" y1="48906" x2="16094" y2="48906"/>
                        <a14:foregroundMark x1="50000" y1="91094" x2="50000" y2="91094"/>
                      </a14:backgroundRemoval>
                    </a14:imgEffect>
                  </a14:imgLayer>
                </a14:imgProps>
              </a:ext>
              <a:ext uri="{28A0092B-C50C-407E-A947-70E740481C1C}">
                <a14:useLocalDpi xmlns:a14="http://schemas.microsoft.com/office/drawing/2010/main" val="0"/>
              </a:ext>
            </a:extLst>
          </a:blip>
          <a:stretch>
            <a:fillRect/>
          </a:stretch>
        </p:blipFill>
        <p:spPr>
          <a:xfrm>
            <a:off x="5448425" y="2884682"/>
            <a:ext cx="4066906" cy="4066906"/>
          </a:xfrm>
          <a:prstGeom prst="rect">
            <a:avLst/>
          </a:prstGeom>
        </p:spPr>
      </p:pic>
      <p:pic>
        <p:nvPicPr>
          <p:cNvPr id="12" name="Hình ảnh 11">
            <a:extLst>
              <a:ext uri="{FF2B5EF4-FFF2-40B4-BE49-F238E27FC236}">
                <a16:creationId xmlns:a16="http://schemas.microsoft.com/office/drawing/2014/main" id="{2BEB6FCB-4FA5-4929-A53D-0C08165F8A3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374" b="91589" l="7500" r="94063">
                        <a14:foregroundMark x1="56250" y1="5841" x2="56250" y2="5841"/>
                        <a14:foregroundMark x1="56250" y1="5841" x2="56250" y2="5841"/>
                        <a14:foregroundMark x1="56250" y1="5841" x2="56250" y2="5841"/>
                        <a14:foregroundMark x1="90313" y1="25701" x2="90313" y2="25701"/>
                        <a14:foregroundMark x1="90313" y1="25701" x2="90313" y2="25701"/>
                        <a14:foregroundMark x1="90313" y1="25701" x2="90313" y2="25701"/>
                        <a14:foregroundMark x1="93750" y1="25701" x2="93750" y2="25701"/>
                        <a14:foregroundMark x1="93750" y1="25701" x2="93750" y2="25701"/>
                        <a14:foregroundMark x1="94063" y1="25701" x2="94063" y2="25701"/>
                        <a14:foregroundMark x1="94063" y1="25701" x2="94063" y2="25701"/>
                        <a14:foregroundMark x1="58125" y1="8411" x2="58125" y2="8411"/>
                        <a14:foregroundMark x1="58125" y1="8411" x2="58125" y2="8411"/>
                        <a14:foregroundMark x1="58125" y1="8411" x2="58125" y2="8411"/>
                        <a14:foregroundMark x1="57188" y1="7944" x2="57188" y2="7944"/>
                        <a14:foregroundMark x1="52500" y1="7944" x2="52500" y2="7944"/>
                        <a14:foregroundMark x1="52500" y1="7944" x2="52500" y2="7944"/>
                        <a14:foregroundMark x1="56250" y1="7944" x2="56250" y2="7944"/>
                        <a14:foregroundMark x1="56250" y1="7944" x2="56250" y2="7944"/>
                        <a14:foregroundMark x1="56250" y1="7944" x2="56250" y2="7944"/>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4375" y2="7944"/>
                        <a14:foregroundMark x1="70000" y1="75000" x2="70000" y2="75000"/>
                        <a14:foregroundMark x1="7500" y1="70093" x2="7500" y2="70093"/>
                        <a14:foregroundMark x1="41563" y1="91589" x2="41563" y2="91589"/>
                      </a14:backgroundRemoval>
                    </a14:imgEffect>
                  </a14:imgLayer>
                </a14:imgProps>
              </a:ext>
              <a:ext uri="{28A0092B-C50C-407E-A947-70E740481C1C}">
                <a14:useLocalDpi xmlns:a14="http://schemas.microsoft.com/office/drawing/2010/main" val="0"/>
              </a:ext>
            </a:extLst>
          </a:blip>
          <a:stretch>
            <a:fillRect/>
          </a:stretch>
        </p:blipFill>
        <p:spPr>
          <a:xfrm>
            <a:off x="6759439" y="3491468"/>
            <a:ext cx="1094805" cy="1464301"/>
          </a:xfrm>
          <a:prstGeom prst="rect">
            <a:avLst/>
          </a:prstGeom>
        </p:spPr>
      </p:pic>
      <p:pic>
        <p:nvPicPr>
          <p:cNvPr id="14" name="Hình ảnh 13">
            <a:extLst>
              <a:ext uri="{FF2B5EF4-FFF2-40B4-BE49-F238E27FC236}">
                <a16:creationId xmlns:a16="http://schemas.microsoft.com/office/drawing/2014/main" id="{FE79BA55-B74D-4817-A72B-4911FB303FA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374" b="91589" l="7500" r="94063">
                        <a14:foregroundMark x1="56250" y1="5841" x2="56250" y2="5841"/>
                        <a14:foregroundMark x1="56250" y1="5841" x2="56250" y2="5841"/>
                        <a14:foregroundMark x1="56250" y1="5841" x2="56250" y2="5841"/>
                        <a14:foregroundMark x1="90313" y1="25701" x2="90313" y2="25701"/>
                        <a14:foregroundMark x1="90313" y1="25701" x2="90313" y2="25701"/>
                        <a14:foregroundMark x1="90313" y1="25701" x2="90313" y2="25701"/>
                        <a14:foregroundMark x1="93750" y1="25701" x2="93750" y2="25701"/>
                        <a14:foregroundMark x1="93750" y1="25701" x2="93750" y2="25701"/>
                        <a14:foregroundMark x1="94063" y1="25701" x2="94063" y2="25701"/>
                        <a14:foregroundMark x1="94063" y1="25701" x2="94063" y2="25701"/>
                        <a14:foregroundMark x1="58125" y1="8411" x2="58125" y2="8411"/>
                        <a14:foregroundMark x1="58125" y1="8411" x2="58125" y2="8411"/>
                        <a14:foregroundMark x1="58125" y1="8411" x2="58125" y2="8411"/>
                        <a14:foregroundMark x1="57188" y1="7944" x2="57188" y2="7944"/>
                        <a14:foregroundMark x1="52500" y1="7944" x2="52500" y2="7944"/>
                        <a14:foregroundMark x1="52500" y1="7944" x2="52500" y2="7944"/>
                        <a14:foregroundMark x1="56250" y1="7944" x2="56250" y2="7944"/>
                        <a14:foregroundMark x1="56250" y1="7944" x2="56250" y2="7944"/>
                        <a14:foregroundMark x1="56250" y1="7944" x2="56250" y2="7944"/>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4375" y2="7944"/>
                        <a14:foregroundMark x1="70000" y1="75000" x2="70000" y2="75000"/>
                        <a14:foregroundMark x1="7500" y1="70093" x2="7500" y2="70093"/>
                        <a14:foregroundMark x1="41563" y1="91589" x2="41563" y2="91589"/>
                      </a14:backgroundRemoval>
                    </a14:imgEffect>
                  </a14:imgLayer>
                </a14:imgProps>
              </a:ext>
              <a:ext uri="{28A0092B-C50C-407E-A947-70E740481C1C}">
                <a14:useLocalDpi xmlns:a14="http://schemas.microsoft.com/office/drawing/2010/main" val="0"/>
              </a:ext>
            </a:extLst>
          </a:blip>
          <a:stretch>
            <a:fillRect/>
          </a:stretch>
        </p:blipFill>
        <p:spPr>
          <a:xfrm>
            <a:off x="6508498" y="4144373"/>
            <a:ext cx="1094805" cy="1464301"/>
          </a:xfrm>
          <a:prstGeom prst="rect">
            <a:avLst/>
          </a:prstGeom>
        </p:spPr>
      </p:pic>
      <p:pic>
        <p:nvPicPr>
          <p:cNvPr id="16" name="Hình ảnh 15">
            <a:extLst>
              <a:ext uri="{FF2B5EF4-FFF2-40B4-BE49-F238E27FC236}">
                <a16:creationId xmlns:a16="http://schemas.microsoft.com/office/drawing/2014/main" id="{8211925C-4BF4-446C-9A15-E4812C7C602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374" b="91589" l="7500" r="94063">
                        <a14:foregroundMark x1="56250" y1="5841" x2="56250" y2="5841"/>
                        <a14:foregroundMark x1="56250" y1="5841" x2="56250" y2="5841"/>
                        <a14:foregroundMark x1="56250" y1="5841" x2="56250" y2="5841"/>
                        <a14:foregroundMark x1="90313" y1="25701" x2="90313" y2="25701"/>
                        <a14:foregroundMark x1="90313" y1="25701" x2="90313" y2="25701"/>
                        <a14:foregroundMark x1="90313" y1="25701" x2="90313" y2="25701"/>
                        <a14:foregroundMark x1="93750" y1="25701" x2="93750" y2="25701"/>
                        <a14:foregroundMark x1="93750" y1="25701" x2="93750" y2="25701"/>
                        <a14:foregroundMark x1="94063" y1="25701" x2="94063" y2="25701"/>
                        <a14:foregroundMark x1="94063" y1="25701" x2="94063" y2="25701"/>
                        <a14:foregroundMark x1="58125" y1="8411" x2="58125" y2="8411"/>
                        <a14:foregroundMark x1="58125" y1="8411" x2="58125" y2="8411"/>
                        <a14:foregroundMark x1="58125" y1="8411" x2="58125" y2="8411"/>
                        <a14:foregroundMark x1="57188" y1="7944" x2="57188" y2="7944"/>
                        <a14:foregroundMark x1="52500" y1="7944" x2="52500" y2="7944"/>
                        <a14:foregroundMark x1="52500" y1="7944" x2="52500" y2="7944"/>
                        <a14:foregroundMark x1="56250" y1="7944" x2="56250" y2="7944"/>
                        <a14:foregroundMark x1="56250" y1="7944" x2="56250" y2="7944"/>
                        <a14:foregroundMark x1="56250" y1="7944" x2="56250" y2="7944"/>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4375" y2="7944"/>
                        <a14:foregroundMark x1="70000" y1="75000" x2="70000" y2="75000"/>
                        <a14:foregroundMark x1="7500" y1="70093" x2="7500" y2="70093"/>
                        <a14:foregroundMark x1="41563" y1="91589" x2="41563" y2="91589"/>
                      </a14:backgroundRemoval>
                    </a14:imgEffect>
                  </a14:imgLayer>
                </a14:imgProps>
              </a:ext>
              <a:ext uri="{28A0092B-C50C-407E-A947-70E740481C1C}">
                <a14:useLocalDpi xmlns:a14="http://schemas.microsoft.com/office/drawing/2010/main" val="0"/>
              </a:ext>
            </a:extLst>
          </a:blip>
          <a:stretch>
            <a:fillRect/>
          </a:stretch>
        </p:blipFill>
        <p:spPr>
          <a:xfrm>
            <a:off x="7556137" y="3659986"/>
            <a:ext cx="1094805" cy="1464301"/>
          </a:xfrm>
          <a:prstGeom prst="rect">
            <a:avLst/>
          </a:prstGeom>
        </p:spPr>
      </p:pic>
      <p:pic>
        <p:nvPicPr>
          <p:cNvPr id="15" name="Hình ảnh 14">
            <a:extLst>
              <a:ext uri="{FF2B5EF4-FFF2-40B4-BE49-F238E27FC236}">
                <a16:creationId xmlns:a16="http://schemas.microsoft.com/office/drawing/2014/main" id="{4112F5FD-6DE1-45A6-9B98-9A460454E0C5}"/>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374" b="91589" l="7500" r="94063">
                        <a14:foregroundMark x1="56250" y1="5841" x2="56250" y2="5841"/>
                        <a14:foregroundMark x1="56250" y1="5841" x2="56250" y2="5841"/>
                        <a14:foregroundMark x1="56250" y1="5841" x2="56250" y2="5841"/>
                        <a14:foregroundMark x1="90313" y1="25701" x2="90313" y2="25701"/>
                        <a14:foregroundMark x1="90313" y1="25701" x2="90313" y2="25701"/>
                        <a14:foregroundMark x1="90313" y1="25701" x2="90313" y2="25701"/>
                        <a14:foregroundMark x1="93750" y1="25701" x2="93750" y2="25701"/>
                        <a14:foregroundMark x1="93750" y1="25701" x2="93750" y2="25701"/>
                        <a14:foregroundMark x1="94063" y1="25701" x2="94063" y2="25701"/>
                        <a14:foregroundMark x1="94063" y1="25701" x2="94063" y2="25701"/>
                        <a14:foregroundMark x1="58125" y1="8411" x2="58125" y2="8411"/>
                        <a14:foregroundMark x1="58125" y1="8411" x2="58125" y2="8411"/>
                        <a14:foregroundMark x1="58125" y1="8411" x2="58125" y2="8411"/>
                        <a14:foregroundMark x1="57188" y1="7944" x2="57188" y2="7944"/>
                        <a14:foregroundMark x1="52500" y1="7944" x2="52500" y2="7944"/>
                        <a14:foregroundMark x1="52500" y1="7944" x2="52500" y2="7944"/>
                        <a14:foregroundMark x1="56250" y1="7944" x2="56250" y2="7944"/>
                        <a14:foregroundMark x1="56250" y1="7944" x2="56250" y2="7944"/>
                        <a14:foregroundMark x1="56250" y1="7944" x2="56250" y2="7944"/>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4375" y2="7944"/>
                        <a14:foregroundMark x1="70000" y1="75000" x2="70000" y2="75000"/>
                        <a14:foregroundMark x1="7500" y1="70093" x2="7500" y2="70093"/>
                        <a14:foregroundMark x1="41563" y1="91589" x2="41563" y2="91589"/>
                      </a14:backgroundRemoval>
                    </a14:imgEffect>
                  </a14:imgLayer>
                </a14:imgProps>
              </a:ext>
              <a:ext uri="{28A0092B-C50C-407E-A947-70E740481C1C}">
                <a14:useLocalDpi xmlns:a14="http://schemas.microsoft.com/office/drawing/2010/main" val="0"/>
              </a:ext>
            </a:extLst>
          </a:blip>
          <a:stretch>
            <a:fillRect/>
          </a:stretch>
        </p:blipFill>
        <p:spPr>
          <a:xfrm>
            <a:off x="7359871" y="4181476"/>
            <a:ext cx="1094805" cy="1464301"/>
          </a:xfrm>
          <a:prstGeom prst="rect">
            <a:avLst/>
          </a:prstGeom>
        </p:spPr>
      </p:pic>
      <p:sp>
        <p:nvSpPr>
          <p:cNvPr id="3" name="Speech Bubble: Oval 16">
            <a:extLst>
              <a:ext uri="{FF2B5EF4-FFF2-40B4-BE49-F238E27FC236}">
                <a16:creationId xmlns:a16="http://schemas.microsoft.com/office/drawing/2014/main" id="{24194A29-0C56-20D6-464C-0EE472E9BE99}"/>
              </a:ext>
            </a:extLst>
          </p:cNvPr>
          <p:cNvSpPr/>
          <p:nvPr/>
        </p:nvSpPr>
        <p:spPr>
          <a:xfrm>
            <a:off x="4494733" y="407289"/>
            <a:ext cx="3678040" cy="2235200"/>
          </a:xfrm>
          <a:prstGeom prst="wedgeEllipseCallout">
            <a:avLst>
              <a:gd name="adj1" fmla="val -32668"/>
              <a:gd name="adj2" fmla="val 51277"/>
            </a:avLst>
          </a:prstGeom>
          <a:solidFill>
            <a:srgbClr val="FFFF66"/>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FF0000"/>
              </a:solidFill>
              <a:effectLst/>
              <a:uLnTx/>
              <a:uFillTx/>
              <a:latin typeface="#9Slide05 SVNClementine" panose="020F0502020204030203" pitchFamily="34" charset="0"/>
              <a:ea typeface="+mn-ea"/>
              <a:cs typeface="+mn-cs"/>
            </a:endParaRPr>
          </a:p>
        </p:txBody>
      </p:sp>
      <p:sp>
        <p:nvSpPr>
          <p:cNvPr id="4" name="Hộp Văn bản 3">
            <a:extLst>
              <a:ext uri="{FF2B5EF4-FFF2-40B4-BE49-F238E27FC236}">
                <a16:creationId xmlns:a16="http://schemas.microsoft.com/office/drawing/2014/main" id="{8638ED5E-2AC6-4DFB-C144-0D7921E8ABC7}"/>
              </a:ext>
            </a:extLst>
          </p:cNvPr>
          <p:cNvSpPr txBox="1"/>
          <p:nvPr/>
        </p:nvSpPr>
        <p:spPr>
          <a:xfrm>
            <a:off x="4624030" y="807938"/>
            <a:ext cx="3419445"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panose="020F0502020204030204"/>
                <a:ea typeface="+mn-ea"/>
                <a:cs typeface="+mn-cs"/>
              </a:rPr>
              <a:t>Cảm ơn các bạn đã giúp mình thu hoạch bông hoa!</a:t>
            </a:r>
          </a:p>
        </p:txBody>
      </p:sp>
      <p:pic>
        <p:nvPicPr>
          <p:cNvPr id="5" name="Hình ảnh 4" descr="Ảnh có chứa văn bản, búp bê, mẫu họa&#10;&#10;Mô tả được tạo tự động">
            <a:extLst>
              <a:ext uri="{FF2B5EF4-FFF2-40B4-BE49-F238E27FC236}">
                <a16:creationId xmlns:a16="http://schemas.microsoft.com/office/drawing/2014/main" id="{7001CDE2-4003-1390-749A-48C9E5ABA37C}"/>
              </a:ext>
            </a:extLst>
          </p:cNvPr>
          <p:cNvPicPr>
            <a:picLocks noChangeAspect="1"/>
          </p:cNvPicPr>
          <p:nvPr/>
        </p:nvPicPr>
        <p:blipFill rotWithShape="1">
          <a:blip r:embed="rId7" cstate="hqprint">
            <a:extLst>
              <a:ext uri="{BEBA8EAE-BF5A-486C-A8C5-ECC9F3942E4B}">
                <a14:imgProps xmlns:a14="http://schemas.microsoft.com/office/drawing/2010/main">
                  <a14:imgLayer r:embed="rId8">
                    <a14:imgEffect>
                      <a14:backgroundRemoval t="9980" b="89980" l="4840" r="46785">
                        <a14:foregroundMark x1="39991" y1="42004" x2="39991" y2="42004"/>
                        <a14:foregroundMark x1="46558" y1="51002" x2="40673" y2="41759"/>
                        <a14:foregroundMark x1="40673" y1="41759" x2="39287" y2="57669"/>
                        <a14:foregroundMark x1="42740" y1="40736" x2="42740" y2="40736"/>
                        <a14:foregroundMark x1="46785" y1="50593" x2="44195" y2="41227"/>
                        <a14:foregroundMark x1="44195" y1="41227" x2="38832" y2="41718"/>
                        <a14:foregroundMark x1="38832" y1="41718" x2="37651" y2="49775"/>
                        <a14:foregroundMark x1="37651" y1="49775" x2="38332" y2="54029"/>
                        <a14:backgroundMark x1="19518" y1="78241" x2="19768" y2="94070"/>
                      </a14:backgroundRemoval>
                    </a14:imgEffect>
                  </a14:imgLayer>
                </a14:imgProps>
              </a:ext>
              <a:ext uri="{28A0092B-C50C-407E-A947-70E740481C1C}">
                <a14:useLocalDpi xmlns:a14="http://schemas.microsoft.com/office/drawing/2010/main" val="0"/>
              </a:ext>
            </a:extLst>
          </a:blip>
          <a:srcRect r="51477"/>
          <a:stretch/>
        </p:blipFill>
        <p:spPr>
          <a:xfrm>
            <a:off x="78271" y="1029311"/>
            <a:ext cx="5829795" cy="6674780"/>
          </a:xfrm>
          <a:prstGeom prst="rect">
            <a:avLst/>
          </a:prstGeom>
        </p:spPr>
      </p:pic>
    </p:spTree>
    <p:extLst>
      <p:ext uri="{BB962C8B-B14F-4D97-AF65-F5344CB8AC3E}">
        <p14:creationId xmlns:p14="http://schemas.microsoft.com/office/powerpoint/2010/main" val="19812507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22" presetClass="entr" presetSubtype="4"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par>
                                <p:cTn id="14" presetID="32" presetClass="emph" presetSubtype="0" fill="hold" nodeType="withEffect">
                                  <p:stCondLst>
                                    <p:cond delay="0"/>
                                  </p:stCondLst>
                                  <p:childTnLst>
                                    <p:animRot by="120000">
                                      <p:cBhvr>
                                        <p:cTn id="15" dur="100" fill="hold">
                                          <p:stCondLst>
                                            <p:cond delay="0"/>
                                          </p:stCondLst>
                                        </p:cTn>
                                        <p:tgtEl>
                                          <p:spTgt spid="5"/>
                                        </p:tgtEl>
                                        <p:attrNameLst>
                                          <p:attrName>r</p:attrName>
                                        </p:attrNameLst>
                                      </p:cBhvr>
                                    </p:animRot>
                                    <p:animRot by="-240000">
                                      <p:cBhvr>
                                        <p:cTn id="16" dur="200" fill="hold">
                                          <p:stCondLst>
                                            <p:cond delay="200"/>
                                          </p:stCondLst>
                                        </p:cTn>
                                        <p:tgtEl>
                                          <p:spTgt spid="5"/>
                                        </p:tgtEl>
                                        <p:attrNameLst>
                                          <p:attrName>r</p:attrName>
                                        </p:attrNameLst>
                                      </p:cBhvr>
                                    </p:animRot>
                                    <p:animRot by="240000">
                                      <p:cBhvr>
                                        <p:cTn id="17" dur="200" fill="hold">
                                          <p:stCondLst>
                                            <p:cond delay="400"/>
                                          </p:stCondLst>
                                        </p:cTn>
                                        <p:tgtEl>
                                          <p:spTgt spid="5"/>
                                        </p:tgtEl>
                                        <p:attrNameLst>
                                          <p:attrName>r</p:attrName>
                                        </p:attrNameLst>
                                      </p:cBhvr>
                                    </p:animRot>
                                    <p:animRot by="-240000">
                                      <p:cBhvr>
                                        <p:cTn id="18" dur="200" fill="hold">
                                          <p:stCondLst>
                                            <p:cond delay="600"/>
                                          </p:stCondLst>
                                        </p:cTn>
                                        <p:tgtEl>
                                          <p:spTgt spid="5"/>
                                        </p:tgtEl>
                                        <p:attrNameLst>
                                          <p:attrName>r</p:attrName>
                                        </p:attrNameLst>
                                      </p:cBhvr>
                                    </p:animRot>
                                    <p:animRot by="120000">
                                      <p:cBhvr>
                                        <p:cTn id="19" dur="200" fill="hold">
                                          <p:stCondLst>
                                            <p:cond delay="800"/>
                                          </p:stCondLst>
                                        </p:cTn>
                                        <p:tgtEl>
                                          <p:spTgt spid="5"/>
                                        </p:tgtEl>
                                        <p:attrNameLst>
                                          <p:attrName>r</p:attrName>
                                        </p:attrNameLst>
                                      </p:cBhvr>
                                    </p:animRot>
                                  </p:childTnLst>
                                </p:cTn>
                              </p:par>
                              <p:par>
                                <p:cTn id="20" presetID="22" presetClass="entr" presetSubtype="4"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par>
                                <p:cTn id="23" presetID="22" presetClass="entr" presetSubtype="4"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down)">
                                      <p:cBhvr>
                                        <p:cTn id="25" dur="500"/>
                                        <p:tgtEl>
                                          <p:spTgt spid="16"/>
                                        </p:tgtEl>
                                      </p:cBhvr>
                                    </p:animEffect>
                                  </p:childTnLst>
                                </p:cTn>
                              </p:par>
                              <p:par>
                                <p:cTn id="26" presetID="22" presetClass="entr" presetSubtype="4" fill="hold"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down)">
                                      <p:cBhvr>
                                        <p:cTn id="28" dur="500"/>
                                        <p:tgtEl>
                                          <p:spTgt spid="15"/>
                                        </p:tgtEl>
                                      </p:cBhvr>
                                    </p:animEffect>
                                  </p:childTnLst>
                                </p:cTn>
                              </p:par>
                              <p:par>
                                <p:cTn id="29" presetID="22" presetClass="entr" presetSubtype="4"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down)">
                                      <p:cBhvr>
                                        <p:cTn id="31" dur="500"/>
                                        <p:tgtEl>
                                          <p:spTgt spid="14"/>
                                        </p:tgtEl>
                                      </p:cBhvr>
                                    </p:animEffect>
                                  </p:childTnLst>
                                </p:cTn>
                              </p:par>
                              <p:par>
                                <p:cTn id="32" presetID="22" presetClass="entr" presetSubtype="4"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down)">
                                      <p:cBhvr>
                                        <p:cTn id="3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8518" b="-68518"/>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flipH="1">
            <a:off x="9123391" y="3429000"/>
            <a:ext cx="2851581" cy="2840888"/>
          </a:xfrm>
          <a:custGeom>
            <a:avLst/>
            <a:gdLst/>
            <a:ahLst/>
            <a:cxnLst/>
            <a:rect l="l" t="t" r="r" b="b"/>
            <a:pathLst>
              <a:path w="4277372" h="4261332">
                <a:moveTo>
                  <a:pt x="4277372" y="0"/>
                </a:moveTo>
                <a:lnTo>
                  <a:pt x="0" y="0"/>
                </a:lnTo>
                <a:lnTo>
                  <a:pt x="0" y="4261332"/>
                </a:lnTo>
                <a:lnTo>
                  <a:pt x="4277372" y="4261332"/>
                </a:lnTo>
                <a:lnTo>
                  <a:pt x="4277372"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rot="480260">
            <a:off x="-1663894" y="5124112"/>
            <a:ext cx="16263355" cy="6302050"/>
          </a:xfrm>
          <a:custGeom>
            <a:avLst/>
            <a:gdLst/>
            <a:ahLst/>
            <a:cxnLst/>
            <a:rect l="l" t="t" r="r" b="b"/>
            <a:pathLst>
              <a:path w="24395033" h="9453075">
                <a:moveTo>
                  <a:pt x="0" y="0"/>
                </a:moveTo>
                <a:lnTo>
                  <a:pt x="24395033" y="0"/>
                </a:lnTo>
                <a:lnTo>
                  <a:pt x="24395033" y="9453075"/>
                </a:lnTo>
                <a:lnTo>
                  <a:pt x="0" y="9453075"/>
                </a:lnTo>
                <a:lnTo>
                  <a:pt x="0"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5" name="Group 5"/>
          <p:cNvGrpSpPr/>
          <p:nvPr/>
        </p:nvGrpSpPr>
        <p:grpSpPr>
          <a:xfrm>
            <a:off x="2319777" y="1503572"/>
            <a:ext cx="7755647" cy="4354968"/>
            <a:chOff x="0" y="0"/>
            <a:chExt cx="3063959" cy="1404932"/>
          </a:xfrm>
        </p:grpSpPr>
        <p:sp>
          <p:nvSpPr>
            <p:cNvPr id="6" name="Freeform 6"/>
            <p:cNvSpPr/>
            <p:nvPr/>
          </p:nvSpPr>
          <p:spPr>
            <a:xfrm>
              <a:off x="0" y="0"/>
              <a:ext cx="3063959" cy="1404932"/>
            </a:xfrm>
            <a:custGeom>
              <a:avLst/>
              <a:gdLst/>
              <a:ahLst/>
              <a:cxnLst/>
              <a:rect l="l" t="t" r="r" b="b"/>
              <a:pathLst>
                <a:path w="3063959" h="1404932">
                  <a:moveTo>
                    <a:pt x="33940" y="0"/>
                  </a:moveTo>
                  <a:lnTo>
                    <a:pt x="3030020" y="0"/>
                  </a:lnTo>
                  <a:cubicBezTo>
                    <a:pt x="3048764" y="0"/>
                    <a:pt x="3063959" y="15195"/>
                    <a:pt x="3063959" y="33940"/>
                  </a:cubicBezTo>
                  <a:lnTo>
                    <a:pt x="3063959" y="1370992"/>
                  </a:lnTo>
                  <a:cubicBezTo>
                    <a:pt x="3063959" y="1389736"/>
                    <a:pt x="3048764" y="1404932"/>
                    <a:pt x="3030020" y="1404932"/>
                  </a:cubicBezTo>
                  <a:lnTo>
                    <a:pt x="33940" y="1404932"/>
                  </a:lnTo>
                  <a:cubicBezTo>
                    <a:pt x="15195" y="1404932"/>
                    <a:pt x="0" y="1389736"/>
                    <a:pt x="0" y="1370992"/>
                  </a:cubicBezTo>
                  <a:lnTo>
                    <a:pt x="0" y="33940"/>
                  </a:lnTo>
                  <a:cubicBezTo>
                    <a:pt x="0" y="15195"/>
                    <a:pt x="15195" y="0"/>
                    <a:pt x="33940" y="0"/>
                  </a:cubicBezTo>
                  <a:close/>
                </a:path>
              </a:pathLst>
            </a:custGeom>
            <a:solidFill>
              <a:srgbClr val="FAE6DB"/>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p:cNvSpPr txBox="1"/>
            <p:nvPr/>
          </p:nvSpPr>
          <p:spPr>
            <a:xfrm>
              <a:off x="0" y="-38100"/>
              <a:ext cx="3063959" cy="144303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8"/>
          <p:cNvGrpSpPr/>
          <p:nvPr/>
        </p:nvGrpSpPr>
        <p:grpSpPr>
          <a:xfrm>
            <a:off x="2218177" y="1401972"/>
            <a:ext cx="7755647" cy="4307712"/>
            <a:chOff x="0" y="0"/>
            <a:chExt cx="3063959" cy="1404932"/>
          </a:xfrm>
        </p:grpSpPr>
        <p:sp>
          <p:nvSpPr>
            <p:cNvPr id="9" name="Freeform 9"/>
            <p:cNvSpPr/>
            <p:nvPr/>
          </p:nvSpPr>
          <p:spPr>
            <a:xfrm>
              <a:off x="0" y="0"/>
              <a:ext cx="3063959" cy="1404932"/>
            </a:xfrm>
            <a:custGeom>
              <a:avLst/>
              <a:gdLst/>
              <a:ahLst/>
              <a:cxnLst/>
              <a:rect l="l" t="t" r="r" b="b"/>
              <a:pathLst>
                <a:path w="3063959" h="1404932">
                  <a:moveTo>
                    <a:pt x="33940" y="0"/>
                  </a:moveTo>
                  <a:lnTo>
                    <a:pt x="3030020" y="0"/>
                  </a:lnTo>
                  <a:cubicBezTo>
                    <a:pt x="3048764" y="0"/>
                    <a:pt x="3063959" y="15195"/>
                    <a:pt x="3063959" y="33940"/>
                  </a:cubicBezTo>
                  <a:lnTo>
                    <a:pt x="3063959" y="1370992"/>
                  </a:lnTo>
                  <a:cubicBezTo>
                    <a:pt x="3063959" y="1389736"/>
                    <a:pt x="3048764" y="1404932"/>
                    <a:pt x="3030020" y="1404932"/>
                  </a:cubicBezTo>
                  <a:lnTo>
                    <a:pt x="33940" y="1404932"/>
                  </a:lnTo>
                  <a:cubicBezTo>
                    <a:pt x="15195" y="1404932"/>
                    <a:pt x="0" y="1389736"/>
                    <a:pt x="0" y="1370992"/>
                  </a:cubicBezTo>
                  <a:lnTo>
                    <a:pt x="0" y="33940"/>
                  </a:lnTo>
                  <a:cubicBezTo>
                    <a:pt x="0" y="15195"/>
                    <a:pt x="15195" y="0"/>
                    <a:pt x="33940" y="0"/>
                  </a:cubicBezTo>
                  <a:close/>
                </a:path>
              </a:pathLst>
            </a:custGeom>
            <a:solidFill>
              <a:srgbClr val="FDFCF4"/>
            </a:solidFill>
            <a:ln w="66675" cap="rnd">
              <a:solidFill>
                <a:srgbClr val="FAE6DB"/>
              </a:solidFill>
              <a:prstDash val="solid"/>
              <a:round/>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p:cNvSpPr txBox="1"/>
            <p:nvPr/>
          </p:nvSpPr>
          <p:spPr>
            <a:xfrm>
              <a:off x="0" y="-38100"/>
              <a:ext cx="3063959" cy="144303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1" name="Freeform 11"/>
          <p:cNvSpPr/>
          <p:nvPr/>
        </p:nvSpPr>
        <p:spPr>
          <a:xfrm>
            <a:off x="1" y="2770411"/>
            <a:ext cx="2593783" cy="3877628"/>
          </a:xfrm>
          <a:custGeom>
            <a:avLst/>
            <a:gdLst/>
            <a:ahLst/>
            <a:cxnLst/>
            <a:rect l="l" t="t" r="r" b="b"/>
            <a:pathLst>
              <a:path w="3890675" h="5816442">
                <a:moveTo>
                  <a:pt x="0" y="0"/>
                </a:moveTo>
                <a:lnTo>
                  <a:pt x="3890675" y="0"/>
                </a:lnTo>
                <a:lnTo>
                  <a:pt x="3890675" y="5816442"/>
                </a:lnTo>
                <a:lnTo>
                  <a:pt x="0" y="5816442"/>
                </a:lnTo>
                <a:lnTo>
                  <a:pt x="0" y="0"/>
                </a:lnTo>
                <a:close/>
              </a:path>
            </a:pathLst>
          </a:custGeom>
          <a:blipFill>
            <a:blip r:embed="rId5"/>
            <a:stretch>
              <a:fillRect b="-883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578678" y="409349"/>
            <a:ext cx="1501801" cy="1432343"/>
          </a:xfrm>
          <a:custGeom>
            <a:avLst/>
            <a:gdLst/>
            <a:ahLst/>
            <a:cxnLst/>
            <a:rect l="l" t="t" r="r" b="b"/>
            <a:pathLst>
              <a:path w="2252701" h="2148514">
                <a:moveTo>
                  <a:pt x="0" y="0"/>
                </a:moveTo>
                <a:lnTo>
                  <a:pt x="2252701" y="0"/>
                </a:lnTo>
                <a:lnTo>
                  <a:pt x="2252701" y="2148514"/>
                </a:lnTo>
                <a:lnTo>
                  <a:pt x="0" y="2148514"/>
                </a:lnTo>
                <a:lnTo>
                  <a:pt x="0" y="0"/>
                </a:lnTo>
                <a:close/>
              </a:path>
            </a:pathLst>
          </a:custGeom>
          <a:blipFill>
            <a:blip r:embed="rId6"/>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6922743" y="5371634"/>
            <a:ext cx="629703" cy="752633"/>
          </a:xfrm>
          <a:custGeom>
            <a:avLst/>
            <a:gdLst/>
            <a:ahLst/>
            <a:cxnLst/>
            <a:rect l="l" t="t" r="r" b="b"/>
            <a:pathLst>
              <a:path w="944555" h="1128950">
                <a:moveTo>
                  <a:pt x="0" y="0"/>
                </a:moveTo>
                <a:lnTo>
                  <a:pt x="944555" y="0"/>
                </a:lnTo>
                <a:lnTo>
                  <a:pt x="944555" y="1128950"/>
                </a:lnTo>
                <a:lnTo>
                  <a:pt x="0" y="1128950"/>
                </a:lnTo>
                <a:lnTo>
                  <a:pt x="0" y="0"/>
                </a:lnTo>
                <a:close/>
              </a:path>
            </a:pathLst>
          </a:custGeom>
          <a:blipFill>
            <a:blip r:embed="rId7"/>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flipH="1">
            <a:off x="3739154" y="5831289"/>
            <a:ext cx="806289" cy="795203"/>
          </a:xfrm>
          <a:custGeom>
            <a:avLst/>
            <a:gdLst/>
            <a:ahLst/>
            <a:cxnLst/>
            <a:rect l="l" t="t" r="r" b="b"/>
            <a:pathLst>
              <a:path w="1209434" h="1192804">
                <a:moveTo>
                  <a:pt x="1209433" y="0"/>
                </a:moveTo>
                <a:lnTo>
                  <a:pt x="0" y="0"/>
                </a:lnTo>
                <a:lnTo>
                  <a:pt x="0" y="1192803"/>
                </a:lnTo>
                <a:lnTo>
                  <a:pt x="1209433" y="1192803"/>
                </a:lnTo>
                <a:lnTo>
                  <a:pt x="1209433" y="0"/>
                </a:lnTo>
                <a:close/>
              </a:path>
            </a:pathLst>
          </a:custGeom>
          <a:blipFill>
            <a:blip r:embed="rId8"/>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a:off x="-204498" y="5476601"/>
            <a:ext cx="1566352" cy="1716963"/>
          </a:xfrm>
          <a:custGeom>
            <a:avLst/>
            <a:gdLst/>
            <a:ahLst/>
            <a:cxnLst/>
            <a:rect l="l" t="t" r="r" b="b"/>
            <a:pathLst>
              <a:path w="2349528" h="2575444">
                <a:moveTo>
                  <a:pt x="0" y="0"/>
                </a:moveTo>
                <a:lnTo>
                  <a:pt x="2349528" y="0"/>
                </a:lnTo>
                <a:lnTo>
                  <a:pt x="2349528" y="2575443"/>
                </a:lnTo>
                <a:lnTo>
                  <a:pt x="0" y="2575443"/>
                </a:lnTo>
                <a:lnTo>
                  <a:pt x="0" y="0"/>
                </a:lnTo>
                <a:close/>
              </a:path>
            </a:pathLst>
          </a:custGeom>
          <a:blipFill>
            <a:blip r:embed="rId9"/>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p:cNvSpPr/>
          <p:nvPr/>
        </p:nvSpPr>
        <p:spPr>
          <a:xfrm flipH="1">
            <a:off x="1042639" y="5476601"/>
            <a:ext cx="1836987" cy="1504580"/>
          </a:xfrm>
          <a:custGeom>
            <a:avLst/>
            <a:gdLst/>
            <a:ahLst/>
            <a:cxnLst/>
            <a:rect l="l" t="t" r="r" b="b"/>
            <a:pathLst>
              <a:path w="2755481" h="2256870">
                <a:moveTo>
                  <a:pt x="2755481" y="0"/>
                </a:moveTo>
                <a:lnTo>
                  <a:pt x="0" y="0"/>
                </a:lnTo>
                <a:lnTo>
                  <a:pt x="0" y="2256870"/>
                </a:lnTo>
                <a:lnTo>
                  <a:pt x="2755481" y="2256870"/>
                </a:lnTo>
                <a:lnTo>
                  <a:pt x="2755481" y="0"/>
                </a:lnTo>
                <a:close/>
              </a:path>
            </a:pathLst>
          </a:custGeom>
          <a:blipFill>
            <a:blip r:embed="rId10"/>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rot="-874593">
            <a:off x="383449" y="5258077"/>
            <a:ext cx="589010" cy="1732381"/>
          </a:xfrm>
          <a:custGeom>
            <a:avLst/>
            <a:gdLst/>
            <a:ahLst/>
            <a:cxnLst/>
            <a:rect l="l" t="t" r="r" b="b"/>
            <a:pathLst>
              <a:path w="883515" h="2598572">
                <a:moveTo>
                  <a:pt x="0" y="0"/>
                </a:moveTo>
                <a:lnTo>
                  <a:pt x="883515" y="0"/>
                </a:lnTo>
                <a:lnTo>
                  <a:pt x="883515" y="2598573"/>
                </a:lnTo>
                <a:lnTo>
                  <a:pt x="0" y="2598573"/>
                </a:lnTo>
                <a:lnTo>
                  <a:pt x="0" y="0"/>
                </a:lnTo>
                <a:close/>
              </a:path>
            </a:pathLst>
          </a:custGeom>
          <a:blipFill>
            <a:blip r:embed="rId11"/>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a:off x="383449" y="5665843"/>
            <a:ext cx="1577683" cy="1292197"/>
          </a:xfrm>
          <a:custGeom>
            <a:avLst/>
            <a:gdLst/>
            <a:ahLst/>
            <a:cxnLst/>
            <a:rect l="l" t="t" r="r" b="b"/>
            <a:pathLst>
              <a:path w="2366524" h="1938296">
                <a:moveTo>
                  <a:pt x="0" y="0"/>
                </a:moveTo>
                <a:lnTo>
                  <a:pt x="2366525" y="0"/>
                </a:lnTo>
                <a:lnTo>
                  <a:pt x="2366525" y="1938296"/>
                </a:lnTo>
                <a:lnTo>
                  <a:pt x="0" y="1938296"/>
                </a:lnTo>
                <a:lnTo>
                  <a:pt x="0" y="0"/>
                </a:lnTo>
                <a:close/>
              </a:path>
            </a:pathLst>
          </a:custGeom>
          <a:blipFill>
            <a:blip r:embed="rId10"/>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9"/>
          <p:cNvSpPr/>
          <p:nvPr/>
        </p:nvSpPr>
        <p:spPr>
          <a:xfrm>
            <a:off x="10839060" y="5646259"/>
            <a:ext cx="1334281" cy="688823"/>
          </a:xfrm>
          <a:custGeom>
            <a:avLst/>
            <a:gdLst/>
            <a:ahLst/>
            <a:cxnLst/>
            <a:rect l="l" t="t" r="r" b="b"/>
            <a:pathLst>
              <a:path w="2001422" h="1033234">
                <a:moveTo>
                  <a:pt x="0" y="0"/>
                </a:moveTo>
                <a:lnTo>
                  <a:pt x="2001422" y="0"/>
                </a:lnTo>
                <a:lnTo>
                  <a:pt x="2001422" y="1033233"/>
                </a:lnTo>
                <a:lnTo>
                  <a:pt x="0" y="1033233"/>
                </a:lnTo>
                <a:lnTo>
                  <a:pt x="0" y="0"/>
                </a:lnTo>
                <a:close/>
              </a:path>
            </a:pathLst>
          </a:custGeom>
          <a:blipFill>
            <a:blip r:embed="rId1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20"/>
          <p:cNvSpPr/>
          <p:nvPr/>
        </p:nvSpPr>
        <p:spPr>
          <a:xfrm>
            <a:off x="8614964" y="4912126"/>
            <a:ext cx="954829" cy="1046639"/>
          </a:xfrm>
          <a:custGeom>
            <a:avLst/>
            <a:gdLst/>
            <a:ahLst/>
            <a:cxnLst/>
            <a:rect l="l" t="t" r="r" b="b"/>
            <a:pathLst>
              <a:path w="1432244" h="1569959">
                <a:moveTo>
                  <a:pt x="0" y="0"/>
                </a:moveTo>
                <a:lnTo>
                  <a:pt x="1432244" y="0"/>
                </a:lnTo>
                <a:lnTo>
                  <a:pt x="1432244" y="1569959"/>
                </a:lnTo>
                <a:lnTo>
                  <a:pt x="0" y="1569959"/>
                </a:lnTo>
                <a:lnTo>
                  <a:pt x="0" y="0"/>
                </a:lnTo>
                <a:close/>
              </a:path>
            </a:pathLst>
          </a:custGeom>
          <a:blipFill>
            <a:blip r:embed="rId9"/>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21"/>
          <p:cNvSpPr/>
          <p:nvPr/>
        </p:nvSpPr>
        <p:spPr>
          <a:xfrm>
            <a:off x="8902652" y="5665843"/>
            <a:ext cx="1334281" cy="688823"/>
          </a:xfrm>
          <a:custGeom>
            <a:avLst/>
            <a:gdLst/>
            <a:ahLst/>
            <a:cxnLst/>
            <a:rect l="l" t="t" r="r" b="b"/>
            <a:pathLst>
              <a:path w="2001422" h="1033234">
                <a:moveTo>
                  <a:pt x="0" y="0"/>
                </a:moveTo>
                <a:lnTo>
                  <a:pt x="2001421" y="0"/>
                </a:lnTo>
                <a:lnTo>
                  <a:pt x="2001421" y="1033233"/>
                </a:lnTo>
                <a:lnTo>
                  <a:pt x="0" y="1033233"/>
                </a:lnTo>
                <a:lnTo>
                  <a:pt x="0" y="0"/>
                </a:lnTo>
                <a:close/>
              </a:path>
            </a:pathLst>
          </a:custGeom>
          <a:blipFill>
            <a:blip r:embed="rId1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2" name="Freeform 22"/>
          <p:cNvSpPr/>
          <p:nvPr/>
        </p:nvSpPr>
        <p:spPr>
          <a:xfrm>
            <a:off x="9578374" y="5889036"/>
            <a:ext cx="658559" cy="470465"/>
          </a:xfrm>
          <a:custGeom>
            <a:avLst/>
            <a:gdLst/>
            <a:ahLst/>
            <a:cxnLst/>
            <a:rect l="l" t="t" r="r" b="b"/>
            <a:pathLst>
              <a:path w="987839" h="705698">
                <a:moveTo>
                  <a:pt x="0" y="0"/>
                </a:moveTo>
                <a:lnTo>
                  <a:pt x="987839" y="0"/>
                </a:lnTo>
                <a:lnTo>
                  <a:pt x="987839" y="705697"/>
                </a:lnTo>
                <a:lnTo>
                  <a:pt x="0" y="705697"/>
                </a:lnTo>
                <a:lnTo>
                  <a:pt x="0" y="0"/>
                </a:lnTo>
                <a:close/>
              </a:path>
            </a:pathLst>
          </a:custGeom>
          <a:blipFill>
            <a:blip r:embed="rId13"/>
            <a:stretch>
              <a:fillRect l="-220" r="-220"/>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3" name="Freeform 23"/>
          <p:cNvSpPr/>
          <p:nvPr/>
        </p:nvSpPr>
        <p:spPr>
          <a:xfrm rot="-3974879">
            <a:off x="10999593" y="5701389"/>
            <a:ext cx="739175" cy="1893299"/>
          </a:xfrm>
          <a:custGeom>
            <a:avLst/>
            <a:gdLst/>
            <a:ahLst/>
            <a:cxnLst/>
            <a:rect l="l" t="t" r="r" b="b"/>
            <a:pathLst>
              <a:path w="1108763" h="2839948">
                <a:moveTo>
                  <a:pt x="0" y="0"/>
                </a:moveTo>
                <a:lnTo>
                  <a:pt x="1108763" y="0"/>
                </a:lnTo>
                <a:lnTo>
                  <a:pt x="1108763" y="2839948"/>
                </a:lnTo>
                <a:lnTo>
                  <a:pt x="0" y="2839948"/>
                </a:lnTo>
                <a:lnTo>
                  <a:pt x="0" y="0"/>
                </a:lnTo>
                <a:close/>
              </a:path>
            </a:pathLst>
          </a:custGeom>
          <a:blipFill>
            <a:blip r:embed="rId1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24"/>
          <p:cNvSpPr/>
          <p:nvPr/>
        </p:nvSpPr>
        <p:spPr>
          <a:xfrm rot="-2700000">
            <a:off x="10892391" y="5705633"/>
            <a:ext cx="1423500" cy="1560375"/>
          </a:xfrm>
          <a:custGeom>
            <a:avLst/>
            <a:gdLst/>
            <a:ahLst/>
            <a:cxnLst/>
            <a:rect l="l" t="t" r="r" b="b"/>
            <a:pathLst>
              <a:path w="2135250" h="2340563">
                <a:moveTo>
                  <a:pt x="0" y="0"/>
                </a:moveTo>
                <a:lnTo>
                  <a:pt x="2135250" y="0"/>
                </a:lnTo>
                <a:lnTo>
                  <a:pt x="2135250" y="2340563"/>
                </a:lnTo>
                <a:lnTo>
                  <a:pt x="0" y="2340563"/>
                </a:lnTo>
                <a:lnTo>
                  <a:pt x="0" y="0"/>
                </a:lnTo>
                <a:close/>
              </a:path>
            </a:pathLst>
          </a:custGeom>
          <a:blipFill>
            <a:blip r:embed="rId9"/>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5" name="Freeform 25"/>
          <p:cNvSpPr/>
          <p:nvPr/>
        </p:nvSpPr>
        <p:spPr>
          <a:xfrm rot="-1511033" flipH="1">
            <a:off x="10075423" y="6414369"/>
            <a:ext cx="278380" cy="281192"/>
          </a:xfrm>
          <a:custGeom>
            <a:avLst/>
            <a:gdLst/>
            <a:ahLst/>
            <a:cxnLst/>
            <a:rect l="l" t="t" r="r" b="b"/>
            <a:pathLst>
              <a:path w="417570" h="421788">
                <a:moveTo>
                  <a:pt x="417570" y="0"/>
                </a:moveTo>
                <a:lnTo>
                  <a:pt x="0" y="0"/>
                </a:lnTo>
                <a:lnTo>
                  <a:pt x="0" y="421788"/>
                </a:lnTo>
                <a:lnTo>
                  <a:pt x="417570" y="421788"/>
                </a:lnTo>
                <a:lnTo>
                  <a:pt x="417570" y="0"/>
                </a:lnTo>
                <a:close/>
              </a:path>
            </a:pathLst>
          </a:custGeom>
          <a:blipFill>
            <a:blip r:embed="rId1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6" name="Freeform 26"/>
          <p:cNvSpPr/>
          <p:nvPr/>
        </p:nvSpPr>
        <p:spPr>
          <a:xfrm rot="1082476">
            <a:off x="1315678" y="5487587"/>
            <a:ext cx="630984" cy="1853563"/>
          </a:xfrm>
          <a:custGeom>
            <a:avLst/>
            <a:gdLst/>
            <a:ahLst/>
            <a:cxnLst/>
            <a:rect l="l" t="t" r="r" b="b"/>
            <a:pathLst>
              <a:path w="946476" h="2780344">
                <a:moveTo>
                  <a:pt x="0" y="0"/>
                </a:moveTo>
                <a:lnTo>
                  <a:pt x="946476" y="0"/>
                </a:lnTo>
                <a:lnTo>
                  <a:pt x="946476" y="2780344"/>
                </a:lnTo>
                <a:lnTo>
                  <a:pt x="0" y="2780344"/>
                </a:lnTo>
                <a:lnTo>
                  <a:pt x="0" y="0"/>
                </a:lnTo>
                <a:close/>
              </a:path>
            </a:pathLst>
          </a:custGeom>
          <a:blipFill>
            <a:blip r:embed="rId16"/>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7" name="Freeform 27"/>
          <p:cNvSpPr/>
          <p:nvPr/>
        </p:nvSpPr>
        <p:spPr>
          <a:xfrm rot="-2369220">
            <a:off x="11784502" y="5541923"/>
            <a:ext cx="626469" cy="1531084"/>
          </a:xfrm>
          <a:custGeom>
            <a:avLst/>
            <a:gdLst/>
            <a:ahLst/>
            <a:cxnLst/>
            <a:rect l="l" t="t" r="r" b="b"/>
            <a:pathLst>
              <a:path w="939703" h="2296626">
                <a:moveTo>
                  <a:pt x="0" y="0"/>
                </a:moveTo>
                <a:lnTo>
                  <a:pt x="939703" y="0"/>
                </a:lnTo>
                <a:lnTo>
                  <a:pt x="939703" y="2296626"/>
                </a:lnTo>
                <a:lnTo>
                  <a:pt x="0" y="2296626"/>
                </a:lnTo>
                <a:lnTo>
                  <a:pt x="0" y="0"/>
                </a:lnTo>
                <a:close/>
              </a:path>
            </a:pathLst>
          </a:custGeom>
          <a:blipFill>
            <a:blip r:embed="rId17"/>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8" name="Freeform 28"/>
          <p:cNvSpPr/>
          <p:nvPr/>
        </p:nvSpPr>
        <p:spPr>
          <a:xfrm>
            <a:off x="2028741" y="5059805"/>
            <a:ext cx="582071" cy="457653"/>
          </a:xfrm>
          <a:custGeom>
            <a:avLst/>
            <a:gdLst/>
            <a:ahLst/>
            <a:cxnLst/>
            <a:rect l="l" t="t" r="r" b="b"/>
            <a:pathLst>
              <a:path w="873106" h="686479">
                <a:moveTo>
                  <a:pt x="0" y="0"/>
                </a:moveTo>
                <a:lnTo>
                  <a:pt x="873106" y="0"/>
                </a:lnTo>
                <a:lnTo>
                  <a:pt x="873106" y="686479"/>
                </a:lnTo>
                <a:lnTo>
                  <a:pt x="0" y="686479"/>
                </a:lnTo>
                <a:lnTo>
                  <a:pt x="0" y="0"/>
                </a:lnTo>
                <a:close/>
              </a:path>
            </a:pathLst>
          </a:custGeom>
          <a:blipFill>
            <a:blip r:embed="rId18"/>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9" name="Freeform 29"/>
          <p:cNvSpPr/>
          <p:nvPr/>
        </p:nvSpPr>
        <p:spPr>
          <a:xfrm>
            <a:off x="6226391" y="186168"/>
            <a:ext cx="696352" cy="499633"/>
          </a:xfrm>
          <a:custGeom>
            <a:avLst/>
            <a:gdLst/>
            <a:ahLst/>
            <a:cxnLst/>
            <a:rect l="l" t="t" r="r" b="b"/>
            <a:pathLst>
              <a:path w="1044528" h="749449">
                <a:moveTo>
                  <a:pt x="0" y="0"/>
                </a:moveTo>
                <a:lnTo>
                  <a:pt x="1044528" y="0"/>
                </a:lnTo>
                <a:lnTo>
                  <a:pt x="1044528" y="749449"/>
                </a:lnTo>
                <a:lnTo>
                  <a:pt x="0" y="749449"/>
                </a:lnTo>
                <a:lnTo>
                  <a:pt x="0" y="0"/>
                </a:lnTo>
                <a:close/>
              </a:path>
            </a:pathLst>
          </a:custGeom>
          <a:blipFill>
            <a:blip r:embed="rId19"/>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2" name="Freeform 32"/>
          <p:cNvSpPr/>
          <p:nvPr/>
        </p:nvSpPr>
        <p:spPr>
          <a:xfrm>
            <a:off x="11165379" y="1841692"/>
            <a:ext cx="407605" cy="309440"/>
          </a:xfrm>
          <a:custGeom>
            <a:avLst/>
            <a:gdLst/>
            <a:ahLst/>
            <a:cxnLst/>
            <a:rect l="l" t="t" r="r" b="b"/>
            <a:pathLst>
              <a:path w="611407" h="464160">
                <a:moveTo>
                  <a:pt x="0" y="0"/>
                </a:moveTo>
                <a:lnTo>
                  <a:pt x="611406" y="0"/>
                </a:lnTo>
                <a:lnTo>
                  <a:pt x="611406" y="464159"/>
                </a:lnTo>
                <a:lnTo>
                  <a:pt x="0" y="464159"/>
                </a:lnTo>
                <a:lnTo>
                  <a:pt x="0" y="0"/>
                </a:lnTo>
                <a:close/>
              </a:path>
            </a:pathLst>
          </a:custGeom>
          <a:blipFill>
            <a:blip r:embed="rId20"/>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33" name="Picture 32">
            <a:extLst>
              <a:ext uri="{FF2B5EF4-FFF2-40B4-BE49-F238E27FC236}">
                <a16:creationId xmlns:a16="http://schemas.microsoft.com/office/drawing/2014/main" id="{FDDB6A0A-239B-B794-C8E8-B7E46A2654C8}"/>
              </a:ext>
            </a:extLst>
          </p:cNvPr>
          <p:cNvPicPr>
            <a:picLocks noChangeAspect="1"/>
          </p:cNvPicPr>
          <p:nvPr/>
        </p:nvPicPr>
        <p:blipFill>
          <a:blip r:embed="rId21"/>
          <a:stretch>
            <a:fillRect/>
          </a:stretch>
        </p:blipFill>
        <p:spPr>
          <a:xfrm>
            <a:off x="4199021" y="0"/>
            <a:ext cx="3979013" cy="1234159"/>
          </a:xfrm>
          <a:prstGeom prst="rect">
            <a:avLst/>
          </a:prstGeom>
        </p:spPr>
      </p:pic>
      <p:pic>
        <p:nvPicPr>
          <p:cNvPr id="37" name="Picture 36">
            <a:extLst>
              <a:ext uri="{FF2B5EF4-FFF2-40B4-BE49-F238E27FC236}">
                <a16:creationId xmlns:a16="http://schemas.microsoft.com/office/drawing/2014/main" id="{9AFC0F28-9BC3-C7E0-F709-89D9177AE94E}"/>
              </a:ext>
            </a:extLst>
          </p:cNvPr>
          <p:cNvPicPr>
            <a:picLocks noChangeAspect="1"/>
          </p:cNvPicPr>
          <p:nvPr/>
        </p:nvPicPr>
        <p:blipFill>
          <a:blip r:embed="rId22"/>
          <a:stretch>
            <a:fillRect/>
          </a:stretch>
        </p:blipFill>
        <p:spPr>
          <a:xfrm>
            <a:off x="2358810" y="2111981"/>
            <a:ext cx="7297544" cy="3694496"/>
          </a:xfrm>
          <a:prstGeom prst="rect">
            <a:avLst/>
          </a:prstGeom>
        </p:spPr>
      </p:pic>
      <p:sp>
        <p:nvSpPr>
          <p:cNvPr id="38" name="Plaque 14">
            <a:extLst>
              <a:ext uri="{FF2B5EF4-FFF2-40B4-BE49-F238E27FC236}">
                <a16:creationId xmlns:a16="http://schemas.microsoft.com/office/drawing/2014/main" id="{B2B3ACDB-21EE-01C0-4C39-2FC9488ED0B6}"/>
              </a:ext>
            </a:extLst>
          </p:cNvPr>
          <p:cNvSpPr/>
          <p:nvPr/>
        </p:nvSpPr>
        <p:spPr>
          <a:xfrm>
            <a:off x="4466885" y="1308583"/>
            <a:ext cx="3560695" cy="876968"/>
          </a:xfrm>
          <a:prstGeom prst="plaque">
            <a:avLst/>
          </a:prstGeom>
          <a:solidFill>
            <a:srgbClr val="E6FFCD"/>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Bài</a:t>
            </a:r>
            <a:r>
              <a:rPr kumimoji="0" lang="en-US" sz="40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1 – </a:t>
            </a:r>
            <a:r>
              <a:rPr kumimoji="0" lang="en-US" sz="4000" b="1" i="0" u="none" strike="noStrike" kern="120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Tiết</a:t>
            </a:r>
            <a:r>
              <a:rPr kumimoji="0" lang="en-US" sz="40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2</a:t>
            </a:r>
            <a:endParaRPr kumimoji="0" lang="vi-VN" sz="40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wipe(down)">
                                      <p:cBhvr>
                                        <p:cTn id="12" dur="500"/>
                                        <p:tgtEl>
                                          <p:spTgt spid="38"/>
                                        </p:tgtEl>
                                      </p:cBhvr>
                                    </p:animEffect>
                                  </p:childTnLst>
                                </p:cTn>
                              </p:par>
                              <p:par>
                                <p:cTn id="13" presetID="22" presetClass="entr" presetSubtype="4" fill="hold" nodeType="with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wipe(down)">
                                      <p:cBhvr>
                                        <p:cTn id="15"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8518" b="-68518"/>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rot="480260">
            <a:off x="-1608436" y="5540053"/>
            <a:ext cx="16263355" cy="6302050"/>
          </a:xfrm>
          <a:custGeom>
            <a:avLst/>
            <a:gdLst/>
            <a:ahLst/>
            <a:cxnLst/>
            <a:rect l="l" t="t" r="r" b="b"/>
            <a:pathLst>
              <a:path w="24395033" h="9453075">
                <a:moveTo>
                  <a:pt x="0" y="0"/>
                </a:moveTo>
                <a:lnTo>
                  <a:pt x="24395033" y="0"/>
                </a:lnTo>
                <a:lnTo>
                  <a:pt x="24395033" y="9453076"/>
                </a:lnTo>
                <a:lnTo>
                  <a:pt x="0" y="9453076"/>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4" name="Group 4"/>
          <p:cNvGrpSpPr/>
          <p:nvPr/>
        </p:nvGrpSpPr>
        <p:grpSpPr>
          <a:xfrm>
            <a:off x="2415593" y="1527660"/>
            <a:ext cx="8270522" cy="3491993"/>
            <a:chOff x="0" y="0"/>
            <a:chExt cx="3851716" cy="1626278"/>
          </a:xfrm>
        </p:grpSpPr>
        <p:sp>
          <p:nvSpPr>
            <p:cNvPr id="5" name="Freeform 5"/>
            <p:cNvSpPr/>
            <p:nvPr/>
          </p:nvSpPr>
          <p:spPr>
            <a:xfrm>
              <a:off x="0" y="0"/>
              <a:ext cx="3851716" cy="1626278"/>
            </a:xfrm>
            <a:custGeom>
              <a:avLst/>
              <a:gdLst/>
              <a:ahLst/>
              <a:cxnLst/>
              <a:rect l="l" t="t" r="r" b="b"/>
              <a:pathLst>
                <a:path w="3851716" h="1626278">
                  <a:moveTo>
                    <a:pt x="31827" y="0"/>
                  </a:moveTo>
                  <a:lnTo>
                    <a:pt x="3819890" y="0"/>
                  </a:lnTo>
                  <a:cubicBezTo>
                    <a:pt x="3837467" y="0"/>
                    <a:pt x="3851716" y="14249"/>
                    <a:pt x="3851716" y="31827"/>
                  </a:cubicBezTo>
                  <a:lnTo>
                    <a:pt x="3851716" y="1594451"/>
                  </a:lnTo>
                  <a:cubicBezTo>
                    <a:pt x="3851716" y="1612028"/>
                    <a:pt x="3837467" y="1626278"/>
                    <a:pt x="3819890" y="1626278"/>
                  </a:cubicBezTo>
                  <a:lnTo>
                    <a:pt x="31827" y="1626278"/>
                  </a:lnTo>
                  <a:cubicBezTo>
                    <a:pt x="14249" y="1626278"/>
                    <a:pt x="0" y="1612028"/>
                    <a:pt x="0" y="1594451"/>
                  </a:cubicBezTo>
                  <a:lnTo>
                    <a:pt x="0" y="31827"/>
                  </a:lnTo>
                  <a:cubicBezTo>
                    <a:pt x="0" y="14249"/>
                    <a:pt x="14249" y="0"/>
                    <a:pt x="31827" y="0"/>
                  </a:cubicBezTo>
                  <a:close/>
                </a:path>
              </a:pathLst>
            </a:custGeom>
            <a:solidFill>
              <a:srgbClr val="F0B3A7"/>
            </a:solidFill>
            <a:ln cap="rnd">
              <a:noFill/>
              <a:prstDash val="solid"/>
              <a:round/>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p:cNvSpPr txBox="1"/>
            <p:nvPr/>
          </p:nvSpPr>
          <p:spPr>
            <a:xfrm>
              <a:off x="0" y="-38100"/>
              <a:ext cx="3851716" cy="1664378"/>
            </a:xfrm>
            <a:prstGeom prst="rect">
              <a:avLst/>
            </a:prstGeom>
          </p:spPr>
          <p:txBody>
            <a:bodyPr lIns="28729" tIns="28729" rIns="28729" bIns="28729"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 name="Group 7"/>
          <p:cNvGrpSpPr/>
          <p:nvPr/>
        </p:nvGrpSpPr>
        <p:grpSpPr>
          <a:xfrm>
            <a:off x="1895031" y="1295848"/>
            <a:ext cx="8593667" cy="3576501"/>
            <a:chOff x="0" y="0"/>
            <a:chExt cx="4002211" cy="1665634"/>
          </a:xfrm>
        </p:grpSpPr>
        <p:sp>
          <p:nvSpPr>
            <p:cNvPr id="8" name="Freeform 8"/>
            <p:cNvSpPr/>
            <p:nvPr/>
          </p:nvSpPr>
          <p:spPr>
            <a:xfrm>
              <a:off x="0" y="0"/>
              <a:ext cx="4002211" cy="1665634"/>
            </a:xfrm>
            <a:custGeom>
              <a:avLst/>
              <a:gdLst/>
              <a:ahLst/>
              <a:cxnLst/>
              <a:rect l="l" t="t" r="r" b="b"/>
              <a:pathLst>
                <a:path w="4002211" h="1665634">
                  <a:moveTo>
                    <a:pt x="30630" y="0"/>
                  </a:moveTo>
                  <a:lnTo>
                    <a:pt x="3971580" y="0"/>
                  </a:lnTo>
                  <a:cubicBezTo>
                    <a:pt x="3979704" y="0"/>
                    <a:pt x="3987495" y="3227"/>
                    <a:pt x="3993240" y="8971"/>
                  </a:cubicBezTo>
                  <a:cubicBezTo>
                    <a:pt x="3998984" y="14716"/>
                    <a:pt x="4002211" y="22507"/>
                    <a:pt x="4002211" y="30630"/>
                  </a:cubicBezTo>
                  <a:lnTo>
                    <a:pt x="4002211" y="1635004"/>
                  </a:lnTo>
                  <a:cubicBezTo>
                    <a:pt x="4002211" y="1651921"/>
                    <a:pt x="3988497" y="1665634"/>
                    <a:pt x="3971580" y="1665634"/>
                  </a:cubicBezTo>
                  <a:lnTo>
                    <a:pt x="30630" y="1665634"/>
                  </a:lnTo>
                  <a:cubicBezTo>
                    <a:pt x="22507" y="1665634"/>
                    <a:pt x="14716" y="1662407"/>
                    <a:pt x="8971" y="1656663"/>
                  </a:cubicBezTo>
                  <a:cubicBezTo>
                    <a:pt x="3227" y="1650919"/>
                    <a:pt x="0" y="1643128"/>
                    <a:pt x="0" y="1635004"/>
                  </a:cubicBezTo>
                  <a:lnTo>
                    <a:pt x="0" y="30630"/>
                  </a:lnTo>
                  <a:cubicBezTo>
                    <a:pt x="0" y="22507"/>
                    <a:pt x="3227" y="14716"/>
                    <a:pt x="8971" y="8971"/>
                  </a:cubicBezTo>
                  <a:cubicBezTo>
                    <a:pt x="14716" y="3227"/>
                    <a:pt x="22507" y="0"/>
                    <a:pt x="30630" y="0"/>
                  </a:cubicBezTo>
                  <a:close/>
                </a:path>
              </a:pathLst>
            </a:custGeom>
            <a:solidFill>
              <a:srgbClr val="FACCC2"/>
            </a:solidFill>
            <a:ln cap="rnd">
              <a:noFill/>
              <a:prstDash val="solid"/>
              <a:round/>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p:cNvSpPr txBox="1"/>
            <p:nvPr/>
          </p:nvSpPr>
          <p:spPr>
            <a:xfrm>
              <a:off x="0" y="-38100"/>
              <a:ext cx="4002211" cy="1703734"/>
            </a:xfrm>
            <a:prstGeom prst="rect">
              <a:avLst/>
            </a:prstGeom>
          </p:spPr>
          <p:txBody>
            <a:bodyPr lIns="28729" tIns="28729" rIns="28729" bIns="28729"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1" name="Freeform 11"/>
          <p:cNvSpPr/>
          <p:nvPr/>
        </p:nvSpPr>
        <p:spPr>
          <a:xfrm rot="-1507447">
            <a:off x="1572472" y="1276372"/>
            <a:ext cx="1387921" cy="334836"/>
          </a:xfrm>
          <a:custGeom>
            <a:avLst/>
            <a:gdLst/>
            <a:ahLst/>
            <a:cxnLst/>
            <a:rect l="l" t="t" r="r" b="b"/>
            <a:pathLst>
              <a:path w="2081881" h="502254">
                <a:moveTo>
                  <a:pt x="0" y="0"/>
                </a:moveTo>
                <a:lnTo>
                  <a:pt x="2081881" y="0"/>
                </a:lnTo>
                <a:lnTo>
                  <a:pt x="2081881" y="502254"/>
                </a:lnTo>
                <a:lnTo>
                  <a:pt x="0" y="50225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rot="1167597">
            <a:off x="8457531" y="932328"/>
            <a:ext cx="3013641" cy="727041"/>
          </a:xfrm>
          <a:custGeom>
            <a:avLst/>
            <a:gdLst/>
            <a:ahLst/>
            <a:cxnLst/>
            <a:rect l="l" t="t" r="r" b="b"/>
            <a:pathLst>
              <a:path w="4520461" h="1090561">
                <a:moveTo>
                  <a:pt x="0" y="0"/>
                </a:moveTo>
                <a:lnTo>
                  <a:pt x="4520462" y="0"/>
                </a:lnTo>
                <a:lnTo>
                  <a:pt x="4520462" y="1090561"/>
                </a:lnTo>
                <a:lnTo>
                  <a:pt x="0" y="109056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flipH="1">
            <a:off x="787526" y="5923744"/>
            <a:ext cx="684177" cy="764443"/>
          </a:xfrm>
          <a:custGeom>
            <a:avLst/>
            <a:gdLst/>
            <a:ahLst/>
            <a:cxnLst/>
            <a:rect l="l" t="t" r="r" b="b"/>
            <a:pathLst>
              <a:path w="1026266" h="1146665">
                <a:moveTo>
                  <a:pt x="1026266" y="0"/>
                </a:moveTo>
                <a:lnTo>
                  <a:pt x="0" y="0"/>
                </a:lnTo>
                <a:lnTo>
                  <a:pt x="0" y="1146665"/>
                </a:lnTo>
                <a:lnTo>
                  <a:pt x="1026266" y="1146665"/>
                </a:lnTo>
                <a:lnTo>
                  <a:pt x="1026266" y="0"/>
                </a:lnTo>
                <a:close/>
              </a:path>
            </a:pathLst>
          </a:custGeom>
          <a:blipFill>
            <a:blip r:embed="rId8"/>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a:off x="7471367" y="5495902"/>
            <a:ext cx="951136" cy="1031973"/>
          </a:xfrm>
          <a:custGeom>
            <a:avLst/>
            <a:gdLst/>
            <a:ahLst/>
            <a:cxnLst/>
            <a:rect l="l" t="t" r="r" b="b"/>
            <a:pathLst>
              <a:path w="1426704" h="1547960">
                <a:moveTo>
                  <a:pt x="0" y="0"/>
                </a:moveTo>
                <a:lnTo>
                  <a:pt x="1426704" y="0"/>
                </a:lnTo>
                <a:lnTo>
                  <a:pt x="1426704" y="1547960"/>
                </a:lnTo>
                <a:lnTo>
                  <a:pt x="0" y="1547960"/>
                </a:lnTo>
                <a:lnTo>
                  <a:pt x="0" y="0"/>
                </a:lnTo>
                <a:close/>
              </a:path>
            </a:pathLst>
          </a:custGeom>
          <a:blipFill>
            <a:blip r:embed="rId9"/>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a:off x="9769588" y="2982780"/>
            <a:ext cx="2287695" cy="3420034"/>
          </a:xfrm>
          <a:custGeom>
            <a:avLst/>
            <a:gdLst/>
            <a:ahLst/>
            <a:cxnLst/>
            <a:rect l="l" t="t" r="r" b="b"/>
            <a:pathLst>
              <a:path w="3431542" h="5130051">
                <a:moveTo>
                  <a:pt x="0" y="0"/>
                </a:moveTo>
                <a:lnTo>
                  <a:pt x="3431542" y="0"/>
                </a:lnTo>
                <a:lnTo>
                  <a:pt x="3431542" y="5130052"/>
                </a:lnTo>
                <a:lnTo>
                  <a:pt x="0" y="5130052"/>
                </a:lnTo>
                <a:lnTo>
                  <a:pt x="0" y="0"/>
                </a:lnTo>
                <a:close/>
              </a:path>
            </a:pathLst>
          </a:custGeom>
          <a:blipFill>
            <a:blip r:embed="rId10"/>
            <a:stretch>
              <a:fillRect b="-883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p:cNvSpPr/>
          <p:nvPr/>
        </p:nvSpPr>
        <p:spPr>
          <a:xfrm>
            <a:off x="10126170" y="6085997"/>
            <a:ext cx="1268441" cy="489935"/>
          </a:xfrm>
          <a:custGeom>
            <a:avLst/>
            <a:gdLst/>
            <a:ahLst/>
            <a:cxnLst/>
            <a:rect l="l" t="t" r="r" b="b"/>
            <a:pathLst>
              <a:path w="1902662" h="734903">
                <a:moveTo>
                  <a:pt x="0" y="0"/>
                </a:moveTo>
                <a:lnTo>
                  <a:pt x="1902662" y="0"/>
                </a:lnTo>
                <a:lnTo>
                  <a:pt x="1902662" y="734904"/>
                </a:lnTo>
                <a:lnTo>
                  <a:pt x="0" y="734904"/>
                </a:lnTo>
                <a:lnTo>
                  <a:pt x="0" y="0"/>
                </a:lnTo>
                <a:close/>
              </a:path>
            </a:pathLst>
          </a:custGeom>
          <a:blipFill>
            <a:blip r:embed="rId11"/>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a:off x="378714" y="274653"/>
            <a:ext cx="1501801" cy="1432343"/>
          </a:xfrm>
          <a:custGeom>
            <a:avLst/>
            <a:gdLst/>
            <a:ahLst/>
            <a:cxnLst/>
            <a:rect l="l" t="t" r="r" b="b"/>
            <a:pathLst>
              <a:path w="2252701" h="2148514">
                <a:moveTo>
                  <a:pt x="0" y="0"/>
                </a:moveTo>
                <a:lnTo>
                  <a:pt x="2252702" y="0"/>
                </a:lnTo>
                <a:lnTo>
                  <a:pt x="2252702" y="2148514"/>
                </a:lnTo>
                <a:lnTo>
                  <a:pt x="0" y="2148514"/>
                </a:lnTo>
                <a:lnTo>
                  <a:pt x="0" y="0"/>
                </a:lnTo>
                <a:close/>
              </a:path>
            </a:pathLst>
          </a:custGeom>
          <a:blipFill>
            <a:blip r:embed="rId1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a:off x="4482111" y="5675286"/>
            <a:ext cx="758647" cy="496914"/>
          </a:xfrm>
          <a:custGeom>
            <a:avLst/>
            <a:gdLst/>
            <a:ahLst/>
            <a:cxnLst/>
            <a:rect l="l" t="t" r="r" b="b"/>
            <a:pathLst>
              <a:path w="1137970" h="745371">
                <a:moveTo>
                  <a:pt x="0" y="0"/>
                </a:moveTo>
                <a:lnTo>
                  <a:pt x="1137971" y="0"/>
                </a:lnTo>
                <a:lnTo>
                  <a:pt x="1137971" y="745371"/>
                </a:lnTo>
                <a:lnTo>
                  <a:pt x="0" y="745371"/>
                </a:lnTo>
                <a:lnTo>
                  <a:pt x="0" y="0"/>
                </a:lnTo>
                <a:close/>
              </a:path>
            </a:pathLst>
          </a:custGeom>
          <a:blipFill>
            <a:blip r:embed="rId1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9"/>
          <p:cNvSpPr/>
          <p:nvPr/>
        </p:nvSpPr>
        <p:spPr>
          <a:xfrm>
            <a:off x="5701418" y="201450"/>
            <a:ext cx="789165" cy="484350"/>
          </a:xfrm>
          <a:custGeom>
            <a:avLst/>
            <a:gdLst/>
            <a:ahLst/>
            <a:cxnLst/>
            <a:rect l="l" t="t" r="r" b="b"/>
            <a:pathLst>
              <a:path w="1183748" h="726525">
                <a:moveTo>
                  <a:pt x="0" y="0"/>
                </a:moveTo>
                <a:lnTo>
                  <a:pt x="1183748" y="0"/>
                </a:lnTo>
                <a:lnTo>
                  <a:pt x="1183748" y="726525"/>
                </a:lnTo>
                <a:lnTo>
                  <a:pt x="0" y="726525"/>
                </a:lnTo>
                <a:lnTo>
                  <a:pt x="0" y="0"/>
                </a:lnTo>
                <a:close/>
              </a:path>
            </a:pathLst>
          </a:custGeom>
          <a:blipFill>
            <a:blip r:embed="rId1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20"/>
          <p:cNvSpPr/>
          <p:nvPr/>
        </p:nvSpPr>
        <p:spPr>
          <a:xfrm>
            <a:off x="882632" y="2372674"/>
            <a:ext cx="493966" cy="305024"/>
          </a:xfrm>
          <a:custGeom>
            <a:avLst/>
            <a:gdLst/>
            <a:ahLst/>
            <a:cxnLst/>
            <a:rect l="l" t="t" r="r" b="b"/>
            <a:pathLst>
              <a:path w="740949" h="457536">
                <a:moveTo>
                  <a:pt x="0" y="0"/>
                </a:moveTo>
                <a:lnTo>
                  <a:pt x="740948" y="0"/>
                </a:lnTo>
                <a:lnTo>
                  <a:pt x="740948" y="457536"/>
                </a:lnTo>
                <a:lnTo>
                  <a:pt x="0" y="457536"/>
                </a:lnTo>
                <a:lnTo>
                  <a:pt x="0" y="0"/>
                </a:lnTo>
                <a:close/>
              </a:path>
            </a:pathLst>
          </a:custGeom>
          <a:blipFill>
            <a:blip r:embed="rId1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3" name="Freeform 11">
            <a:extLst>
              <a:ext uri="{FF2B5EF4-FFF2-40B4-BE49-F238E27FC236}">
                <a16:creationId xmlns:a16="http://schemas.microsoft.com/office/drawing/2014/main" id="{A9782D15-AF08-1BAC-069A-825091BAB091}"/>
              </a:ext>
            </a:extLst>
          </p:cNvPr>
          <p:cNvSpPr/>
          <p:nvPr/>
        </p:nvSpPr>
        <p:spPr>
          <a:xfrm flipH="1">
            <a:off x="0" y="3501189"/>
            <a:ext cx="3080084" cy="2658979"/>
          </a:xfrm>
          <a:custGeom>
            <a:avLst/>
            <a:gdLst/>
            <a:ahLst/>
            <a:cxnLst/>
            <a:rect l="l" t="t" r="r" b="b"/>
            <a:pathLst>
              <a:path w="5340493" h="4833147">
                <a:moveTo>
                  <a:pt x="5340493" y="0"/>
                </a:moveTo>
                <a:lnTo>
                  <a:pt x="0" y="0"/>
                </a:lnTo>
                <a:lnTo>
                  <a:pt x="0" y="4833147"/>
                </a:lnTo>
                <a:lnTo>
                  <a:pt x="5340493" y="4833147"/>
                </a:lnTo>
                <a:lnTo>
                  <a:pt x="5340493" y="0"/>
                </a:lnTo>
                <a:close/>
              </a:path>
            </a:pathLst>
          </a:custGeom>
          <a:blipFill>
            <a:blip r:embed="rId1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4" name="Picture 23" descr="A green and red letters&#10;&#10;AI-generated content may be incorrect.">
            <a:extLst>
              <a:ext uri="{FF2B5EF4-FFF2-40B4-BE49-F238E27FC236}">
                <a16:creationId xmlns:a16="http://schemas.microsoft.com/office/drawing/2014/main" id="{0206EE66-C855-E6A6-43FA-C06B7D5D1BAC}"/>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083981" y="2103924"/>
            <a:ext cx="8467205" cy="1983686"/>
          </a:xfrm>
          <a:prstGeom prst="rect">
            <a:avLst/>
          </a:prstGeom>
        </p:spPr>
      </p:pic>
    </p:spTree>
    <p:extLst>
      <p:ext uri="{BB962C8B-B14F-4D97-AF65-F5344CB8AC3E}">
        <p14:creationId xmlns:p14="http://schemas.microsoft.com/office/powerpoint/2010/main" val="3266464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平面">
  <a:themeElements>
    <a:clrScheme name="平面">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平面">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平面">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296</TotalTime>
  <Words>489</Words>
  <Application>Microsoft Office PowerPoint</Application>
  <PresentationFormat>Widescreen</PresentationFormat>
  <Paragraphs>65</Paragraphs>
  <Slides>27</Slides>
  <Notes>3</Notes>
  <HiddenSlides>0</HiddenSlides>
  <MMClips>4</MMClips>
  <ScaleCrop>false</ScaleCrop>
  <HeadingPairs>
    <vt:vector size="6" baseType="variant">
      <vt:variant>
        <vt:lpstr>Fonts Used</vt:lpstr>
      </vt:variant>
      <vt:variant>
        <vt:i4>15</vt:i4>
      </vt:variant>
      <vt:variant>
        <vt:lpstr>Theme</vt:lpstr>
      </vt:variant>
      <vt:variant>
        <vt:i4>5</vt:i4>
      </vt:variant>
      <vt:variant>
        <vt:lpstr>Slide Titles</vt:lpstr>
      </vt:variant>
      <vt:variant>
        <vt:i4>27</vt:i4>
      </vt:variant>
    </vt:vector>
  </HeadingPairs>
  <TitlesOfParts>
    <vt:vector size="47" baseType="lpstr">
      <vt:lpstr>#9Slide05 SVNClementine</vt:lpstr>
      <vt:lpstr>Arial</vt:lpstr>
      <vt:lpstr>Calibri</vt:lpstr>
      <vt:lpstr>Calibri Light</vt:lpstr>
      <vt:lpstr>Cambria</vt:lpstr>
      <vt:lpstr>等线</vt:lpstr>
      <vt:lpstr>方正姚体</vt:lpstr>
      <vt:lpstr>Georgia</vt:lpstr>
      <vt:lpstr>More Sugar</vt:lpstr>
      <vt:lpstr>Segoe UI Black</vt:lpstr>
      <vt:lpstr>华文新魏</vt:lpstr>
      <vt:lpstr>Tahoma</vt:lpstr>
      <vt:lpstr>Times New Roman</vt:lpstr>
      <vt:lpstr>Trebuchet MS</vt:lpstr>
      <vt:lpstr>Wingdings 3</vt:lpstr>
      <vt:lpstr>平面</vt:lpstr>
      <vt:lpstr>1_Simple Light</vt:lpstr>
      <vt:lpstr>Office Theme</vt:lpstr>
      <vt:lpstr>1_Chủ đề Office</vt:lpstr>
      <vt:lpstr>Chủ đề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47</cp:revision>
  <dcterms:created xsi:type="dcterms:W3CDTF">2022-07-15T22:28:39Z</dcterms:created>
  <dcterms:modified xsi:type="dcterms:W3CDTF">2025-08-05T16:17:59Z</dcterms:modified>
</cp:coreProperties>
</file>