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452" r:id="rId2"/>
    <p:sldId id="406" r:id="rId3"/>
    <p:sldId id="456" r:id="rId4"/>
    <p:sldId id="318" r:id="rId5"/>
    <p:sldId id="319" r:id="rId6"/>
    <p:sldId id="320" r:id="rId7"/>
    <p:sldId id="589" r:id="rId8"/>
    <p:sldId id="590" r:id="rId9"/>
    <p:sldId id="588" r:id="rId10"/>
    <p:sldId id="591" r:id="rId11"/>
    <p:sldId id="592" r:id="rId12"/>
    <p:sldId id="328" r:id="rId13"/>
    <p:sldId id="583" r:id="rId14"/>
    <p:sldId id="564" r:id="rId15"/>
    <p:sldId id="561" r:id="rId16"/>
    <p:sldId id="570" r:id="rId17"/>
    <p:sldId id="586" r:id="rId18"/>
    <p:sldId id="584" r:id="rId19"/>
    <p:sldId id="565" r:id="rId20"/>
    <p:sldId id="553" r:id="rId21"/>
    <p:sldId id="576" r:id="rId22"/>
    <p:sldId id="587" r:id="rId23"/>
    <p:sldId id="566" r:id="rId24"/>
    <p:sldId id="556" r:id="rId25"/>
    <p:sldId id="593" r:id="rId26"/>
    <p:sldId id="594" r:id="rId27"/>
    <p:sldId id="595" r:id="rId28"/>
    <p:sldId id="598" r:id="rId29"/>
    <p:sldId id="597" r:id="rId30"/>
    <p:sldId id="596" r:id="rId31"/>
    <p:sldId id="599" r:id="rId32"/>
    <p:sldId id="600" r:id="rId33"/>
    <p:sldId id="601" r:id="rId34"/>
    <p:sldId id="602" r:id="rId35"/>
    <p:sldId id="603" r:id="rId36"/>
    <p:sldId id="604" r:id="rId37"/>
    <p:sldId id="567" r:id="rId38"/>
    <p:sldId id="605" r:id="rId39"/>
    <p:sldId id="471" r:id="rId40"/>
  </p:sldIdLst>
  <p:sldSz cx="12192000" cy="6858000"/>
  <p:notesSz cx="6858000" cy="9144000"/>
  <p:embeddedFontLst>
    <p:embeddedFont>
      <p:font typeface=".VnHelvetIns" panose="020B7200000000000000" pitchFamily="34" charset="0"/>
      <p:regular r:id="rId42"/>
    </p:embeddedFont>
    <p:embeddedFont>
      <p:font typeface="Arial Black" panose="020B0A04020102020204" pitchFamily="34" charset="0"/>
      <p:bold r:id="rId43"/>
    </p:embeddedFont>
    <p:embeddedFont>
      <p:font typeface="Balsamiq Sans" panose="020B0604020202020204" charset="0"/>
      <p:regular r:id="rId44"/>
      <p:bold r:id="rId45"/>
      <p:italic r:id="rId46"/>
      <p:boldItalic r:id="rId47"/>
    </p:embeddedFont>
    <p:embeddedFont>
      <p:font typeface="Impact" panose="020B0806030902050204" pitchFamily="34" charset="0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48D"/>
    <a:srgbClr val="FCF3CC"/>
    <a:srgbClr val="8CE1F3"/>
    <a:srgbClr val="1BBCCE"/>
    <a:srgbClr val="FBB515"/>
    <a:srgbClr val="B6C36B"/>
    <a:srgbClr val="FFFFCC"/>
    <a:srgbClr val="D52648"/>
    <a:srgbClr val="009BD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64A392E-76F1-4423-B37B-C5AAEF919D13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A0B063F-473D-4B01-8748-F22C8C3445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5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4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063F-473D-4B01-8748-F22C8C34456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1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8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71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5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0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8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30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72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063F-473D-4B01-8748-F22C8C34456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4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063F-473D-4B01-8748-F22C8C34456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20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063F-473D-4B01-8748-F22C8C34456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7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97997-CEFC-EA61-02A3-D8E24C195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F2CF6-4905-58D3-D9FF-4FF85BD0E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5ED6F-C5C1-D916-D03E-FA2331DA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CFF92-884D-96E9-1079-8DAB47FB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19C7-A655-421A-4243-5C4AB0FD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8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09364-398E-46C8-0862-41A49081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E53FB-230D-93AB-99D6-883164F5D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5FA9B-882C-1D45-C310-15174552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1EE8C-ACAF-9770-E89D-6F297752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62F9-0BC6-B597-B459-E746764C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8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45B9AA-10D7-BE7C-1EB1-79EC039D1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610C1-1961-15D4-F5F5-3ABF2360F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E945D-C183-567C-9742-D58868B9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C758B-D8E8-FD90-5B0B-FF6C518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D531E-3FC2-964C-8929-8A8E2CC9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78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51659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67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847C-4389-7C93-DB2E-311A035B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8355C-C5BE-7F0C-1479-79FBB712A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89C2B-4D94-408A-975D-9E3CB6D5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2549-FD50-322E-240E-149DB877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3E6A1-F2A1-84E0-B023-1612794F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0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A8559-D2E8-1D37-DED1-E3020FE6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558E9-5307-A84D-4533-0645A257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6A9DA-5DC0-FF67-0628-B69E7B91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4D65-A48E-93E1-9584-D35CD47D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79BB-FFEF-E180-8940-72F386D8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0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697A-A728-FA54-E6CA-A5FE5512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450E3-E0BD-AF3A-D6BD-D3BBBA1AA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633F1-B5D8-0C4B-6B9C-DCCB29378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F770D-8363-D266-306B-6A6BE3AD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BC4E7-06EF-887E-17A1-482B8AF8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566A2-BFCE-5A6E-9E9A-F7CBD7CE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214E-1BA4-F334-970B-C3DE46AC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D1BF4-4CA9-681E-2E07-C0465D32E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0ADE8-67B5-FD22-1475-0CF252EFA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D90FE-EEF6-92AE-771D-A69FF14E1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9BD355-00F4-6A05-7284-A81F556C8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5BFDB-2640-F021-70E6-091C5354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3F680-0B23-0779-29F4-ACA79055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213B1-4DEF-D34D-F544-4B51BA99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8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58DE-1FA2-7A62-00DA-E1F6D05F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207E6-E67F-5D25-ADA3-9B72C822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05951-A171-23BF-318B-596647B6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CF57C-A0D1-D293-DFDD-22EF2DA0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1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DB503-E90D-60DC-0AB5-2AA3E0F8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33B58-D98D-41ED-1E88-C1161367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3C0E6-492E-A332-6A6D-5C2FAFAF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2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4C28-27BC-8749-29FD-D9D3B915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F83A-12C6-4A38-9648-10D943F3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57305-788B-CA87-5DD2-4D7E9D239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3AFBE-6107-120D-38C1-3CCE0AAE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2CB96-32C5-0208-9D12-E09F0EA31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C23C0-470A-70A2-4EB4-622CE9CD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8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D91F-93F2-1299-812E-77894F5D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76DE25-F2D0-D26A-A7F6-B4A0EC193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50B06-EAFB-F856-A839-0A674DE25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F98CF-11D1-4A0B-48FB-98A31372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7F151-2E95-7E09-09EC-FEC4D662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9F5DD-7BF3-8A4A-4368-3B69A40F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6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D3AC9D75-B805-677F-D9EB-5AB2816E6F46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3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21" Type="http://schemas.openxmlformats.org/officeDocument/2006/relationships/image" Target="../media/image20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0.svg"/><Relationship Id="rId19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audio" Target="NULL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5.png"/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" Type="http://schemas.openxmlformats.org/officeDocument/2006/relationships/audio" Target="../media/audio5.wav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image" Target="../media/image23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2.png"/><Relationship Id="rId1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55.pn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56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18" Type="http://schemas.openxmlformats.org/officeDocument/2006/relationships/image" Target="../media/image12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sv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hyperlink" Target="https://www.facebook.com/msphampowerpoin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0D416FB6-3A45-9E1B-9965-4C68E1F2F515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60" name="MsPham-0936082789">
            <a:extLst>
              <a:ext uri="{FF2B5EF4-FFF2-40B4-BE49-F238E27FC236}">
                <a16:creationId xmlns:a16="http://schemas.microsoft.com/office/drawing/2014/main" id="{0283BB8F-6646-CC05-2211-178B52C3B88F}"/>
              </a:ext>
            </a:extLst>
          </p:cNvPr>
          <p:cNvGrpSpPr/>
          <p:nvPr/>
        </p:nvGrpSpPr>
        <p:grpSpPr>
          <a:xfrm>
            <a:off x="-4016621" y="-2485292"/>
            <a:ext cx="19150423" cy="10879015"/>
            <a:chOff x="-140761" y="-1118912"/>
            <a:chExt cx="10650688" cy="5149281"/>
          </a:xfrm>
        </p:grpSpPr>
        <p:grpSp>
          <p:nvGrpSpPr>
            <p:cNvPr id="3" name="Group 3"/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B120BE12-0E62-7FA3-39F3-DE853F7AAA8E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90DD719A-2970-2B9B-7A6F-04FA6177B4FA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91A07409-477D-1AD4-6B86-B1917E61AB43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8898EB3D-9965-AF41-DFA9-AF6273DF6040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7EB5FA63-98E0-3254-D11A-208266839FB1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35EA6606-E390-F227-AB86-1BC0464295B4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11AE29E4-0650-2AE5-A12D-919EB46351BD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1693F4F3-11FE-2105-DFC6-D0822D499EFD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AD0757B-6200-AD6D-8DAA-E819AC99A23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Freeform 12">
                <a:extLst>
                  <a:ext uri="{FF2B5EF4-FFF2-40B4-BE49-F238E27FC236}">
                    <a16:creationId xmlns:a16="http://schemas.microsoft.com/office/drawing/2014/main" id="{73B4BC62-9023-80C0-9AAD-2BBC7DC8DBEF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:a16="http://schemas.microsoft.com/office/drawing/2014/main" id="{9C74B8AB-B3C6-A6A7-4EF8-E7459F95E8DF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4">
                <a:extLst>
                  <a:ext uri="{FF2B5EF4-FFF2-40B4-BE49-F238E27FC236}">
                    <a16:creationId xmlns:a16="http://schemas.microsoft.com/office/drawing/2014/main" id="{4A900421-5E28-D3FE-81E8-E2F81E007CC2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59FAFD15-FF58-CB68-1FE7-41C638B6689A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4A3BFE71-1271-98F1-9AC3-A39BE6AEDEC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29E01DCA-FA66-C9B7-E199-74B2E1F9B9CE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78AB39D3-471C-BE40-31DC-0F03E04F1061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id="{36899F60-6627-F7C1-06D3-2DC8808C5DBB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MsPham-0936082789"/>
          <p:cNvSpPr/>
          <p:nvPr/>
        </p:nvSpPr>
        <p:spPr>
          <a:xfrm rot="6922624">
            <a:off x="3492860" y="94306"/>
            <a:ext cx="5480556" cy="4768084"/>
          </a:xfrm>
          <a:custGeom>
            <a:avLst/>
            <a:gdLst/>
            <a:ahLst/>
            <a:cxnLst/>
            <a:rect l="l" t="t" r="r" b="b"/>
            <a:pathLst>
              <a:path w="6038761" h="5253722">
                <a:moveTo>
                  <a:pt x="0" y="0"/>
                </a:moveTo>
                <a:lnTo>
                  <a:pt x="6038760" y="0"/>
                </a:lnTo>
                <a:lnTo>
                  <a:pt x="6038760" y="5253722"/>
                </a:lnTo>
                <a:lnTo>
                  <a:pt x="0" y="525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4" name="MsPham 0936082789">
            <a:extLst>
              <a:ext uri="{FF2B5EF4-FFF2-40B4-BE49-F238E27FC236}">
                <a16:creationId xmlns:a16="http://schemas.microsoft.com/office/drawing/2014/main" id="{A8BEFE52-E98E-753C-15A0-E377BEDB9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864" y="4735531"/>
            <a:ext cx="2797296" cy="1878308"/>
          </a:xfrm>
          <a:prstGeom prst="rect">
            <a:avLst/>
          </a:prstGeom>
        </p:spPr>
      </p:pic>
      <p:sp>
        <p:nvSpPr>
          <p:cNvPr id="21" name="MsPham-0936082789"/>
          <p:cNvSpPr/>
          <p:nvPr/>
        </p:nvSpPr>
        <p:spPr>
          <a:xfrm rot="2548505">
            <a:off x="1186895" y="-291862"/>
            <a:ext cx="2564030" cy="1137788"/>
          </a:xfrm>
          <a:custGeom>
            <a:avLst/>
            <a:gdLst/>
            <a:ahLst/>
            <a:cxnLst/>
            <a:rect l="l" t="t" r="r" b="b"/>
            <a:pathLst>
              <a:path w="2825181" h="1253674">
                <a:moveTo>
                  <a:pt x="0" y="0"/>
                </a:moveTo>
                <a:lnTo>
                  <a:pt x="2825181" y="0"/>
                </a:lnTo>
                <a:lnTo>
                  <a:pt x="2825181" y="1253674"/>
                </a:lnTo>
                <a:lnTo>
                  <a:pt x="0" y="1253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27" name="MsPham-0936082789"/>
          <p:cNvSpPr/>
          <p:nvPr/>
        </p:nvSpPr>
        <p:spPr>
          <a:xfrm rot="-670222">
            <a:off x="1192150" y="864235"/>
            <a:ext cx="2903376" cy="784853"/>
          </a:xfrm>
          <a:custGeom>
            <a:avLst/>
            <a:gdLst/>
            <a:ahLst/>
            <a:cxnLst/>
            <a:rect l="l" t="t" r="r" b="b"/>
            <a:pathLst>
              <a:path w="3199090" h="1687520">
                <a:moveTo>
                  <a:pt x="0" y="0"/>
                </a:moveTo>
                <a:lnTo>
                  <a:pt x="3199091" y="0"/>
                </a:lnTo>
                <a:lnTo>
                  <a:pt x="3199091" y="1687521"/>
                </a:lnTo>
                <a:lnTo>
                  <a:pt x="0" y="16875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8E912D96-2F58-B756-32D9-9B7246344BA0}"/>
              </a:ext>
            </a:extLst>
          </p:cNvPr>
          <p:cNvGrpSpPr/>
          <p:nvPr/>
        </p:nvGrpSpPr>
        <p:grpSpPr>
          <a:xfrm>
            <a:off x="7220136" y="4118068"/>
            <a:ext cx="3245324" cy="1241664"/>
            <a:chOff x="5071659" y="8495905"/>
            <a:chExt cx="3861418" cy="1340965"/>
          </a:xfrm>
        </p:grpSpPr>
        <p:sp>
          <p:nvSpPr>
            <p:cNvPr id="30" name="Freeform 30"/>
            <p:cNvSpPr/>
            <p:nvPr/>
          </p:nvSpPr>
          <p:spPr>
            <a:xfrm rot="-160478">
              <a:off x="5071659" y="8495905"/>
              <a:ext cx="3861418" cy="1340965"/>
            </a:xfrm>
            <a:custGeom>
              <a:avLst/>
              <a:gdLst/>
              <a:ahLst/>
              <a:cxnLst/>
              <a:rect l="l" t="t" r="r" b="b"/>
              <a:pathLst>
                <a:path w="4254711" h="1477545">
                  <a:moveTo>
                    <a:pt x="0" y="0"/>
                  </a:moveTo>
                  <a:lnTo>
                    <a:pt x="4254710" y="0"/>
                  </a:lnTo>
                  <a:lnTo>
                    <a:pt x="4254710" y="1477545"/>
                  </a:lnTo>
                  <a:lnTo>
                    <a:pt x="0" y="147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 rot="21240000">
              <a:off x="5186015" y="8813983"/>
              <a:ext cx="3726996" cy="45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3024" dirty="0">
                  <a:solidFill>
                    <a:srgbClr val="1D4B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Lesson 2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21240000">
              <a:off x="5132404" y="9231381"/>
              <a:ext cx="3726996" cy="45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3024" dirty="0">
                  <a:solidFill>
                    <a:srgbClr val="1D4B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Part: </a:t>
              </a:r>
              <a:r>
                <a:rPr lang="vi-VN" sz="3024" dirty="0">
                  <a:solidFill>
                    <a:srgbClr val="1D4B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4, 5, 6</a:t>
              </a:r>
              <a:endParaRPr lang="en-US" sz="3024" dirty="0">
                <a:solidFill>
                  <a:srgbClr val="1D4B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MsPham-0936082789"/>
          <p:cNvSpPr/>
          <p:nvPr/>
        </p:nvSpPr>
        <p:spPr>
          <a:xfrm flipH="1">
            <a:off x="10318100" y="3954903"/>
            <a:ext cx="1686063" cy="2949382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4" name="MsPham-0936082789"/>
          <p:cNvSpPr/>
          <p:nvPr/>
        </p:nvSpPr>
        <p:spPr>
          <a:xfrm flipH="1">
            <a:off x="167616" y="3752820"/>
            <a:ext cx="1951426" cy="30975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5" name="MsPham-0936082789"/>
          <p:cNvSpPr/>
          <p:nvPr/>
        </p:nvSpPr>
        <p:spPr>
          <a:xfrm rot="2548505">
            <a:off x="7767461" y="-102386"/>
            <a:ext cx="2302018" cy="1021520"/>
          </a:xfrm>
          <a:custGeom>
            <a:avLst/>
            <a:gdLst/>
            <a:ahLst/>
            <a:cxnLst/>
            <a:rect l="l" t="t" r="r" b="b"/>
            <a:pathLst>
              <a:path w="2536483" h="1125564">
                <a:moveTo>
                  <a:pt x="0" y="0"/>
                </a:moveTo>
                <a:lnTo>
                  <a:pt x="2536483" y="0"/>
                </a:lnTo>
                <a:lnTo>
                  <a:pt x="2536483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 rot="914228">
            <a:off x="8372146" y="1392243"/>
            <a:ext cx="255103" cy="244155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8" name="MsPham-0936082789"/>
          <p:cNvSpPr/>
          <p:nvPr/>
        </p:nvSpPr>
        <p:spPr>
          <a:xfrm rot="-1201799">
            <a:off x="4351122" y="789257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9" name="MsPham-0936082789"/>
          <p:cNvSpPr/>
          <p:nvPr/>
        </p:nvSpPr>
        <p:spPr>
          <a:xfrm rot="-1192785">
            <a:off x="4697143" y="3016523"/>
            <a:ext cx="334714" cy="320349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41" name="MsPham-0936082789"/>
          <p:cNvSpPr txBox="1"/>
          <p:nvPr/>
        </p:nvSpPr>
        <p:spPr>
          <a:xfrm rot="-642740">
            <a:off x="1762512" y="953498"/>
            <a:ext cx="17548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4899" dirty="0">
                <a:solidFill>
                  <a:srgbClr val="1D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6</a:t>
            </a:r>
          </a:p>
        </p:txBody>
      </p:sp>
      <p:pic>
        <p:nvPicPr>
          <p:cNvPr id="61" name="MsPham-0936082789" descr="A blue and white text&#10;&#10;Description automatically generated">
            <a:hlinkClick r:id="rId19"/>
            <a:extLst>
              <a:ext uri="{FF2B5EF4-FFF2-40B4-BE49-F238E27FC236}">
                <a16:creationId xmlns:a16="http://schemas.microsoft.com/office/drawing/2014/main" id="{23135CC4-B0FE-8727-83B5-52FA64CDE4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72" y="354590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MsPham-0936082789">
            <a:hlinkClick r:id="rId19"/>
            <a:extLst>
              <a:ext uri="{FF2B5EF4-FFF2-40B4-BE49-F238E27FC236}">
                <a16:creationId xmlns:a16="http://schemas.microsoft.com/office/drawing/2014/main" id="{D55C80BA-2405-B772-7EAF-8F0A77618A6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4" y="184989"/>
            <a:ext cx="1289036" cy="8188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C4C571F3-A17F-DCAB-B3B8-34B698CC6853}"/>
              </a:ext>
            </a:extLst>
          </p:cNvPr>
          <p:cNvSpPr txBox="1"/>
          <p:nvPr/>
        </p:nvSpPr>
        <p:spPr>
          <a:xfrm>
            <a:off x="3911723" y="7058917"/>
            <a:ext cx="64008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dirty="0">
                <a:latin typeface="Arial" panose="020B0604020202020204" pitchFamily="34" charset="0"/>
              </a:rPr>
              <a:t>https://</a:t>
            </a:r>
            <a:r>
              <a:rPr lang="en-US" sz="1440" dirty="0" err="1">
                <a:latin typeface="Arial" panose="020B0604020202020204" pitchFamily="34" charset="0"/>
              </a:rPr>
              <a:t>www.facebook.com</a:t>
            </a:r>
            <a:r>
              <a:rPr lang="en-US" sz="1440" dirty="0">
                <a:latin typeface="Arial" panose="020B0604020202020204" pitchFamily="34" charset="0"/>
              </a:rPr>
              <a:t>/</a:t>
            </a:r>
            <a:r>
              <a:rPr lang="en-US" sz="1440" dirty="0" err="1">
                <a:latin typeface="Arial" panose="020B0604020202020204" pitchFamily="34" charset="0"/>
              </a:rPr>
              <a:t>msphampowerpoint</a:t>
            </a:r>
            <a:endParaRPr lang="en-US" sz="1440" dirty="0">
              <a:latin typeface="Arial" panose="020B0604020202020204" pitchFamily="34" charset="0"/>
            </a:endParaRPr>
          </a:p>
        </p:txBody>
      </p:sp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0F50101D-1595-0963-C9CF-26BF207292C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475" t="46376" r="55545" b="7311"/>
          <a:stretch/>
        </p:blipFill>
        <p:spPr>
          <a:xfrm>
            <a:off x="2500543" y="4812404"/>
            <a:ext cx="1434242" cy="1445356"/>
          </a:xfrm>
          <a:prstGeom prst="ellipse">
            <a:avLst/>
          </a:prstGeom>
        </p:spPr>
      </p:pic>
      <p:pic>
        <p:nvPicPr>
          <p:cNvPr id="68" name="MsPham-0936082789">
            <a:extLst>
              <a:ext uri="{FF2B5EF4-FFF2-40B4-BE49-F238E27FC236}">
                <a16:creationId xmlns:a16="http://schemas.microsoft.com/office/drawing/2014/main" id="{3D63DD5F-E073-6763-7E70-5DCE8DF4283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018" t="3217" r="5960" b="51288"/>
          <a:stretch/>
        </p:blipFill>
        <p:spPr>
          <a:xfrm>
            <a:off x="9716428" y="2035077"/>
            <a:ext cx="1631359" cy="1637585"/>
          </a:xfrm>
          <a:prstGeom prst="ellipse">
            <a:avLst/>
          </a:prstGeom>
        </p:spPr>
      </p:pic>
      <p:pic>
        <p:nvPicPr>
          <p:cNvPr id="69" name="MsPham-0936082789">
            <a:extLst>
              <a:ext uri="{FF2B5EF4-FFF2-40B4-BE49-F238E27FC236}">
                <a16:creationId xmlns:a16="http://schemas.microsoft.com/office/drawing/2014/main" id="{AD68098B-1C59-1662-E89D-F580DEE41AD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7766" t="51992" r="2212" b="2513"/>
          <a:stretch/>
        </p:blipFill>
        <p:spPr>
          <a:xfrm>
            <a:off x="7806996" y="5379213"/>
            <a:ext cx="1396938" cy="1402269"/>
          </a:xfrm>
          <a:prstGeom prst="ellipse">
            <a:avLst/>
          </a:prstGeom>
        </p:spPr>
      </p:pic>
      <p:pic>
        <p:nvPicPr>
          <p:cNvPr id="70" name="MsPham-0936082789">
            <a:extLst>
              <a:ext uri="{FF2B5EF4-FFF2-40B4-BE49-F238E27FC236}">
                <a16:creationId xmlns:a16="http://schemas.microsoft.com/office/drawing/2014/main" id="{40499DF7-DE55-65F4-1D81-F226F454964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2962" t="3247" r="2540" b="46440"/>
          <a:stretch/>
        </p:blipFill>
        <p:spPr>
          <a:xfrm>
            <a:off x="1372521" y="2374301"/>
            <a:ext cx="1601216" cy="1614390"/>
          </a:xfrm>
          <a:prstGeom prst="ellipse">
            <a:avLst/>
          </a:prstGeom>
        </p:spPr>
      </p:pic>
      <p:sp>
        <p:nvSpPr>
          <p:cNvPr id="20" name="MsPham-0936082789"/>
          <p:cNvSpPr txBox="1"/>
          <p:nvPr/>
        </p:nvSpPr>
        <p:spPr>
          <a:xfrm>
            <a:off x="327749" y="1622820"/>
            <a:ext cx="11926718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9"/>
              </a:lnSpc>
            </a:pPr>
            <a:r>
              <a:rPr lang="e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Our school </a:t>
            </a:r>
          </a:p>
          <a:p>
            <a:pPr algn="ctr">
              <a:lnSpc>
                <a:spcPts val="11639"/>
              </a:lnSpc>
            </a:pPr>
            <a:r>
              <a:rPr lang="e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5264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rooms</a:t>
            </a:r>
            <a:endParaRPr lang="en-US" sz="14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D5264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28" name="MsPham-0936082789">
            <a:extLst>
              <a:ext uri="{FF2B5EF4-FFF2-40B4-BE49-F238E27FC236}">
                <a16:creationId xmlns:a16="http://schemas.microsoft.com/office/drawing/2014/main" id="{FE1DA152-A4B9-B1E2-820D-D171525B49D2}"/>
              </a:ext>
            </a:extLst>
          </p:cNvPr>
          <p:cNvCxnSpPr>
            <a:cxnSpLocks/>
          </p:cNvCxnSpPr>
          <p:nvPr/>
        </p:nvCxnSpPr>
        <p:spPr>
          <a:xfrm>
            <a:off x="2875594" y="3538099"/>
            <a:ext cx="2293984" cy="2166533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6F116944-A3C4-FCE8-EEBC-635857B255E4}"/>
              </a:ext>
            </a:extLst>
          </p:cNvPr>
          <p:cNvCxnSpPr>
            <a:cxnSpLocks/>
          </p:cNvCxnSpPr>
          <p:nvPr/>
        </p:nvCxnSpPr>
        <p:spPr>
          <a:xfrm>
            <a:off x="3798644" y="5857032"/>
            <a:ext cx="979096" cy="467568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MsPham-0936082789">
            <a:extLst>
              <a:ext uri="{FF2B5EF4-FFF2-40B4-BE49-F238E27FC236}">
                <a16:creationId xmlns:a16="http://schemas.microsoft.com/office/drawing/2014/main" id="{5E0BDFFB-088F-837C-118E-05E3782952F5}"/>
              </a:ext>
            </a:extLst>
          </p:cNvPr>
          <p:cNvCxnSpPr>
            <a:cxnSpLocks/>
          </p:cNvCxnSpPr>
          <p:nvPr/>
        </p:nvCxnSpPr>
        <p:spPr>
          <a:xfrm flipH="1">
            <a:off x="7145432" y="6249606"/>
            <a:ext cx="694322" cy="17467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MsPham-0936082789">
            <a:extLst>
              <a:ext uri="{FF2B5EF4-FFF2-40B4-BE49-F238E27FC236}">
                <a16:creationId xmlns:a16="http://schemas.microsoft.com/office/drawing/2014/main" id="{B784F175-D65C-090D-D02D-AF0356A2BE3E}"/>
              </a:ext>
            </a:extLst>
          </p:cNvPr>
          <p:cNvCxnSpPr>
            <a:cxnSpLocks/>
          </p:cNvCxnSpPr>
          <p:nvPr/>
        </p:nvCxnSpPr>
        <p:spPr>
          <a:xfrm flipH="1">
            <a:off x="6053339" y="3181496"/>
            <a:ext cx="3710145" cy="2569801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71332" y="622629"/>
            <a:ext cx="10521387" cy="5612743"/>
          </a:xfrm>
          <a:prstGeom prst="round2DiagRect">
            <a:avLst>
              <a:gd name="adj1" fmla="val 0"/>
              <a:gd name="adj2" fmla="val 51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2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38" y="505615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49503" y="847503"/>
            <a:ext cx="736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Fill in the blank</a:t>
            </a:r>
          </a:p>
        </p:txBody>
      </p:sp>
      <p:pic>
        <p:nvPicPr>
          <p:cNvPr id="14" name="Picture 13" descr="300px-MP8Mario.png">
            <a:extLst>
              <a:ext uri="{FF2B5EF4-FFF2-40B4-BE49-F238E27FC236}">
                <a16:creationId xmlns:a16="http://schemas.microsoft.com/office/drawing/2014/main" id="{76802326-0756-8C0E-BCFF-37AD46473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3" y="4396155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 Diagonal Corner Rectangle 2">
            <a:extLst>
              <a:ext uri="{FF2B5EF4-FFF2-40B4-BE49-F238E27FC236}">
                <a16:creationId xmlns:a16="http://schemas.microsoft.com/office/drawing/2014/main" id="{1D04EFBB-C548-1558-8EFF-8A556260E0F5}"/>
              </a:ext>
            </a:extLst>
          </p:cNvPr>
          <p:cNvSpPr/>
          <p:nvPr/>
        </p:nvSpPr>
        <p:spPr>
          <a:xfrm>
            <a:off x="4698766" y="5038510"/>
            <a:ext cx="1772146" cy="72399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B0F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0AF75-F286-345D-D721-FAD8E79A4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908" y="1938246"/>
            <a:ext cx="3541931" cy="2317655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981EA57-E73E-9F13-F8AB-5663BBF6AC88}"/>
              </a:ext>
            </a:extLst>
          </p:cNvPr>
          <p:cNvSpPr txBox="1"/>
          <p:nvPr/>
        </p:nvSpPr>
        <p:spPr>
          <a:xfrm>
            <a:off x="6721852" y="2528361"/>
            <a:ext cx="3544892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/>
              <a:t>go down_____</a:t>
            </a:r>
            <a:endParaRPr lang="vi-VN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212F6-BAF6-A574-9D66-C20FE94D032A}"/>
              </a:ext>
            </a:extLst>
          </p:cNvPr>
          <p:cNvSpPr/>
          <p:nvPr/>
        </p:nvSpPr>
        <p:spPr>
          <a:xfrm>
            <a:off x="8797419" y="2533184"/>
            <a:ext cx="3257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stairs</a:t>
            </a:r>
          </a:p>
        </p:txBody>
      </p:sp>
    </p:spTree>
    <p:extLst>
      <p:ext uri="{BB962C8B-B14F-4D97-AF65-F5344CB8AC3E}">
        <p14:creationId xmlns:p14="http://schemas.microsoft.com/office/powerpoint/2010/main" val="2600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71332" y="622629"/>
            <a:ext cx="10521387" cy="5612743"/>
          </a:xfrm>
          <a:prstGeom prst="round2DiagRect">
            <a:avLst>
              <a:gd name="adj1" fmla="val 0"/>
              <a:gd name="adj2" fmla="val 51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2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38" y="505615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49503" y="847503"/>
            <a:ext cx="736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Fill in the blank</a:t>
            </a:r>
          </a:p>
        </p:txBody>
      </p:sp>
      <p:pic>
        <p:nvPicPr>
          <p:cNvPr id="14" name="Picture 13" descr="300px-MP8Mario.png">
            <a:extLst>
              <a:ext uri="{FF2B5EF4-FFF2-40B4-BE49-F238E27FC236}">
                <a16:creationId xmlns:a16="http://schemas.microsoft.com/office/drawing/2014/main" id="{76802326-0756-8C0E-BCFF-37AD46473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3" y="4396155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 Diagonal Corner Rectangle 2">
            <a:extLst>
              <a:ext uri="{FF2B5EF4-FFF2-40B4-BE49-F238E27FC236}">
                <a16:creationId xmlns:a16="http://schemas.microsoft.com/office/drawing/2014/main" id="{1D04EFBB-C548-1558-8EFF-8A556260E0F5}"/>
              </a:ext>
            </a:extLst>
          </p:cNvPr>
          <p:cNvSpPr/>
          <p:nvPr/>
        </p:nvSpPr>
        <p:spPr>
          <a:xfrm>
            <a:off x="4698766" y="5038510"/>
            <a:ext cx="1772146" cy="72399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B0F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94F4B-8238-F588-205A-FFFCE1994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017" y="2020458"/>
            <a:ext cx="2020986" cy="2706737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F21639B-76E2-0319-F51C-C9F40742AF06}"/>
              </a:ext>
            </a:extLst>
          </p:cNvPr>
          <p:cNvSpPr txBox="1"/>
          <p:nvPr/>
        </p:nvSpPr>
        <p:spPr>
          <a:xfrm>
            <a:off x="6721852" y="2528361"/>
            <a:ext cx="3544892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/>
              <a:t>_____ along</a:t>
            </a:r>
            <a:endParaRPr lang="vi-VN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212F6-BAF6-A574-9D66-C20FE94D032A}"/>
              </a:ext>
            </a:extLst>
          </p:cNvPr>
          <p:cNvSpPr/>
          <p:nvPr/>
        </p:nvSpPr>
        <p:spPr>
          <a:xfrm>
            <a:off x="7202431" y="2538392"/>
            <a:ext cx="1066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4312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5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528" y="2671206"/>
            <a:ext cx="2682472" cy="3115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4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2" y="4094815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yeahtWAV.wav"/>
          </p:stSnd>
        </p:sndAc>
      </p:transition>
    </mc:Choice>
    <mc:Fallback xmlns="">
      <p:transition advClick="0">
        <p:sndAc>
          <p:stSnd>
            <p:snd r:embed="rId11" name="yeahtWAV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CDF49-5DDD-6228-F674-CFCAD579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56" y="395960"/>
            <a:ext cx="7960792" cy="5107178"/>
          </a:xfrm>
          <a:prstGeom prst="rect">
            <a:avLst/>
          </a:prstGeom>
        </p:spPr>
      </p:pic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A407861F-DA64-58F5-2B57-FD9277D9AA6A}"/>
              </a:ext>
            </a:extLst>
          </p:cNvPr>
          <p:cNvSpPr/>
          <p:nvPr/>
        </p:nvSpPr>
        <p:spPr>
          <a:xfrm rot="3778181">
            <a:off x="7181728" y="588395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MsPham 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2910146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265515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Review </a:t>
            </a:r>
          </a:p>
        </p:txBody>
      </p:sp>
      <p:sp>
        <p:nvSpPr>
          <p:cNvPr id="77" name="MsPham-0936082789">
            <a:extLst>
              <a:ext uri="{FF2B5EF4-FFF2-40B4-BE49-F238E27FC236}">
                <a16:creationId xmlns:a16="http://schemas.microsoft.com/office/drawing/2014/main" id="{6085B512-6E1B-C697-F5C6-E5E55405411E}"/>
              </a:ext>
            </a:extLst>
          </p:cNvPr>
          <p:cNvSpPr txBox="1"/>
          <p:nvPr/>
        </p:nvSpPr>
        <p:spPr>
          <a:xfrm>
            <a:off x="4962579" y="309884"/>
            <a:ext cx="2981647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Go upstairs.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It's on your left.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BE665BCC-01DD-DA39-75E6-653431F4AF14}"/>
              </a:ext>
            </a:extLst>
          </p:cNvPr>
          <p:cNvSpPr/>
          <p:nvPr/>
        </p:nvSpPr>
        <p:spPr>
          <a:xfrm rot="821301">
            <a:off x="1886780" y="1966032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MsPham 0936082789">
            <a:extLst>
              <a:ext uri="{FF2B5EF4-FFF2-40B4-BE49-F238E27FC236}">
                <a16:creationId xmlns:a16="http://schemas.microsoft.com/office/drawing/2014/main" id="{23C06955-F1CE-F0E9-160D-8B3A09C88BAF}"/>
              </a:ext>
            </a:extLst>
          </p:cNvPr>
          <p:cNvSpPr/>
          <p:nvPr/>
        </p:nvSpPr>
        <p:spPr>
          <a:xfrm rot="19102526" flipH="1">
            <a:off x="9538012" y="1869256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109A536-778C-F948-21D0-3A8967EC1562}"/>
              </a:ext>
            </a:extLst>
          </p:cNvPr>
          <p:cNvSpPr txBox="1"/>
          <p:nvPr/>
        </p:nvSpPr>
        <p:spPr>
          <a:xfrm>
            <a:off x="10035448" y="1494896"/>
            <a:ext cx="2573554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000" b="0" dirty="0">
                <a:solidFill>
                  <a:schemeClr val="tx1"/>
                </a:solidFill>
              </a:rPr>
              <a:t>Go past </a:t>
            </a:r>
          </a:p>
          <a:p>
            <a:pPr algn="l"/>
            <a:r>
              <a:rPr lang="en-US" sz="2000" b="0" dirty="0">
                <a:solidFill>
                  <a:schemeClr val="tx1"/>
                </a:solidFill>
              </a:rPr>
              <a:t>Class </a:t>
            </a:r>
            <a:r>
              <a:rPr lang="en-US" sz="2000" b="0" dirty="0" err="1">
                <a:solidFill>
                  <a:schemeClr val="tx1"/>
                </a:solidFill>
              </a:rPr>
              <a:t>5A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0" dirty="0">
                <a:solidFill>
                  <a:schemeClr val="tx1"/>
                </a:solidFill>
              </a:rPr>
              <a:t>and turn right.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BFF52C9-D691-E621-F051-616FECCC97F2}"/>
              </a:ext>
            </a:extLst>
          </p:cNvPr>
          <p:cNvSpPr txBox="1"/>
          <p:nvPr/>
        </p:nvSpPr>
        <p:spPr>
          <a:xfrm>
            <a:off x="467360" y="2002727"/>
            <a:ext cx="1804875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000" b="0" dirty="0">
                <a:solidFill>
                  <a:schemeClr val="tx1"/>
                </a:solidFill>
              </a:rPr>
              <a:t>Go along </a:t>
            </a:r>
          </a:p>
          <a:p>
            <a:pPr algn="r"/>
            <a:r>
              <a:rPr lang="en-US" sz="2000" b="0" dirty="0">
                <a:solidFill>
                  <a:schemeClr val="tx1"/>
                </a:solidFill>
              </a:rPr>
              <a:t>the corridor and turn left.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E5EE470-1F69-2C59-DED8-7EE1B6994A17}"/>
              </a:ext>
            </a:extLst>
          </p:cNvPr>
          <p:cNvSpPr txBox="1"/>
          <p:nvPr/>
        </p:nvSpPr>
        <p:spPr>
          <a:xfrm>
            <a:off x="8273661" y="3637391"/>
            <a:ext cx="2231779" cy="783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Go downstairs.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It's on your left.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564C4095-BF12-8769-9BC2-F4CC2E850963}"/>
              </a:ext>
            </a:extLst>
          </p:cNvPr>
          <p:cNvSpPr/>
          <p:nvPr/>
        </p:nvSpPr>
        <p:spPr>
          <a:xfrm rot="760198" flipH="1">
            <a:off x="7875184" y="3573555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236DC-69F6-2CFF-8201-7B1738813C43}"/>
              </a:ext>
            </a:extLst>
          </p:cNvPr>
          <p:cNvSpPr/>
          <p:nvPr/>
        </p:nvSpPr>
        <p:spPr>
          <a:xfrm>
            <a:off x="5589644" y="2510558"/>
            <a:ext cx="912756" cy="664442"/>
          </a:xfrm>
          <a:prstGeom prst="rect">
            <a:avLst/>
          </a:prstGeom>
          <a:solidFill>
            <a:srgbClr val="FBBB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055B123-2AB8-EE17-72EC-3D67D5FE0F9B}"/>
              </a:ext>
            </a:extLst>
          </p:cNvPr>
          <p:cNvSpPr/>
          <p:nvPr/>
        </p:nvSpPr>
        <p:spPr>
          <a:xfrm>
            <a:off x="5787223" y="2470794"/>
            <a:ext cx="626209" cy="704206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8"/>
            <a:stretch>
              <a:fillRect b="-55552"/>
            </a:stretch>
          </a:blipFill>
          <a:effectLst>
            <a:glow rad="12700">
              <a:schemeClr val="bg1"/>
            </a:glow>
          </a:effectLst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grpSp>
        <p:nvGrpSpPr>
          <p:cNvPr id="12" name="MsPham 0936082789">
            <a:extLst>
              <a:ext uri="{FF2B5EF4-FFF2-40B4-BE49-F238E27FC236}">
                <a16:creationId xmlns:a16="http://schemas.microsoft.com/office/drawing/2014/main" id="{2A07A1CE-4A98-689B-92CA-A446FE7B1145}"/>
              </a:ext>
            </a:extLst>
          </p:cNvPr>
          <p:cNvGrpSpPr/>
          <p:nvPr/>
        </p:nvGrpSpPr>
        <p:grpSpPr>
          <a:xfrm>
            <a:off x="3090682" y="4854604"/>
            <a:ext cx="5764368" cy="1645920"/>
            <a:chOff x="3082733" y="179092"/>
            <a:chExt cx="5764368" cy="2793078"/>
          </a:xfrm>
        </p:grpSpPr>
        <p:sp>
          <p:nvSpPr>
            <p:cNvPr id="34" name="MsPham-0936082789">
              <a:extLst>
                <a:ext uri="{FF2B5EF4-FFF2-40B4-BE49-F238E27FC236}">
                  <a16:creationId xmlns:a16="http://schemas.microsoft.com/office/drawing/2014/main" id="{1C6AC591-4A60-1EEF-60E3-2DA0870CE46B}"/>
                </a:ext>
              </a:extLst>
            </p:cNvPr>
            <p:cNvSpPr txBox="1"/>
            <p:nvPr/>
          </p:nvSpPr>
          <p:spPr>
            <a:xfrm>
              <a:off x="3082733" y="179092"/>
              <a:ext cx="5764368" cy="2793078"/>
            </a:xfrm>
            <a:prstGeom prst="cloudCallout">
              <a:avLst>
                <a:gd name="adj1" fmla="val -1229"/>
                <a:gd name="adj2" fmla="val -154832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endParaRPr lang="en-US" b="0" dirty="0"/>
            </a:p>
            <a:p>
              <a:endParaRPr lang="en-US" b="0" dirty="0"/>
            </a:p>
            <a:p>
              <a:endParaRPr lang="en-US" b="0" dirty="0"/>
            </a:p>
            <a:p>
              <a:endParaRPr lang="vi-VN" b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D43947-5C8A-EFE7-97AE-108D8AA5C7C2}"/>
                </a:ext>
              </a:extLst>
            </p:cNvPr>
            <p:cNvSpPr txBox="1"/>
            <p:nvPr/>
          </p:nvSpPr>
          <p:spPr>
            <a:xfrm>
              <a:off x="3331992" y="555280"/>
              <a:ext cx="5508873" cy="137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Could you tell me the way </a:t>
              </a:r>
            </a:p>
            <a:p>
              <a:pPr algn="ctr"/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to the _____, please?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7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7" grpId="0" animBg="1"/>
      <p:bldP spid="5" grpId="0" animBg="1"/>
      <p:bldP spid="7" grpId="0" animBg="1"/>
      <p:bldP spid="10" grpId="0" animBg="1"/>
      <p:bldP spid="13" grpId="0" animBg="1"/>
      <p:bldP spid="1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6E4C2B8-C79A-48AB-565A-2A28E7BDBB96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85663BEE-07ED-2AAB-A5C6-FC07F8D168E7}"/>
              </a:ext>
            </a:extLst>
          </p:cNvPr>
          <p:cNvGrpSpPr/>
          <p:nvPr/>
        </p:nvGrpSpPr>
        <p:grpSpPr>
          <a:xfrm>
            <a:off x="-475320" y="-1389601"/>
            <a:ext cx="15401324" cy="8841451"/>
            <a:chOff x="-140761" y="-1118912"/>
            <a:chExt cx="10650688" cy="5149281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1D6EA8E-7620-5F33-F5ED-2C83FFD81742}"/>
                </a:ext>
              </a:extLst>
            </p:cNvPr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A7BA641D-FCB1-88C2-DFEE-7FCB6A9DCE03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85681CB-F741-3C37-E2C0-CA6C8606CE48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ED5760-36DE-69B3-E999-D62DDF94398A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057E71B-5761-AF01-E141-064B89366788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08DC10A9-EDE3-DCBC-14B2-FCFCED8D1B50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F4BA8C5-7BF2-004A-2AEE-DD2460026CD8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F9E74A6B-E1CB-0CD4-168D-3E2A1296811A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3DD17074-6D64-B7AA-63CD-600208B3D08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017EDDE-533C-3123-994E-52D8322455B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A63281E4-2EDA-BFC7-59FE-A4640695F610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DAE7D54-C3CE-44CC-471F-054BD241C32A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B77F2E4B-CE15-F1B6-8D8A-E6043295AC94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40473E48-813C-DA04-C43D-6FB0C504EB3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CE660C61-D8D8-8435-FF2A-2E9C40F3EE4B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10C5DEE2-678E-49D6-EC47-F9908916FEE0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CFA31AF4-5E21-A5EF-C585-4A729C863196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394B919B-DB8F-FDFB-AFAB-D82AEE0D6243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2A72D77F-E229-423A-3A38-88EB8C9E70E1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56A65247-E54B-1A1A-9F20-C613E0FCE0EC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122D71DB-CFC5-06AA-1AC6-DFBDF1A69CE5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E9FEC915-5B79-A67C-16EF-F7527DE6485A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ED30B1DC-2F7F-4CD8-FD87-1474EFB1C267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9C98694B-5EF4-B12C-811F-245216B11E7F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8F93665D-9341-7F5B-B6D1-EB8B46C05468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30034D1-38FF-2EDC-827E-8ED6708C71CE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B1A9FAD-0DC8-8E2B-1B2D-E958DE85B27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F756BA11-345F-1DC4-9FF0-CC3F1FCA73A6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9D32B457-B559-6EDF-4379-2A79B2416EA8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8A5A3CB-6B31-67FD-2A7F-7A41023FAE61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D238C6-DC29-E894-C1CE-0E9613C52A7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123E17E-CDA7-162C-83D7-E2C4794AA2B5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B5C59F16-2480-D115-792F-B0683442C8E8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9B567C75-E608-D3CE-0230-EE23D50A901E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9B34792-AF42-55B8-B22F-DA9E424D28D8}"/>
              </a:ext>
            </a:extLst>
          </p:cNvPr>
          <p:cNvSpPr/>
          <p:nvPr/>
        </p:nvSpPr>
        <p:spPr>
          <a:xfrm>
            <a:off x="1330258" y="910781"/>
            <a:ext cx="9924288" cy="5464639"/>
          </a:xfrm>
          <a:prstGeom prst="roundRect">
            <a:avLst>
              <a:gd name="adj" fmla="val 4821"/>
            </a:avLst>
          </a:prstGeom>
          <a:solidFill>
            <a:schemeClr val="bg1">
              <a:alpha val="98000"/>
            </a:schemeClr>
          </a:solidFill>
          <a:ln>
            <a:solidFill>
              <a:srgbClr val="80DF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12" name="Mspham-0936082789">
              <a:hlinkClick r:id="rId7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7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MsPham-0936082789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146912"/>
            <a:ext cx="1637641" cy="778217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B349EB12-2E91-0459-3171-F96F07A5CE3B}"/>
              </a:ext>
            </a:extLst>
          </p:cNvPr>
          <p:cNvSpPr/>
          <p:nvPr/>
        </p:nvSpPr>
        <p:spPr>
          <a:xfrm flipH="1">
            <a:off x="9646156" y="3031125"/>
            <a:ext cx="2275307" cy="3980130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38BA4D0B-0147-034D-CB8C-A8B0ACE6DDE8}"/>
              </a:ext>
            </a:extLst>
          </p:cNvPr>
          <p:cNvSpPr/>
          <p:nvPr/>
        </p:nvSpPr>
        <p:spPr>
          <a:xfrm flipH="1">
            <a:off x="322869" y="1694135"/>
            <a:ext cx="2495557" cy="39612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0" name="MsPham-0936082789">
            <a:hlinkClick r:id="rId7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5893055"/>
            <a:ext cx="1384910" cy="87979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7" name="MsPham-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4354107" y="468063"/>
            <a:ext cx="3482115" cy="1174426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685205" y="729815"/>
            <a:ext cx="69541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b="1" dirty="0">
                <a:ln w="9525">
                  <a:solidFill>
                    <a:srgbClr val="8CE1F3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1</a:t>
            </a: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FC34EDCA-117C-2C5E-8997-2B62F883C34B}"/>
              </a:ext>
            </a:extLst>
          </p:cNvPr>
          <p:cNvSpPr/>
          <p:nvPr/>
        </p:nvSpPr>
        <p:spPr>
          <a:xfrm rot="-1201799">
            <a:off x="10188720" y="975934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27A0B94-397F-ACFE-39CC-6358EA9D599A}"/>
              </a:ext>
            </a:extLst>
          </p:cNvPr>
          <p:cNvSpPr/>
          <p:nvPr/>
        </p:nvSpPr>
        <p:spPr>
          <a:xfrm rot="-1192785">
            <a:off x="2441684" y="6047815"/>
            <a:ext cx="521174" cy="498806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A23458E3-8B40-0578-8F7F-47060D883595}"/>
              </a:ext>
            </a:extLst>
          </p:cNvPr>
          <p:cNvSpPr/>
          <p:nvPr/>
        </p:nvSpPr>
        <p:spPr>
          <a:xfrm rot="914228">
            <a:off x="9127003" y="2484422"/>
            <a:ext cx="458660" cy="438976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1902257" y="3259648"/>
            <a:ext cx="8504347" cy="1371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sz="9600" spc="-150" dirty="0"/>
              <a:t>Listen and </a:t>
            </a:r>
            <a:r>
              <a:rPr lang="vi-VN" sz="9600" spc="-150" dirty="0" err="1"/>
              <a:t>tick</a:t>
            </a:r>
            <a:endParaRPr lang="en-US" sz="9600" spc="-150" dirty="0"/>
          </a:p>
        </p:txBody>
      </p:sp>
    </p:spTree>
    <p:extLst>
      <p:ext uri="{BB962C8B-B14F-4D97-AF65-F5344CB8AC3E}">
        <p14:creationId xmlns:p14="http://schemas.microsoft.com/office/powerpoint/2010/main" val="17063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MsPham 0936082789">
            <a:extLst>
              <a:ext uri="{FF2B5EF4-FFF2-40B4-BE49-F238E27FC236}">
                <a16:creationId xmlns:a16="http://schemas.microsoft.com/office/drawing/2014/main" id="{4607BD68-8AF9-3117-204D-E5077CD530C9}"/>
              </a:ext>
            </a:extLst>
          </p:cNvPr>
          <p:cNvGrpSpPr/>
          <p:nvPr/>
        </p:nvGrpSpPr>
        <p:grpSpPr>
          <a:xfrm>
            <a:off x="752714" y="335854"/>
            <a:ext cx="4687387" cy="634530"/>
            <a:chOff x="2942719" y="211240"/>
            <a:chExt cx="7383396" cy="784853"/>
          </a:xfrm>
        </p:grpSpPr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D1F839B1-D3A5-AB42-8917-094EDC880ABC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2C5EA8F3-1903-3DA0-1504-C21A82AE6F1E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1BA83C0C-AB4C-30FC-E623-62B666508CD9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441C50A6-A2AF-A978-7266-E11A9A335DE2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BD5257BC-A4FE-C01A-B766-CA795E377FA6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F7B8C0AE-B70C-706E-CF90-4A4379CF430A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708E9722-615C-8B85-11B3-78A55F023384}"/>
              </a:ext>
            </a:extLst>
          </p:cNvPr>
          <p:cNvSpPr txBox="1"/>
          <p:nvPr/>
        </p:nvSpPr>
        <p:spPr>
          <a:xfrm>
            <a:off x="1166327" y="335853"/>
            <a:ext cx="863299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Listen and </a:t>
            </a:r>
            <a:r>
              <a:rPr lang="vi-VN" sz="4000" dirty="0" err="1"/>
              <a:t>tick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80678-0DAA-7DA9-222B-AA47B0912C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6685"/>
          <a:stretch/>
        </p:blipFill>
        <p:spPr>
          <a:xfrm>
            <a:off x="834804" y="1144737"/>
            <a:ext cx="10542782" cy="2521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07FCA-699F-C99E-F479-3FA4BF4AE7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91" t="56619" r="91" b="66"/>
          <a:stretch/>
        </p:blipFill>
        <p:spPr>
          <a:xfrm>
            <a:off x="834804" y="3703320"/>
            <a:ext cx="10542782" cy="2521685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17EB6B3-CC5D-5C55-C487-03E64107E1F9}"/>
              </a:ext>
            </a:extLst>
          </p:cNvPr>
          <p:cNvSpPr/>
          <p:nvPr/>
        </p:nvSpPr>
        <p:spPr>
          <a:xfrm>
            <a:off x="7326151" y="29854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0A6F5F4-0C61-428A-4904-20B65A10C866}"/>
              </a:ext>
            </a:extLst>
          </p:cNvPr>
          <p:cNvSpPr/>
          <p:nvPr/>
        </p:nvSpPr>
        <p:spPr>
          <a:xfrm>
            <a:off x="10808556" y="29854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33533CD-818F-7374-365E-74EDB7E1D2A9}"/>
              </a:ext>
            </a:extLst>
          </p:cNvPr>
          <p:cNvSpPr/>
          <p:nvPr/>
        </p:nvSpPr>
        <p:spPr>
          <a:xfrm>
            <a:off x="478394" y="1946038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48C49044-4717-4A55-CC38-53A77E2A48BA}"/>
              </a:ext>
            </a:extLst>
          </p:cNvPr>
          <p:cNvSpPr/>
          <p:nvPr/>
        </p:nvSpPr>
        <p:spPr>
          <a:xfrm>
            <a:off x="532548" y="4576472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0DC0E9A-5D46-7BF3-2805-4A07AAE304AA}"/>
              </a:ext>
            </a:extLst>
          </p:cNvPr>
          <p:cNvSpPr/>
          <p:nvPr/>
        </p:nvSpPr>
        <p:spPr>
          <a:xfrm>
            <a:off x="3843745" y="29854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CD5EF6D-6D7A-E097-0948-D55AAEF097BC}"/>
              </a:ext>
            </a:extLst>
          </p:cNvPr>
          <p:cNvSpPr/>
          <p:nvPr/>
        </p:nvSpPr>
        <p:spPr>
          <a:xfrm>
            <a:off x="7326151" y="55965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ED77305-EB38-2AA9-2C7B-BA4921390607}"/>
              </a:ext>
            </a:extLst>
          </p:cNvPr>
          <p:cNvSpPr/>
          <p:nvPr/>
        </p:nvSpPr>
        <p:spPr>
          <a:xfrm>
            <a:off x="10808556" y="55965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CF86A3B-350E-2BD5-B643-5B668803E269}"/>
              </a:ext>
            </a:extLst>
          </p:cNvPr>
          <p:cNvSpPr/>
          <p:nvPr/>
        </p:nvSpPr>
        <p:spPr>
          <a:xfrm>
            <a:off x="3843745" y="55965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6B2E1809-3E9F-0475-CBDD-FC04A51446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56" y="261809"/>
            <a:ext cx="871932" cy="8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28442" y="226918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MsPham 0936082789">
            <a:extLst>
              <a:ext uri="{FF2B5EF4-FFF2-40B4-BE49-F238E27FC236}">
                <a16:creationId xmlns:a16="http://schemas.microsoft.com/office/drawing/2014/main" id="{FE48C424-174C-FD73-540F-BD55F6E5856B}"/>
              </a:ext>
            </a:extLst>
          </p:cNvPr>
          <p:cNvGrpSpPr/>
          <p:nvPr/>
        </p:nvGrpSpPr>
        <p:grpSpPr>
          <a:xfrm>
            <a:off x="752714" y="335854"/>
            <a:ext cx="4166527" cy="634530"/>
            <a:chOff x="2942719" y="211240"/>
            <a:chExt cx="7383396" cy="784853"/>
          </a:xfrm>
        </p:grpSpPr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F67B41A6-6232-D094-4A67-DEAA50FBF7C1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4663A76-5EE2-ACBA-4709-0FBAC2B64B4F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A97B8191-84EC-D949-9B1B-D899510175FB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5D67E1A2-5CC1-5659-71B7-DE5A4D7E70B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D8F438E-058F-42BF-4712-A5DA4BB02653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FE69B71-A60B-6A8B-FFE4-530D57F5E775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25380531-3447-542E-BC54-8869557F8D04}"/>
              </a:ext>
            </a:extLst>
          </p:cNvPr>
          <p:cNvSpPr txBox="1"/>
          <p:nvPr/>
        </p:nvSpPr>
        <p:spPr>
          <a:xfrm>
            <a:off x="1166327" y="335853"/>
            <a:ext cx="4389521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Let’s</a:t>
            </a:r>
            <a:r>
              <a:rPr lang="vi-VN" sz="4000" dirty="0"/>
              <a:t> </a:t>
            </a:r>
            <a:r>
              <a:rPr lang="vi-VN" sz="4000" dirty="0" err="1"/>
              <a:t>check</a:t>
            </a:r>
            <a:r>
              <a:rPr lang="vi-VN" sz="4000" dirty="0"/>
              <a:t>.</a:t>
            </a:r>
            <a:endParaRPr lang="en-US" sz="4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FDA6C7D-756A-914E-2DF0-7F6CB8B73DD5}"/>
              </a:ext>
            </a:extLst>
          </p:cNvPr>
          <p:cNvSpPr/>
          <p:nvPr/>
        </p:nvSpPr>
        <p:spPr>
          <a:xfrm>
            <a:off x="5515457" y="871795"/>
            <a:ext cx="914400" cy="914400"/>
          </a:xfrm>
          <a:prstGeom prst="diamond">
            <a:avLst/>
          </a:prstGeom>
          <a:solidFill>
            <a:srgbClr val="FFC000"/>
          </a:solidFill>
          <a:ln w="57150" cmpd="thickThin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251556-9EBD-120B-5E9B-39EE1C3C3EEF}"/>
              </a:ext>
            </a:extLst>
          </p:cNvPr>
          <p:cNvGrpSpPr/>
          <p:nvPr/>
        </p:nvGrpSpPr>
        <p:grpSpPr>
          <a:xfrm>
            <a:off x="322109" y="2499340"/>
            <a:ext cx="11368919" cy="2719285"/>
            <a:chOff x="810451" y="2285460"/>
            <a:chExt cx="10542782" cy="2521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08FC9-1649-4519-14F9-4AB1AF4F1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6685"/>
            <a:stretch/>
          </p:blipFill>
          <p:spPr>
            <a:xfrm>
              <a:off x="810451" y="2285460"/>
              <a:ext cx="10542782" cy="2521685"/>
            </a:xfrm>
            <a:prstGeom prst="rect">
              <a:avLst/>
            </a:prstGeom>
          </p:spPr>
        </p:pic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4D4D2826-ED2A-B9CE-1F04-E75FA0BD6EDB}"/>
                </a:ext>
              </a:extLst>
            </p:cNvPr>
            <p:cNvSpPr/>
            <p:nvPr/>
          </p:nvSpPr>
          <p:spPr>
            <a:xfrm>
              <a:off x="7301798" y="412615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DD4DB71-DFE0-CDBD-4F24-573B8E087B80}"/>
                </a:ext>
              </a:extLst>
            </p:cNvPr>
            <p:cNvSpPr/>
            <p:nvPr/>
          </p:nvSpPr>
          <p:spPr>
            <a:xfrm>
              <a:off x="10784203" y="412615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A20B33DB-53B4-589A-8850-16E786AA0D3A}"/>
                </a:ext>
              </a:extLst>
            </p:cNvPr>
            <p:cNvSpPr/>
            <p:nvPr/>
          </p:nvSpPr>
          <p:spPr>
            <a:xfrm>
              <a:off x="3819392" y="4126159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37D22DC-9E9B-7C27-9B07-4C18309914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63" t="22222" r="28526" b="44889"/>
          <a:stretch/>
        </p:blipFill>
        <p:spPr>
          <a:xfrm>
            <a:off x="11174322" y="4367559"/>
            <a:ext cx="695569" cy="591633"/>
          </a:xfrm>
          <a:prstGeom prst="rect">
            <a:avLst/>
          </a:prstGeom>
          <a:effectLst>
            <a:glow rad="50800">
              <a:schemeClr val="bg1"/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7" name="Picture 26" descr="A cartoon of a yellow star&#10;&#10;Description automatically generated">
            <a:extLst>
              <a:ext uri="{FF2B5EF4-FFF2-40B4-BE49-F238E27FC236}">
                <a16:creationId xmlns:a16="http://schemas.microsoft.com/office/drawing/2014/main" id="{032583BC-925D-8B62-ED9C-2BAD14AE1FA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14429" r="10830" b="13704"/>
          <a:stretch/>
        </p:blipFill>
        <p:spPr>
          <a:xfrm>
            <a:off x="7844085" y="880913"/>
            <a:ext cx="990963" cy="896165"/>
          </a:xfrm>
          <a:prstGeom prst="rect">
            <a:avLst/>
          </a:prstGeom>
        </p:spPr>
      </p:pic>
      <p:pic>
        <p:nvPicPr>
          <p:cNvPr id="30" name="Picture 2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E3D47AA9-F5AE-04D2-7F21-58BCCAB4B6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90" y="837749"/>
            <a:ext cx="990963" cy="98249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020B343-CFBD-6F0A-E2A1-3325CD9A8A04}"/>
              </a:ext>
            </a:extLst>
          </p:cNvPr>
          <p:cNvSpPr/>
          <p:nvPr/>
        </p:nvSpPr>
        <p:spPr>
          <a:xfrm>
            <a:off x="491006" y="-5609691"/>
            <a:ext cx="11457154" cy="4646741"/>
          </a:xfrm>
          <a:prstGeom prst="horizontalScroll">
            <a:avLst>
              <a:gd name="adj" fmla="val 7690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9" algn="ctr">
              <a:spcBef>
                <a:spcPts val="600"/>
              </a:spcBef>
              <a:spcAft>
                <a:spcPts val="800"/>
              </a:spcAft>
            </a:pPr>
            <a:r>
              <a:rPr lang="vi-VN" altLang="en-US" sz="3600" b="1" dirty="0">
                <a:solidFill>
                  <a:srgbClr val="7030A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3600" b="1" dirty="0">
                <a:solidFill>
                  <a:srgbClr val="7030A0"/>
                </a:solidFill>
                <a:latin typeface="Arial" panose="020B0604020202020204" pitchFamily="34" charset="0"/>
              </a:rPr>
              <a:t>. </a:t>
            </a:r>
          </a:p>
          <a:p>
            <a:pPr marL="182889">
              <a:spcBef>
                <a:spcPts val="600"/>
              </a:spcBef>
              <a:spcAft>
                <a:spcPts val="800"/>
              </a:spcAft>
            </a:pPr>
            <a:r>
              <a:rPr lang="vi-VN" alt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A: Hi, I'm Lan. I'm a new pupil. Could you tell me the way to the library, please?</a:t>
            </a:r>
          </a:p>
          <a:p>
            <a:pPr marL="182889">
              <a:spcBef>
                <a:spcPts val="600"/>
              </a:spcBef>
              <a:spcAft>
                <a:spcPts val="80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B: Sure. </a:t>
            </a:r>
            <a:r>
              <a:rPr lang="en-US" alt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Go downstairs. It's on the first floor</a:t>
            </a: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182889">
              <a:spcBef>
                <a:spcPts val="600"/>
              </a:spcBef>
              <a:spcAft>
                <a:spcPts val="80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A: Thank you.</a:t>
            </a:r>
            <a:endParaRPr lang="en-US" alt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1472 1.091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5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28442" y="226918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MsPham 0936082789">
            <a:extLst>
              <a:ext uri="{FF2B5EF4-FFF2-40B4-BE49-F238E27FC236}">
                <a16:creationId xmlns:a16="http://schemas.microsoft.com/office/drawing/2014/main" id="{FE48C424-174C-FD73-540F-BD55F6E5856B}"/>
              </a:ext>
            </a:extLst>
          </p:cNvPr>
          <p:cNvGrpSpPr/>
          <p:nvPr/>
        </p:nvGrpSpPr>
        <p:grpSpPr>
          <a:xfrm>
            <a:off x="752714" y="335854"/>
            <a:ext cx="4166527" cy="634530"/>
            <a:chOff x="2942719" y="211240"/>
            <a:chExt cx="7383396" cy="784853"/>
          </a:xfrm>
        </p:grpSpPr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F67B41A6-6232-D094-4A67-DEAA50FBF7C1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4663A76-5EE2-ACBA-4709-0FBAC2B64B4F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A97B8191-84EC-D949-9B1B-D899510175FB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5D67E1A2-5CC1-5659-71B7-DE5A4D7E70B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D8F438E-058F-42BF-4712-A5DA4BB02653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FE69B71-A60B-6A8B-FFE4-530D57F5E775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25380531-3447-542E-BC54-8869557F8D04}"/>
              </a:ext>
            </a:extLst>
          </p:cNvPr>
          <p:cNvSpPr txBox="1"/>
          <p:nvPr/>
        </p:nvSpPr>
        <p:spPr>
          <a:xfrm>
            <a:off x="1166327" y="335853"/>
            <a:ext cx="4389521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Let’s</a:t>
            </a:r>
            <a:r>
              <a:rPr lang="vi-VN" sz="4000" dirty="0"/>
              <a:t> </a:t>
            </a:r>
            <a:r>
              <a:rPr lang="vi-VN" sz="4000" dirty="0" err="1"/>
              <a:t>check</a:t>
            </a:r>
            <a:r>
              <a:rPr lang="vi-VN" sz="4000" dirty="0"/>
              <a:t>.</a:t>
            </a:r>
            <a:endParaRPr lang="en-US" sz="4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FDA6C7D-756A-914E-2DF0-7F6CB8B73DD5}"/>
              </a:ext>
            </a:extLst>
          </p:cNvPr>
          <p:cNvSpPr/>
          <p:nvPr/>
        </p:nvSpPr>
        <p:spPr>
          <a:xfrm>
            <a:off x="5515457" y="871795"/>
            <a:ext cx="914400" cy="914400"/>
          </a:xfrm>
          <a:prstGeom prst="diamond">
            <a:avLst/>
          </a:prstGeom>
          <a:solidFill>
            <a:srgbClr val="FFC000"/>
          </a:solidFill>
          <a:ln w="57150" cmpd="thickThin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251556-9EBD-120B-5E9B-39EE1C3C3EEF}"/>
              </a:ext>
            </a:extLst>
          </p:cNvPr>
          <p:cNvGrpSpPr/>
          <p:nvPr/>
        </p:nvGrpSpPr>
        <p:grpSpPr>
          <a:xfrm>
            <a:off x="322109" y="2499340"/>
            <a:ext cx="11368919" cy="2719285"/>
            <a:chOff x="810451" y="2285460"/>
            <a:chExt cx="10542782" cy="2521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08FC9-1649-4519-14F9-4AB1AF4F1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3" t="55150" r="-193" b="1535"/>
            <a:stretch/>
          </p:blipFill>
          <p:spPr>
            <a:xfrm>
              <a:off x="810451" y="2285460"/>
              <a:ext cx="10542782" cy="2521685"/>
            </a:xfrm>
            <a:prstGeom prst="rect">
              <a:avLst/>
            </a:prstGeom>
          </p:spPr>
        </p:pic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4D4D2826-ED2A-B9CE-1F04-E75FA0BD6EDB}"/>
                </a:ext>
              </a:extLst>
            </p:cNvPr>
            <p:cNvSpPr/>
            <p:nvPr/>
          </p:nvSpPr>
          <p:spPr>
            <a:xfrm>
              <a:off x="7269597" y="4244231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DD4DB71-DFE0-CDBD-4F24-573B8E087B80}"/>
                </a:ext>
              </a:extLst>
            </p:cNvPr>
            <p:cNvSpPr/>
            <p:nvPr/>
          </p:nvSpPr>
          <p:spPr>
            <a:xfrm>
              <a:off x="10752003" y="4244231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A20B33DB-53B4-589A-8850-16E786AA0D3A}"/>
                </a:ext>
              </a:extLst>
            </p:cNvPr>
            <p:cNvSpPr/>
            <p:nvPr/>
          </p:nvSpPr>
          <p:spPr>
            <a:xfrm>
              <a:off x="3787190" y="4244231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37D22DC-9E9B-7C27-9B07-4C18309914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63" t="22222" r="28526" b="44889"/>
          <a:stretch/>
        </p:blipFill>
        <p:spPr>
          <a:xfrm>
            <a:off x="3568301" y="4499633"/>
            <a:ext cx="827206" cy="703600"/>
          </a:xfrm>
          <a:prstGeom prst="rect">
            <a:avLst/>
          </a:prstGeom>
          <a:effectLst>
            <a:glow rad="50800">
              <a:schemeClr val="bg1"/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7" name="Picture 26" descr="A cartoon of a yellow star&#10;&#10;Description automatically generated">
            <a:extLst>
              <a:ext uri="{FF2B5EF4-FFF2-40B4-BE49-F238E27FC236}">
                <a16:creationId xmlns:a16="http://schemas.microsoft.com/office/drawing/2014/main" id="{032583BC-925D-8B62-ED9C-2BAD14AE1FA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14429" r="10830" b="13704"/>
          <a:stretch/>
        </p:blipFill>
        <p:spPr>
          <a:xfrm>
            <a:off x="7844085" y="880913"/>
            <a:ext cx="990963" cy="896165"/>
          </a:xfrm>
          <a:prstGeom prst="rect">
            <a:avLst/>
          </a:prstGeom>
        </p:spPr>
      </p:pic>
      <p:pic>
        <p:nvPicPr>
          <p:cNvPr id="30" name="Picture 2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E3D47AA9-F5AE-04D2-7F21-58BCCAB4B6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90" y="837749"/>
            <a:ext cx="990963" cy="98249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020B343-CFBD-6F0A-E2A1-3325CD9A8A04}"/>
              </a:ext>
            </a:extLst>
          </p:cNvPr>
          <p:cNvSpPr/>
          <p:nvPr/>
        </p:nvSpPr>
        <p:spPr>
          <a:xfrm>
            <a:off x="491006" y="-5609691"/>
            <a:ext cx="11457154" cy="4646741"/>
          </a:xfrm>
          <a:prstGeom prst="horizontalScroll">
            <a:avLst>
              <a:gd name="adj" fmla="val 7690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9" algn="ctr">
              <a:spcBef>
                <a:spcPts val="600"/>
              </a:spcBef>
              <a:spcAft>
                <a:spcPts val="800"/>
              </a:spcAft>
            </a:pPr>
            <a:r>
              <a:rPr lang="en-US" altLang="en-US" sz="3600" b="1" dirty="0">
                <a:solidFill>
                  <a:srgbClr val="7030A0"/>
                </a:solidFill>
                <a:latin typeface="Arial" panose="020B0604020202020204" pitchFamily="34" charset="0"/>
              </a:rPr>
              <a:t>2. </a:t>
            </a:r>
          </a:p>
          <a:p>
            <a:pPr marL="182889">
              <a:spcAft>
                <a:spcPts val="40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A: What are you looking for, Linh?</a:t>
            </a:r>
          </a:p>
          <a:p>
            <a:pPr marL="182889">
              <a:spcAft>
                <a:spcPts val="40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B: I'm looking for the art room. Could you tell me the way there, please?</a:t>
            </a:r>
          </a:p>
          <a:p>
            <a:pPr marL="182889">
              <a:spcAft>
                <a:spcPts val="40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A: </a:t>
            </a:r>
            <a:r>
              <a:rPr lang="en-US" alt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Go past the music room and turn right.</a:t>
            </a:r>
          </a:p>
          <a:p>
            <a:pPr marL="182889">
              <a:spcAft>
                <a:spcPts val="40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B: Thank you very much.</a:t>
            </a:r>
            <a:endParaRPr lang="en-US" alt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1472 1.091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5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80678-0DAA-7DA9-222B-AA47B0912C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685"/>
          <a:stretch/>
        </p:blipFill>
        <p:spPr>
          <a:xfrm>
            <a:off x="834804" y="1144737"/>
            <a:ext cx="10542782" cy="2521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07FCA-699F-C99E-F479-3FA4BF4AE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1" t="56619" r="91" b="66"/>
          <a:stretch/>
        </p:blipFill>
        <p:spPr>
          <a:xfrm>
            <a:off x="834804" y="3703320"/>
            <a:ext cx="10542782" cy="2521685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17EB6B3-CC5D-5C55-C487-03E64107E1F9}"/>
              </a:ext>
            </a:extLst>
          </p:cNvPr>
          <p:cNvSpPr/>
          <p:nvPr/>
        </p:nvSpPr>
        <p:spPr>
          <a:xfrm>
            <a:off x="7326151" y="29854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0A6F5F4-0C61-428A-4904-20B65A10C866}"/>
              </a:ext>
            </a:extLst>
          </p:cNvPr>
          <p:cNvSpPr/>
          <p:nvPr/>
        </p:nvSpPr>
        <p:spPr>
          <a:xfrm>
            <a:off x="10808556" y="29854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33533CD-818F-7374-365E-74EDB7E1D2A9}"/>
              </a:ext>
            </a:extLst>
          </p:cNvPr>
          <p:cNvSpPr/>
          <p:nvPr/>
        </p:nvSpPr>
        <p:spPr>
          <a:xfrm>
            <a:off x="478394" y="1946038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48C49044-4717-4A55-CC38-53A77E2A48BA}"/>
              </a:ext>
            </a:extLst>
          </p:cNvPr>
          <p:cNvSpPr/>
          <p:nvPr/>
        </p:nvSpPr>
        <p:spPr>
          <a:xfrm>
            <a:off x="532548" y="4576472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0DC0E9A-5D46-7BF3-2805-4A07AAE304AA}"/>
              </a:ext>
            </a:extLst>
          </p:cNvPr>
          <p:cNvSpPr/>
          <p:nvPr/>
        </p:nvSpPr>
        <p:spPr>
          <a:xfrm>
            <a:off x="3843745" y="29854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CD5EF6D-6D7A-E097-0948-D55AAEF097BC}"/>
              </a:ext>
            </a:extLst>
          </p:cNvPr>
          <p:cNvSpPr/>
          <p:nvPr/>
        </p:nvSpPr>
        <p:spPr>
          <a:xfrm>
            <a:off x="7326151" y="55965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ED77305-EB38-2AA9-2C7B-BA4921390607}"/>
              </a:ext>
            </a:extLst>
          </p:cNvPr>
          <p:cNvSpPr/>
          <p:nvPr/>
        </p:nvSpPr>
        <p:spPr>
          <a:xfrm>
            <a:off x="10808556" y="55965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CF86A3B-350E-2BD5-B643-5B668803E269}"/>
              </a:ext>
            </a:extLst>
          </p:cNvPr>
          <p:cNvSpPr/>
          <p:nvPr/>
        </p:nvSpPr>
        <p:spPr>
          <a:xfrm>
            <a:off x="3843745" y="55965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MsPham 0936082789">
            <a:extLst>
              <a:ext uri="{FF2B5EF4-FFF2-40B4-BE49-F238E27FC236}">
                <a16:creationId xmlns:a16="http://schemas.microsoft.com/office/drawing/2014/main" id="{F2AA1A5D-840D-0645-CACB-06F9C76799B3}"/>
              </a:ext>
            </a:extLst>
          </p:cNvPr>
          <p:cNvGrpSpPr/>
          <p:nvPr/>
        </p:nvGrpSpPr>
        <p:grpSpPr>
          <a:xfrm>
            <a:off x="752714" y="335854"/>
            <a:ext cx="4166527" cy="634530"/>
            <a:chOff x="2942719" y="211240"/>
            <a:chExt cx="7383396" cy="784853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2D581E84-9A41-EB02-04A5-49FCF4CE2F9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06AB0F43-BEBD-C84D-FF4F-B7FAD79B3AE7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E5B9812B-9202-1F68-B81C-E137191C0D45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2C0718B9-AA07-3D20-2A8F-DDF6CF1E2586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B146A33B-3195-0632-ACAD-4B178C44FE2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208B3D4-59A8-51FD-2CB1-0D1D43CEEFEA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7E300B70-4C91-1236-7DA9-2232F542FBA8}"/>
              </a:ext>
            </a:extLst>
          </p:cNvPr>
          <p:cNvSpPr txBox="1"/>
          <p:nvPr/>
        </p:nvSpPr>
        <p:spPr>
          <a:xfrm>
            <a:off x="1166327" y="335853"/>
            <a:ext cx="4389521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Let’s</a:t>
            </a:r>
            <a:r>
              <a:rPr lang="vi-VN" sz="4000" dirty="0"/>
              <a:t> </a:t>
            </a:r>
            <a:r>
              <a:rPr lang="vi-VN" sz="4000" dirty="0" err="1"/>
              <a:t>check</a:t>
            </a:r>
            <a:r>
              <a:rPr lang="vi-VN" sz="4000" dirty="0"/>
              <a:t>.</a:t>
            </a:r>
            <a:endParaRPr lang="en-US" sz="4000" dirty="0"/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BAD916B0-3449-478A-1CE0-E3FD5ABF37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563" t="22222" r="28526" b="44889"/>
          <a:stretch/>
        </p:blipFill>
        <p:spPr>
          <a:xfrm>
            <a:off x="10808556" y="2769957"/>
            <a:ext cx="827206" cy="703600"/>
          </a:xfrm>
          <a:prstGeom prst="rect">
            <a:avLst/>
          </a:prstGeom>
          <a:effectLst>
            <a:glow rad="50800">
              <a:schemeClr val="bg1"/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3F2EF222-C589-2464-8A0C-80EAD09652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563" t="22222" r="28526" b="44889"/>
          <a:stretch/>
        </p:blipFill>
        <p:spPr>
          <a:xfrm>
            <a:off x="3890805" y="5361463"/>
            <a:ext cx="827206" cy="703600"/>
          </a:xfrm>
          <a:prstGeom prst="rect">
            <a:avLst/>
          </a:prstGeom>
          <a:effectLst>
            <a:glow rad="50800">
              <a:schemeClr val="bg1"/>
            </a:glow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276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6E4C2B8-C79A-48AB-565A-2A28E7BDBB96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85663BEE-07ED-2AAB-A5C6-FC07F8D168E7}"/>
              </a:ext>
            </a:extLst>
          </p:cNvPr>
          <p:cNvGrpSpPr/>
          <p:nvPr/>
        </p:nvGrpSpPr>
        <p:grpSpPr>
          <a:xfrm>
            <a:off x="-475320" y="-1389601"/>
            <a:ext cx="15401324" cy="8841451"/>
            <a:chOff x="-140761" y="-1118912"/>
            <a:chExt cx="10650688" cy="5149281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1D6EA8E-7620-5F33-F5ED-2C83FFD81742}"/>
                </a:ext>
              </a:extLst>
            </p:cNvPr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A7BA641D-FCB1-88C2-DFEE-7FCB6A9DCE03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85681CB-F741-3C37-E2C0-CA6C8606CE48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ED5760-36DE-69B3-E999-D62DDF94398A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057E71B-5761-AF01-E141-064B89366788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08DC10A9-EDE3-DCBC-14B2-FCFCED8D1B50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F4BA8C5-7BF2-004A-2AEE-DD2460026CD8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F9E74A6B-E1CB-0CD4-168D-3E2A1296811A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3DD17074-6D64-B7AA-63CD-600208B3D08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017EDDE-533C-3123-994E-52D8322455B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A63281E4-2EDA-BFC7-59FE-A4640695F610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DAE7D54-C3CE-44CC-471F-054BD241C32A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B77F2E4B-CE15-F1B6-8D8A-E6043295AC94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40473E48-813C-DA04-C43D-6FB0C504EB3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CE660C61-D8D8-8435-FF2A-2E9C40F3EE4B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10C5DEE2-678E-49D6-EC47-F9908916FEE0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CFA31AF4-5E21-A5EF-C585-4A729C863196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394B919B-DB8F-FDFB-AFAB-D82AEE0D6243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2A72D77F-E229-423A-3A38-88EB8C9E70E1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56A65247-E54B-1A1A-9F20-C613E0FCE0EC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122D71DB-CFC5-06AA-1AC6-DFBDF1A69CE5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E9FEC915-5B79-A67C-16EF-F7527DE6485A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ED30B1DC-2F7F-4CD8-FD87-1474EFB1C267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9C98694B-5EF4-B12C-811F-245216B11E7F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8F93665D-9341-7F5B-B6D1-EB8B46C05468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30034D1-38FF-2EDC-827E-8ED6708C71CE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B1A9FAD-0DC8-8E2B-1B2D-E958DE85B27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F756BA11-345F-1DC4-9FF0-CC3F1FCA73A6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9D32B457-B559-6EDF-4379-2A79B2416EA8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8A5A3CB-6B31-67FD-2A7F-7A41023FAE61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D238C6-DC29-E894-C1CE-0E9613C52A7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123E17E-CDA7-162C-83D7-E2C4794AA2B5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B5C59F16-2480-D115-792F-B0683442C8E8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9B567C75-E608-D3CE-0230-EE23D50A901E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9B34792-AF42-55B8-B22F-DA9E424D28D8}"/>
              </a:ext>
            </a:extLst>
          </p:cNvPr>
          <p:cNvSpPr/>
          <p:nvPr/>
        </p:nvSpPr>
        <p:spPr>
          <a:xfrm>
            <a:off x="1330258" y="910781"/>
            <a:ext cx="9924288" cy="5464639"/>
          </a:xfrm>
          <a:prstGeom prst="roundRect">
            <a:avLst>
              <a:gd name="adj" fmla="val 4821"/>
            </a:avLst>
          </a:prstGeom>
          <a:solidFill>
            <a:schemeClr val="bg1">
              <a:alpha val="98000"/>
            </a:schemeClr>
          </a:solidFill>
          <a:ln>
            <a:solidFill>
              <a:srgbClr val="80DF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12" name="Mspham-0936082789">
              <a:hlinkClick r:id="rId7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7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MsPham-0936082789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146912"/>
            <a:ext cx="1637641" cy="778217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B349EB12-2E91-0459-3171-F96F07A5CE3B}"/>
              </a:ext>
            </a:extLst>
          </p:cNvPr>
          <p:cNvSpPr/>
          <p:nvPr/>
        </p:nvSpPr>
        <p:spPr>
          <a:xfrm flipH="1">
            <a:off x="9646156" y="3031125"/>
            <a:ext cx="2275307" cy="3980130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38BA4D0B-0147-034D-CB8C-A8B0ACE6DDE8}"/>
              </a:ext>
            </a:extLst>
          </p:cNvPr>
          <p:cNvSpPr/>
          <p:nvPr/>
        </p:nvSpPr>
        <p:spPr>
          <a:xfrm flipH="1">
            <a:off x="322869" y="1694135"/>
            <a:ext cx="2495557" cy="39612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0" name="MsPham-0936082789">
            <a:hlinkClick r:id="rId7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5893055"/>
            <a:ext cx="1384910" cy="87979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7" name="MsPham-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4354107" y="468063"/>
            <a:ext cx="3482115" cy="1174426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685205" y="729815"/>
            <a:ext cx="69541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b="1" dirty="0">
                <a:ln w="9525">
                  <a:solidFill>
                    <a:srgbClr val="8CE1F3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3</a:t>
            </a: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FC34EDCA-117C-2C5E-8997-2B62F883C34B}"/>
              </a:ext>
            </a:extLst>
          </p:cNvPr>
          <p:cNvSpPr/>
          <p:nvPr/>
        </p:nvSpPr>
        <p:spPr>
          <a:xfrm rot="-1201799">
            <a:off x="10188720" y="975934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27A0B94-397F-ACFE-39CC-6358EA9D599A}"/>
              </a:ext>
            </a:extLst>
          </p:cNvPr>
          <p:cNvSpPr/>
          <p:nvPr/>
        </p:nvSpPr>
        <p:spPr>
          <a:xfrm rot="-1192785">
            <a:off x="2441684" y="6047815"/>
            <a:ext cx="521174" cy="498806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A23458E3-8B40-0578-8F7F-47060D883595}"/>
              </a:ext>
            </a:extLst>
          </p:cNvPr>
          <p:cNvSpPr/>
          <p:nvPr/>
        </p:nvSpPr>
        <p:spPr>
          <a:xfrm rot="914228">
            <a:off x="8917565" y="3162288"/>
            <a:ext cx="458660" cy="438976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2510757" y="2314788"/>
            <a:ext cx="7443730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vi-VN" sz="10000" dirty="0" err="1"/>
              <a:t>Read</a:t>
            </a:r>
            <a:r>
              <a:rPr lang="vi-VN" sz="10000" dirty="0"/>
              <a:t> </a:t>
            </a:r>
            <a:r>
              <a:rPr lang="en-US" sz="10000" dirty="0"/>
              <a:t>and </a:t>
            </a:r>
            <a:r>
              <a:rPr lang="vi-VN" sz="10000" dirty="0" err="1"/>
              <a:t>complete</a:t>
            </a:r>
            <a:r>
              <a:rPr lang="en-US" sz="10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3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6E4C2B8-C79A-48AB-565A-2A28E7BDBB96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sPham-0936082789">
            <a:extLst>
              <a:ext uri="{FF2B5EF4-FFF2-40B4-BE49-F238E27FC236}">
                <a16:creationId xmlns:a16="http://schemas.microsoft.com/office/drawing/2014/main" id="{43521699-BE38-DDCE-387D-88D7E13B11FD}"/>
              </a:ext>
            </a:extLst>
          </p:cNvPr>
          <p:cNvGrpSpPr/>
          <p:nvPr/>
        </p:nvGrpSpPr>
        <p:grpSpPr>
          <a:xfrm>
            <a:off x="-4016621" y="-2485292"/>
            <a:ext cx="19150423" cy="10879015"/>
            <a:chOff x="-140761" y="-1118912"/>
            <a:chExt cx="10650688" cy="5149281"/>
          </a:xfrm>
        </p:grpSpPr>
        <p:grpSp>
          <p:nvGrpSpPr>
            <p:cNvPr id="52" name="Group 3">
              <a:extLst>
                <a:ext uri="{FF2B5EF4-FFF2-40B4-BE49-F238E27FC236}">
                  <a16:creationId xmlns:a16="http://schemas.microsoft.com/office/drawing/2014/main" id="{C15F739C-286D-80F3-1C5B-7C0256C0B77B}"/>
                </a:ext>
              </a:extLst>
            </p:cNvPr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87" name="Freeform 4">
                <a:extLst>
                  <a:ext uri="{FF2B5EF4-FFF2-40B4-BE49-F238E27FC236}">
                    <a16:creationId xmlns:a16="http://schemas.microsoft.com/office/drawing/2014/main" id="{DAB6AC0F-F04C-F908-C300-9FDB29F01CF2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8" name="Freeform 5">
                <a:extLst>
                  <a:ext uri="{FF2B5EF4-FFF2-40B4-BE49-F238E27FC236}">
                    <a16:creationId xmlns:a16="http://schemas.microsoft.com/office/drawing/2014/main" id="{9C6D96CE-9535-4C0A-9877-A4046EEFD662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A8B40829-7887-8802-F99F-804287A63369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3D6BC8C3-0366-AD7B-4218-A3F5D7CC03FB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E83E05C0-AD32-7940-7D06-A00758690ECB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7C3E492F-330D-20A8-182B-FB7DBCCEFD18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D1F7B556-7735-1F30-87B0-CF3A16875233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56C0C918-B092-DBEF-1757-1F3112489994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6C60C1AB-41E6-8D04-DB7A-EC24A8D4CAF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CEC66760-71B0-4F2A-FA7B-9238C6AC2D8B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1628C3C9-09B5-2747-62EB-14C1547A4C7B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C3D0ED1C-718C-DBF8-278D-CEFB92632941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9" name="Freeform 16">
                <a:extLst>
                  <a:ext uri="{FF2B5EF4-FFF2-40B4-BE49-F238E27FC236}">
                    <a16:creationId xmlns:a16="http://schemas.microsoft.com/office/drawing/2014/main" id="{530A0AD2-EBF6-F126-8066-611DD6985DC2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304F8AF0-A864-8097-249C-DEF14DFBD752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3D0F6DA5-6EF5-7C7B-8D57-971DBD6867A6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18465B2D-BDFD-C5E8-69D5-EB09931B7746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0" name="Group 3">
              <a:extLst>
                <a:ext uri="{FF2B5EF4-FFF2-40B4-BE49-F238E27FC236}">
                  <a16:creationId xmlns:a16="http://schemas.microsoft.com/office/drawing/2014/main" id="{D70F7D4C-904C-CE2F-77CD-3AC6C78DE9F5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71" name="Freeform 4">
                <a:extLst>
                  <a:ext uri="{FF2B5EF4-FFF2-40B4-BE49-F238E27FC236}">
                    <a16:creationId xmlns:a16="http://schemas.microsoft.com/office/drawing/2014/main" id="{EEBE57D4-AAD4-DAC2-F56E-920253185870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2B5359C1-AF99-F11C-06BC-B9F4D7F3B591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5C2E943E-D31D-6D66-D1CA-1D36E63842AB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BA531470-F231-4828-8D40-B1EE49EBA229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C05A88D1-A59A-3395-B11F-D21724009876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4BB6B796-C2D3-92E7-0D22-2B8F2B47241C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987E1BEC-CEFB-0F5E-79A7-96195DC5C3C2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12ED373B-0BCB-D54B-4D65-FBE8E4A05FA1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F684949E-9D1D-2019-6E4B-BEEBE9764725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B1A37AF7-1846-CE7C-BA8C-BE5E98520B5F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1CA3408F-5BF8-2189-E253-43ED40E177C5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46A141F0-46FF-834C-0EC4-E79150DEB9C7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55740FED-F15D-585C-E676-CCD8F5E062E4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7035B203-EEC9-3D3C-3735-2FE91A77B803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763C0836-3878-6202-0BFF-7853726E3653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BE970530-14A0-EB48-D50F-EC6F1B5422B1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9B34792-AF42-55B8-B22F-DA9E424D28D8}"/>
              </a:ext>
            </a:extLst>
          </p:cNvPr>
          <p:cNvSpPr/>
          <p:nvPr/>
        </p:nvSpPr>
        <p:spPr>
          <a:xfrm>
            <a:off x="1330258" y="910781"/>
            <a:ext cx="9924288" cy="5464639"/>
          </a:xfrm>
          <a:prstGeom prst="roundRect">
            <a:avLst>
              <a:gd name="adj" fmla="val 4821"/>
            </a:avLst>
          </a:prstGeom>
          <a:solidFill>
            <a:schemeClr val="bg1">
              <a:alpha val="98000"/>
            </a:schemeClr>
          </a:solidFill>
          <a:ln>
            <a:solidFill>
              <a:srgbClr val="80DF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dirty="0">
              <a:latin typeface="Arial" panose="020B0604020202020204" pitchFamily="34" charset="0"/>
            </a:endParaRP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3915578" y="2295367"/>
            <a:ext cx="5277841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Warm-up and review</a:t>
            </a:r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0F6FF625-EFD3-D6BE-DAE8-6F243AB9655E}"/>
              </a:ext>
            </a:extLst>
          </p:cNvPr>
          <p:cNvSpPr txBox="1"/>
          <p:nvPr/>
        </p:nvSpPr>
        <p:spPr>
          <a:xfrm>
            <a:off x="2981958" y="2284975"/>
            <a:ext cx="968454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01.</a:t>
            </a:r>
          </a:p>
        </p:txBody>
      </p:sp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C427790B-D29E-9870-3010-1859CBDB7CCE}"/>
              </a:ext>
            </a:extLst>
          </p:cNvPr>
          <p:cNvSpPr txBox="1"/>
          <p:nvPr/>
        </p:nvSpPr>
        <p:spPr>
          <a:xfrm>
            <a:off x="3915577" y="3142560"/>
            <a:ext cx="5375725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Listen and </a:t>
            </a:r>
            <a:r>
              <a:rPr lang="vi-VN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tick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41BEC356-191E-7668-807B-6F38192B74EA}"/>
              </a:ext>
            </a:extLst>
          </p:cNvPr>
          <p:cNvSpPr txBox="1"/>
          <p:nvPr/>
        </p:nvSpPr>
        <p:spPr>
          <a:xfrm>
            <a:off x="2981958" y="3132168"/>
            <a:ext cx="968454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02.</a:t>
            </a:r>
          </a:p>
        </p:txBody>
      </p: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AB13C3A7-E945-EA77-D089-7D45E5993C2B}"/>
              </a:ext>
            </a:extLst>
          </p:cNvPr>
          <p:cNvSpPr txBox="1"/>
          <p:nvPr/>
        </p:nvSpPr>
        <p:spPr>
          <a:xfrm>
            <a:off x="3915578" y="3989753"/>
            <a:ext cx="5920604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vi-VN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Read</a:t>
            </a:r>
            <a:r>
              <a:rPr lang="vi-VN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and </a:t>
            </a:r>
            <a:r>
              <a:rPr lang="vi-VN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complete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4497055A-700B-A0B0-2E0C-F72150083B67}"/>
              </a:ext>
            </a:extLst>
          </p:cNvPr>
          <p:cNvSpPr txBox="1"/>
          <p:nvPr/>
        </p:nvSpPr>
        <p:spPr>
          <a:xfrm>
            <a:off x="2981958" y="3979361"/>
            <a:ext cx="968454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03.</a:t>
            </a:r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E903CB48-1B52-249E-2457-B5B324A209DB}"/>
              </a:ext>
            </a:extLst>
          </p:cNvPr>
          <p:cNvSpPr txBox="1"/>
          <p:nvPr/>
        </p:nvSpPr>
        <p:spPr>
          <a:xfrm>
            <a:off x="3950412" y="4826553"/>
            <a:ext cx="4819405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Let’s play</a:t>
            </a:r>
            <a:r>
              <a:rPr lang="vi-VN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B7B7FCFE-CF35-980B-6E13-FE88FE13B862}"/>
              </a:ext>
            </a:extLst>
          </p:cNvPr>
          <p:cNvSpPr txBox="1"/>
          <p:nvPr/>
        </p:nvSpPr>
        <p:spPr>
          <a:xfrm>
            <a:off x="2981958" y="4849454"/>
            <a:ext cx="968454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04.</a:t>
            </a:r>
          </a:p>
        </p:txBody>
      </p:sp>
      <p:sp>
        <p:nvSpPr>
          <p:cNvPr id="25" name="MsPham 0936082789">
            <a:extLst>
              <a:ext uri="{FF2B5EF4-FFF2-40B4-BE49-F238E27FC236}">
                <a16:creationId xmlns:a16="http://schemas.microsoft.com/office/drawing/2014/main" id="{428D5DDB-0CDE-A5F6-0994-434727CB44B3}"/>
              </a:ext>
            </a:extLst>
          </p:cNvPr>
          <p:cNvSpPr txBox="1"/>
          <p:nvPr/>
        </p:nvSpPr>
        <p:spPr>
          <a:xfrm>
            <a:off x="3989810" y="5686357"/>
            <a:ext cx="6038606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Wrap-up </a:t>
            </a:r>
          </a:p>
        </p:txBody>
      </p: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B0F5D1FC-0B19-9208-B0C7-3FEDEB2AE6D4}"/>
              </a:ext>
            </a:extLst>
          </p:cNvPr>
          <p:cNvSpPr txBox="1"/>
          <p:nvPr/>
        </p:nvSpPr>
        <p:spPr>
          <a:xfrm>
            <a:off x="2981958" y="5686357"/>
            <a:ext cx="968454" cy="40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05.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12" name="Mspham-0936082789">
              <a:hlinkClick r:id="rId7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7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MsPham-0936082789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146912"/>
            <a:ext cx="1637641" cy="778217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B349EB12-2E91-0459-3171-F96F07A5CE3B}"/>
              </a:ext>
            </a:extLst>
          </p:cNvPr>
          <p:cNvSpPr/>
          <p:nvPr/>
        </p:nvSpPr>
        <p:spPr>
          <a:xfrm flipH="1">
            <a:off x="9646156" y="3031125"/>
            <a:ext cx="2275307" cy="3980130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38BA4D0B-0147-034D-CB8C-A8B0ACE6DDE8}"/>
              </a:ext>
            </a:extLst>
          </p:cNvPr>
          <p:cNvSpPr/>
          <p:nvPr/>
        </p:nvSpPr>
        <p:spPr>
          <a:xfrm flipH="1">
            <a:off x="322869" y="1694135"/>
            <a:ext cx="2495557" cy="39612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0" name="MsPham-0936082789">
            <a:hlinkClick r:id="rId7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5893055"/>
            <a:ext cx="1384910" cy="87979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7" name="MsPham-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2506870" y="653095"/>
            <a:ext cx="7383396" cy="1174426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709426" y="914847"/>
            <a:ext cx="69541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b="1" dirty="0">
                <a:ln w="9525">
                  <a:solidFill>
                    <a:srgbClr val="8CE1F3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Table of contents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A23458E3-8B40-0578-8F7F-47060D883595}"/>
              </a:ext>
            </a:extLst>
          </p:cNvPr>
          <p:cNvSpPr/>
          <p:nvPr/>
        </p:nvSpPr>
        <p:spPr>
          <a:xfrm rot="914228">
            <a:off x="8922263" y="3774255"/>
            <a:ext cx="458660" cy="438976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+mj-lt"/>
            </a:endParaRP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FC34EDCA-117C-2C5E-8997-2B62F883C34B}"/>
              </a:ext>
            </a:extLst>
          </p:cNvPr>
          <p:cNvSpPr/>
          <p:nvPr/>
        </p:nvSpPr>
        <p:spPr>
          <a:xfrm rot="-1201799">
            <a:off x="10188720" y="975934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27A0B94-397F-ACFE-39CC-6358EA9D599A}"/>
              </a:ext>
            </a:extLst>
          </p:cNvPr>
          <p:cNvSpPr/>
          <p:nvPr/>
        </p:nvSpPr>
        <p:spPr>
          <a:xfrm rot="-1192785">
            <a:off x="2441684" y="6047815"/>
            <a:ext cx="521174" cy="498806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5597285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8754292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vi-VN" dirty="0" err="1"/>
              <a:t>Read</a:t>
            </a:r>
            <a:r>
              <a:rPr lang="vi-VN" dirty="0"/>
              <a:t> </a:t>
            </a:r>
            <a:r>
              <a:rPr lang="vi-VN" dirty="0" err="1"/>
              <a:t>and</a:t>
            </a:r>
            <a:r>
              <a:rPr lang="vi-VN" dirty="0"/>
              <a:t> </a:t>
            </a:r>
            <a:r>
              <a:rPr lang="vi-VN" dirty="0" err="1"/>
              <a:t>complete</a:t>
            </a:r>
            <a:r>
              <a:rPr lang="vi-VN" dirty="0"/>
              <a:t> </a:t>
            </a:r>
            <a:endParaRPr lang="en-US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4637933" y="2298342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5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5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210AA7E-53A6-C98C-4FC6-F5E06E530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299" y="993546"/>
            <a:ext cx="9195294" cy="55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9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MsPham 0936082789">
            <a:extLst>
              <a:ext uri="{FF2B5EF4-FFF2-40B4-BE49-F238E27FC236}">
                <a16:creationId xmlns:a16="http://schemas.microsoft.com/office/drawing/2014/main" id="{233AA77A-1572-C9FA-DEAB-F22AD39A7606}"/>
              </a:ext>
            </a:extLst>
          </p:cNvPr>
          <p:cNvGrpSpPr/>
          <p:nvPr/>
        </p:nvGrpSpPr>
        <p:grpSpPr>
          <a:xfrm>
            <a:off x="752714" y="335854"/>
            <a:ext cx="4166527" cy="634530"/>
            <a:chOff x="2942719" y="211240"/>
            <a:chExt cx="7383396" cy="784853"/>
          </a:xfrm>
        </p:grpSpPr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2C3B9EA3-52B1-80F3-1BAD-8716FA0C96BF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0C8E067-4E45-98C8-91B2-9BF9A845C518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0696FF77-F97B-5761-A93F-EAF962CB5A85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B25D9144-F000-044D-5573-DDD81FFF6040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16647506-FEAE-F07F-0EC9-91531A2AF0C1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0C104310-1BB9-B241-C117-D4D556791E39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2FDC4D58-69A6-8A71-506B-535581FBEB3A}"/>
              </a:ext>
            </a:extLst>
          </p:cNvPr>
          <p:cNvSpPr txBox="1"/>
          <p:nvPr/>
        </p:nvSpPr>
        <p:spPr>
          <a:xfrm>
            <a:off x="1166327" y="335853"/>
            <a:ext cx="4389521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Let’s</a:t>
            </a:r>
            <a:r>
              <a:rPr lang="vi-VN" sz="4000" dirty="0"/>
              <a:t> </a:t>
            </a:r>
            <a:r>
              <a:rPr lang="vi-VN" sz="4000" dirty="0" err="1"/>
              <a:t>check</a:t>
            </a:r>
            <a:r>
              <a:rPr lang="vi-VN" sz="4000" dirty="0"/>
              <a:t>.</a:t>
            </a:r>
            <a:endParaRPr lang="en-US" sz="4000" dirty="0"/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FCAD894B-92A2-C31C-CADB-D2CDE37F3E40}"/>
              </a:ext>
            </a:extLst>
          </p:cNvPr>
          <p:cNvSpPr txBox="1"/>
          <p:nvPr/>
        </p:nvSpPr>
        <p:spPr>
          <a:xfrm>
            <a:off x="866354" y="2051634"/>
            <a:ext cx="12041784" cy="4052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A: Hello, </a:t>
            </a:r>
            <a:r>
              <a:rPr lang="en-US" sz="3600" b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Mr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Long.</a:t>
            </a:r>
          </a:p>
          <a:p>
            <a:pPr algn="l">
              <a:lnSpc>
                <a:spcPct val="150000"/>
              </a:lnSpc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B: Hello, Lucy.</a:t>
            </a:r>
          </a:p>
          <a:p>
            <a:pPr algn="l">
              <a:lnSpc>
                <a:spcPct val="150000"/>
              </a:lnSpc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A: Could you tell me the  </a:t>
            </a:r>
            <a:r>
              <a:rPr lang="en-US" sz="3600" b="0" u="sng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way 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 to the library, please?  </a:t>
            </a:r>
          </a:p>
          <a:p>
            <a:pPr algn="l">
              <a:lnSpc>
                <a:spcPct val="150000"/>
              </a:lnSpc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B: Go  </a:t>
            </a:r>
            <a:r>
              <a:rPr lang="en-US" sz="3600" b="0" u="sng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past 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 the music room and turn left.  </a:t>
            </a:r>
          </a:p>
          <a:p>
            <a:pPr algn="l">
              <a:lnSpc>
                <a:spcPct val="150000"/>
              </a:lnSpc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A: Thanks a lot, </a:t>
            </a:r>
            <a:r>
              <a:rPr lang="en-US" sz="3600" b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Mr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Long.</a:t>
            </a:r>
          </a:p>
        </p:txBody>
      </p: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ADECC886-8544-6128-5DDA-9696028A99E9}"/>
              </a:ext>
            </a:extLst>
          </p:cNvPr>
          <p:cNvSpPr txBox="1"/>
          <p:nvPr/>
        </p:nvSpPr>
        <p:spPr>
          <a:xfrm>
            <a:off x="5767011" y="3886506"/>
            <a:ext cx="1423686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32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_____</a:t>
            </a:r>
          </a:p>
          <a:p>
            <a:pPr>
              <a:lnSpc>
                <a:spcPct val="100000"/>
              </a:lnSpc>
            </a:pPr>
            <a:endParaRPr lang="en-US" sz="5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7553826" y="1318914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5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5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4C0F819-783F-53F5-0C51-EA48B42886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518" t="1435" r="1242" b="52749"/>
          <a:stretch/>
        </p:blipFill>
        <p:spPr>
          <a:xfrm>
            <a:off x="6546939" y="541374"/>
            <a:ext cx="3915118" cy="3345132"/>
          </a:xfrm>
          <a:prstGeom prst="rect">
            <a:avLst/>
          </a:prstGeom>
        </p:spPr>
      </p:pic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AAE7B28A-0E93-B265-32FC-78BAF3E776A7}"/>
              </a:ext>
            </a:extLst>
          </p:cNvPr>
          <p:cNvSpPr txBox="1"/>
          <p:nvPr/>
        </p:nvSpPr>
        <p:spPr>
          <a:xfrm>
            <a:off x="2113761" y="4734231"/>
            <a:ext cx="1423686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32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_____</a:t>
            </a:r>
          </a:p>
          <a:p>
            <a:pPr>
              <a:lnSpc>
                <a:spcPct val="100000"/>
              </a:lnSpc>
            </a:pPr>
            <a:endParaRPr lang="en-US" sz="5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4366B45-073B-FA88-A169-83ED43B4757B}"/>
              </a:ext>
            </a:extLst>
          </p:cNvPr>
          <p:cNvSpPr/>
          <p:nvPr/>
        </p:nvSpPr>
        <p:spPr>
          <a:xfrm>
            <a:off x="709127" y="1118256"/>
            <a:ext cx="914400" cy="914400"/>
          </a:xfrm>
          <a:prstGeom prst="diamond">
            <a:avLst/>
          </a:prstGeom>
          <a:solidFill>
            <a:srgbClr val="FFC000"/>
          </a:solidFill>
          <a:ln w="57150" cmpd="thickThin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MsPham 0936082789">
            <a:extLst>
              <a:ext uri="{FF2B5EF4-FFF2-40B4-BE49-F238E27FC236}">
                <a16:creationId xmlns:a16="http://schemas.microsoft.com/office/drawing/2014/main" id="{233AA77A-1572-C9FA-DEAB-F22AD39A7606}"/>
              </a:ext>
            </a:extLst>
          </p:cNvPr>
          <p:cNvGrpSpPr/>
          <p:nvPr/>
        </p:nvGrpSpPr>
        <p:grpSpPr>
          <a:xfrm>
            <a:off x="752714" y="335854"/>
            <a:ext cx="4166527" cy="634530"/>
            <a:chOff x="2942719" y="211240"/>
            <a:chExt cx="7383396" cy="784853"/>
          </a:xfrm>
        </p:grpSpPr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2C3B9EA3-52B1-80F3-1BAD-8716FA0C96BF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0C8E067-4E45-98C8-91B2-9BF9A845C518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0696FF77-F97B-5761-A93F-EAF962CB5A85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B25D9144-F000-044D-5573-DDD81FFF6040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16647506-FEAE-F07F-0EC9-91531A2AF0C1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0C104310-1BB9-B241-C117-D4D556791E39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2FDC4D58-69A6-8A71-506B-535581FBEB3A}"/>
              </a:ext>
            </a:extLst>
          </p:cNvPr>
          <p:cNvSpPr txBox="1"/>
          <p:nvPr/>
        </p:nvSpPr>
        <p:spPr>
          <a:xfrm>
            <a:off x="1166327" y="335853"/>
            <a:ext cx="4389521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vi-VN" sz="4000" dirty="0" err="1"/>
              <a:t>Let’s</a:t>
            </a:r>
            <a:r>
              <a:rPr lang="vi-VN" sz="4000" dirty="0"/>
              <a:t> </a:t>
            </a:r>
            <a:r>
              <a:rPr lang="vi-VN" sz="4000" dirty="0" err="1"/>
              <a:t>check</a:t>
            </a:r>
            <a:r>
              <a:rPr lang="vi-VN" sz="4000" dirty="0"/>
              <a:t>.</a:t>
            </a:r>
            <a:endParaRPr lang="en-US" sz="4000" dirty="0"/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FCAD894B-92A2-C31C-CADB-D2CDE37F3E40}"/>
              </a:ext>
            </a:extLst>
          </p:cNvPr>
          <p:cNvSpPr txBox="1"/>
          <p:nvPr/>
        </p:nvSpPr>
        <p:spPr>
          <a:xfrm>
            <a:off x="842235" y="2267443"/>
            <a:ext cx="12041784" cy="40934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A: Excuse me.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B: Yes?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A: </a:t>
            </a:r>
            <a:r>
              <a:rPr lang="en-US" sz="3600" b="0" u="sng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Could 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 you tell me the way to the art room, please?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B: Go </a:t>
            </a:r>
            <a:r>
              <a:rPr lang="en-US" sz="3600" b="0" u="sng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along </a:t>
            </a:r>
            <a:r>
              <a:rPr lang="en-US" sz="3600" b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the corridor and turn  </a:t>
            </a:r>
            <a:r>
              <a:rPr lang="en-US" sz="3600" b="0" u="sng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right  </a:t>
            </a: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 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A: Thank you.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B: You're welcome.</a:t>
            </a:r>
          </a:p>
        </p:txBody>
      </p: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ADECC886-8544-6128-5DDA-9696028A99E9}"/>
              </a:ext>
            </a:extLst>
          </p:cNvPr>
          <p:cNvSpPr txBox="1"/>
          <p:nvPr/>
        </p:nvSpPr>
        <p:spPr>
          <a:xfrm>
            <a:off x="1354981" y="3729382"/>
            <a:ext cx="1573265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32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_____</a:t>
            </a:r>
          </a:p>
          <a:p>
            <a:pPr>
              <a:lnSpc>
                <a:spcPct val="100000"/>
              </a:lnSpc>
            </a:pPr>
            <a:endParaRPr lang="en-US" sz="5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7360898" y="1199118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5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5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4C0F819-783F-53F5-0C51-EA48B42886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39" t="52053" r="1321" b="2131"/>
          <a:stretch/>
        </p:blipFill>
        <p:spPr>
          <a:xfrm>
            <a:off x="6343638" y="335853"/>
            <a:ext cx="3915118" cy="3345132"/>
          </a:xfrm>
          <a:prstGeom prst="rect">
            <a:avLst/>
          </a:prstGeom>
        </p:spPr>
      </p:pic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AAE7B28A-0E93-B265-32FC-78BAF3E776A7}"/>
              </a:ext>
            </a:extLst>
          </p:cNvPr>
          <p:cNvSpPr txBox="1"/>
          <p:nvPr/>
        </p:nvSpPr>
        <p:spPr>
          <a:xfrm>
            <a:off x="2089994" y="4403201"/>
            <a:ext cx="1453306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32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_____</a:t>
            </a:r>
          </a:p>
          <a:p>
            <a:pPr>
              <a:lnSpc>
                <a:spcPct val="100000"/>
              </a:lnSpc>
            </a:pPr>
            <a:endParaRPr lang="en-US" sz="5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5733B1F-A3B2-B9E4-EF36-8CD0E74CB3FF}"/>
              </a:ext>
            </a:extLst>
          </p:cNvPr>
          <p:cNvSpPr/>
          <p:nvPr/>
        </p:nvSpPr>
        <p:spPr>
          <a:xfrm>
            <a:off x="709127" y="1118256"/>
            <a:ext cx="914400" cy="914400"/>
          </a:xfrm>
          <a:prstGeom prst="diamond">
            <a:avLst/>
          </a:prstGeom>
          <a:solidFill>
            <a:srgbClr val="FFC000"/>
          </a:solidFill>
          <a:ln w="57150" cmpd="thickThin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888B28A2-BE8E-3AD0-E609-63FC5CCA7DD0}"/>
              </a:ext>
            </a:extLst>
          </p:cNvPr>
          <p:cNvSpPr txBox="1"/>
          <p:nvPr/>
        </p:nvSpPr>
        <p:spPr>
          <a:xfrm>
            <a:off x="7882164" y="4393269"/>
            <a:ext cx="1573265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32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_____</a:t>
            </a:r>
            <a:r>
              <a:rPr lang="en-US" sz="32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.</a:t>
            </a:r>
            <a:endParaRPr lang="vi-VN" sz="32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algn="l">
              <a:lnSpc>
                <a:spcPct val="100000"/>
              </a:lnSpc>
            </a:pPr>
            <a:endParaRPr lang="en-US" sz="5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24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6E4C2B8-C79A-48AB-565A-2A28E7BDBB96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85663BEE-07ED-2AAB-A5C6-FC07F8D168E7}"/>
              </a:ext>
            </a:extLst>
          </p:cNvPr>
          <p:cNvGrpSpPr/>
          <p:nvPr/>
        </p:nvGrpSpPr>
        <p:grpSpPr>
          <a:xfrm>
            <a:off x="-475320" y="-1389601"/>
            <a:ext cx="15401324" cy="8841451"/>
            <a:chOff x="-140761" y="-1118912"/>
            <a:chExt cx="10650688" cy="5149281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1D6EA8E-7620-5F33-F5ED-2C83FFD81742}"/>
                </a:ext>
              </a:extLst>
            </p:cNvPr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A7BA641D-FCB1-88C2-DFEE-7FCB6A9DCE03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85681CB-F741-3C37-E2C0-CA6C8606CE48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ED5760-36DE-69B3-E999-D62DDF94398A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057E71B-5761-AF01-E141-064B89366788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08DC10A9-EDE3-DCBC-14B2-FCFCED8D1B50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F4BA8C5-7BF2-004A-2AEE-DD2460026CD8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F9E74A6B-E1CB-0CD4-168D-3E2A1296811A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3DD17074-6D64-B7AA-63CD-600208B3D08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017EDDE-533C-3123-994E-52D8322455B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A63281E4-2EDA-BFC7-59FE-A4640695F610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DAE7D54-C3CE-44CC-471F-054BD241C32A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B77F2E4B-CE15-F1B6-8D8A-E6043295AC94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40473E48-813C-DA04-C43D-6FB0C504EB3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CE660C61-D8D8-8435-FF2A-2E9C40F3EE4B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10C5DEE2-678E-49D6-EC47-F9908916FEE0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CFA31AF4-5E21-A5EF-C585-4A729C863196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394B919B-DB8F-FDFB-AFAB-D82AEE0D6243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2A72D77F-E229-423A-3A38-88EB8C9E70E1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56A65247-E54B-1A1A-9F20-C613E0FCE0EC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122D71DB-CFC5-06AA-1AC6-DFBDF1A69CE5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E9FEC915-5B79-A67C-16EF-F7527DE6485A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ED30B1DC-2F7F-4CD8-FD87-1474EFB1C267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9C98694B-5EF4-B12C-811F-245216B11E7F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8F93665D-9341-7F5B-B6D1-EB8B46C05468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30034D1-38FF-2EDC-827E-8ED6708C71CE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B1A9FAD-0DC8-8E2B-1B2D-E958DE85B27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F756BA11-345F-1DC4-9FF0-CC3F1FCA73A6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9D32B457-B559-6EDF-4379-2A79B2416EA8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8A5A3CB-6B31-67FD-2A7F-7A41023FAE61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D238C6-DC29-E894-C1CE-0E9613C52A7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123E17E-CDA7-162C-83D7-E2C4794AA2B5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B5C59F16-2480-D115-792F-B0683442C8E8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9B567C75-E608-D3CE-0230-EE23D50A901E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9B34792-AF42-55B8-B22F-DA9E424D28D8}"/>
              </a:ext>
            </a:extLst>
          </p:cNvPr>
          <p:cNvSpPr/>
          <p:nvPr/>
        </p:nvSpPr>
        <p:spPr>
          <a:xfrm>
            <a:off x="1330258" y="910781"/>
            <a:ext cx="9924288" cy="5464639"/>
          </a:xfrm>
          <a:prstGeom prst="roundRect">
            <a:avLst>
              <a:gd name="adj" fmla="val 4821"/>
            </a:avLst>
          </a:prstGeom>
          <a:solidFill>
            <a:schemeClr val="bg1">
              <a:alpha val="98000"/>
            </a:schemeClr>
          </a:solidFill>
          <a:ln>
            <a:solidFill>
              <a:srgbClr val="80DF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12" name="Mspham-0936082789">
              <a:hlinkClick r:id="rId7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7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MsPham-0936082789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146912"/>
            <a:ext cx="1637641" cy="778217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B349EB12-2E91-0459-3171-F96F07A5CE3B}"/>
              </a:ext>
            </a:extLst>
          </p:cNvPr>
          <p:cNvSpPr/>
          <p:nvPr/>
        </p:nvSpPr>
        <p:spPr>
          <a:xfrm flipH="1">
            <a:off x="9646156" y="3031125"/>
            <a:ext cx="2275307" cy="3980130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38BA4D0B-0147-034D-CB8C-A8B0ACE6DDE8}"/>
              </a:ext>
            </a:extLst>
          </p:cNvPr>
          <p:cNvSpPr/>
          <p:nvPr/>
        </p:nvSpPr>
        <p:spPr>
          <a:xfrm flipH="1">
            <a:off x="322869" y="1694135"/>
            <a:ext cx="2495557" cy="39612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0" name="MsPham-0936082789">
            <a:hlinkClick r:id="rId7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5893055"/>
            <a:ext cx="1384910" cy="87979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7" name="MsPham-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4354107" y="468063"/>
            <a:ext cx="3482115" cy="1174426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685205" y="729815"/>
            <a:ext cx="69541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b="1" dirty="0">
                <a:ln w="9525">
                  <a:solidFill>
                    <a:srgbClr val="8CE1F3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4</a:t>
            </a: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FC34EDCA-117C-2C5E-8997-2B62F883C34B}"/>
              </a:ext>
            </a:extLst>
          </p:cNvPr>
          <p:cNvSpPr/>
          <p:nvPr/>
        </p:nvSpPr>
        <p:spPr>
          <a:xfrm rot="-1201799">
            <a:off x="10188720" y="975934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27A0B94-397F-ACFE-39CC-6358EA9D599A}"/>
              </a:ext>
            </a:extLst>
          </p:cNvPr>
          <p:cNvSpPr/>
          <p:nvPr/>
        </p:nvSpPr>
        <p:spPr>
          <a:xfrm rot="-1192785">
            <a:off x="2441684" y="6047815"/>
            <a:ext cx="521174" cy="498806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A23458E3-8B40-0578-8F7F-47060D883595}"/>
              </a:ext>
            </a:extLst>
          </p:cNvPr>
          <p:cNvSpPr/>
          <p:nvPr/>
        </p:nvSpPr>
        <p:spPr>
          <a:xfrm rot="914228">
            <a:off x="8917565" y="3162288"/>
            <a:ext cx="458660" cy="438976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2232701" y="2924354"/>
            <a:ext cx="744373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7854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3925965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49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4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8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316503" y="335854"/>
            <a:ext cx="8482817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Let’s play</a:t>
            </a:r>
            <a:r>
              <a:rPr lang="vi-VN" sz="4000" dirty="0"/>
              <a:t> </a:t>
            </a:r>
            <a:endParaRPr lang="en-US" sz="4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0AD7AB-F148-9F64-B144-19311445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7308" y="1156997"/>
            <a:ext cx="11717383" cy="5365150"/>
          </a:xfrm>
          <a:custGeom>
            <a:avLst/>
            <a:gdLst>
              <a:gd name="connsiteX0" fmla="*/ 0 w 11717383"/>
              <a:gd name="connsiteY0" fmla="*/ 0 h 5204729"/>
              <a:gd name="connsiteX1" fmla="*/ 11717383 w 11717383"/>
              <a:gd name="connsiteY1" fmla="*/ 0 h 5204729"/>
              <a:gd name="connsiteX2" fmla="*/ 11717383 w 11717383"/>
              <a:gd name="connsiteY2" fmla="*/ 4363616 h 5204729"/>
              <a:gd name="connsiteX3" fmla="*/ 10985863 w 11717383"/>
              <a:gd name="connsiteY3" fmla="*/ 5125616 h 5204729"/>
              <a:gd name="connsiteX4" fmla="*/ 10989640 w 11717383"/>
              <a:gd name="connsiteY4" fmla="*/ 5203526 h 5204729"/>
              <a:gd name="connsiteX5" fmla="*/ 10989816 w 11717383"/>
              <a:gd name="connsiteY5" fmla="*/ 5204729 h 5204729"/>
              <a:gd name="connsiteX6" fmla="*/ 823220 w 11717383"/>
              <a:gd name="connsiteY6" fmla="*/ 5204729 h 5204729"/>
              <a:gd name="connsiteX7" fmla="*/ 809064 w 11717383"/>
              <a:gd name="connsiteY7" fmla="*/ 5177562 h 5204729"/>
              <a:gd name="connsiteX8" fmla="*/ 202476 w 11717383"/>
              <a:gd name="connsiteY8" fmla="*/ 4841603 h 5204729"/>
              <a:gd name="connsiteX9" fmla="*/ 55049 w 11717383"/>
              <a:gd name="connsiteY9" fmla="*/ 4857084 h 5204729"/>
              <a:gd name="connsiteX10" fmla="*/ 0 w 11717383"/>
              <a:gd name="connsiteY10" fmla="*/ 4874885 h 5204729"/>
              <a:gd name="connsiteX11" fmla="*/ 0 w 11717383"/>
              <a:gd name="connsiteY11" fmla="*/ 0 h 520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17383" h="5204729">
                <a:moveTo>
                  <a:pt x="0" y="0"/>
                </a:moveTo>
                <a:lnTo>
                  <a:pt x="11717383" y="0"/>
                </a:lnTo>
                <a:lnTo>
                  <a:pt x="11717383" y="4363616"/>
                </a:lnTo>
                <a:cubicBezTo>
                  <a:pt x="11313376" y="4363616"/>
                  <a:pt x="10985863" y="4704775"/>
                  <a:pt x="10985863" y="5125616"/>
                </a:cubicBezTo>
                <a:cubicBezTo>
                  <a:pt x="10985863" y="5151919"/>
                  <a:pt x="10987142" y="5177910"/>
                  <a:pt x="10989640" y="5203526"/>
                </a:cubicBezTo>
                <a:lnTo>
                  <a:pt x="10989816" y="5204729"/>
                </a:lnTo>
                <a:lnTo>
                  <a:pt x="823220" y="5204729"/>
                </a:lnTo>
                <a:lnTo>
                  <a:pt x="809064" y="5177562"/>
                </a:lnTo>
                <a:cubicBezTo>
                  <a:pt x="677604" y="4974868"/>
                  <a:pt x="454980" y="4841603"/>
                  <a:pt x="202476" y="4841603"/>
                </a:cubicBezTo>
                <a:cubicBezTo>
                  <a:pt x="151975" y="4841603"/>
                  <a:pt x="102669" y="4846934"/>
                  <a:pt x="55049" y="4857084"/>
                </a:cubicBezTo>
                <a:lnTo>
                  <a:pt x="0" y="487488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1578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3925965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49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4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8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87995" y="335854"/>
            <a:ext cx="8711325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How to play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34277"/>
              </p:ext>
            </p:extLst>
          </p:nvPr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1E59599-1EDA-33C6-5215-7636F3B8A6EA}"/>
              </a:ext>
            </a:extLst>
          </p:cNvPr>
          <p:cNvGrpSpPr/>
          <p:nvPr/>
        </p:nvGrpSpPr>
        <p:grpSpPr>
          <a:xfrm>
            <a:off x="1087995" y="2671849"/>
            <a:ext cx="10125738" cy="3746702"/>
            <a:chOff x="1087995" y="2671849"/>
            <a:chExt cx="10125738" cy="37467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1F86733-656B-B3F0-C533-C0C09FFC243D}"/>
                </a:ext>
              </a:extLst>
            </p:cNvPr>
            <p:cNvSpPr/>
            <p:nvPr/>
          </p:nvSpPr>
          <p:spPr>
            <a:xfrm>
              <a:off x="1087995" y="2677468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C036303-91B6-E8EB-7D55-52B98D85E1F2}"/>
                </a:ext>
              </a:extLst>
            </p:cNvPr>
            <p:cNvSpPr/>
            <p:nvPr/>
          </p:nvSpPr>
          <p:spPr>
            <a:xfrm>
              <a:off x="1087995" y="3999335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461126-4E63-09ED-21E3-DF30BD20C293}"/>
                </a:ext>
              </a:extLst>
            </p:cNvPr>
            <p:cNvSpPr/>
            <p:nvPr/>
          </p:nvSpPr>
          <p:spPr>
            <a:xfrm>
              <a:off x="1087995" y="5321202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9602F7-C805-F67B-5533-A3294A7FD121}"/>
                </a:ext>
              </a:extLst>
            </p:cNvPr>
            <p:cNvSpPr/>
            <p:nvPr/>
          </p:nvSpPr>
          <p:spPr>
            <a:xfrm>
              <a:off x="6341883" y="2671849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0B826B-6B50-F0E8-4B4D-B4877B285510}"/>
                </a:ext>
              </a:extLst>
            </p:cNvPr>
            <p:cNvSpPr/>
            <p:nvPr/>
          </p:nvSpPr>
          <p:spPr>
            <a:xfrm>
              <a:off x="6341883" y="3993716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6E84A9-35E3-7BA4-7F4B-EE9EBF163E9F}"/>
                </a:ext>
              </a:extLst>
            </p:cNvPr>
            <p:cNvSpPr/>
            <p:nvPr/>
          </p:nvSpPr>
          <p:spPr>
            <a:xfrm>
              <a:off x="6341883" y="5315583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9CC9139-FC2F-704D-D3D8-98BA005E201E}"/>
                </a:ext>
              </a:extLst>
            </p:cNvPr>
            <p:cNvSpPr/>
            <p:nvPr/>
          </p:nvSpPr>
          <p:spPr>
            <a:xfrm>
              <a:off x="9002013" y="2678700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BFF4DBA-3CDF-D205-1449-D2935CA8CE89}"/>
                </a:ext>
              </a:extLst>
            </p:cNvPr>
            <p:cNvSpPr/>
            <p:nvPr/>
          </p:nvSpPr>
          <p:spPr>
            <a:xfrm>
              <a:off x="9002013" y="4000567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574BFE-87D5-2E7E-166F-32ABB728ACBD}"/>
                </a:ext>
              </a:extLst>
            </p:cNvPr>
            <p:cNvSpPr/>
            <p:nvPr/>
          </p:nvSpPr>
          <p:spPr>
            <a:xfrm>
              <a:off x="9002013" y="5322434"/>
              <a:ext cx="2211720" cy="1096117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solidFill>
                <a:srgbClr val="8CE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9CFEC74F-8465-1E60-7FCC-E3769AA35D12}"/>
              </a:ext>
            </a:extLst>
          </p:cNvPr>
          <p:cNvSpPr txBox="1"/>
          <p:nvPr/>
        </p:nvSpPr>
        <p:spPr>
          <a:xfrm>
            <a:off x="2460874" y="1113860"/>
            <a:ext cx="6953783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Look and remember in </a:t>
            </a:r>
            <a:r>
              <a:rPr lang="en-US" sz="3600" b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30s</a:t>
            </a:r>
            <a:endParaRPr lang="en-US" sz="36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6" name="MsPham 0936082789">
            <a:extLst>
              <a:ext uri="{FF2B5EF4-FFF2-40B4-BE49-F238E27FC236}">
                <a16:creationId xmlns:a16="http://schemas.microsoft.com/office/drawing/2014/main" id="{110D4DE6-5AC0-5315-3B6B-0F0B0472CFDA}"/>
              </a:ext>
            </a:extLst>
          </p:cNvPr>
          <p:cNvSpPr txBox="1"/>
          <p:nvPr/>
        </p:nvSpPr>
        <p:spPr>
          <a:xfrm>
            <a:off x="842235" y="1724335"/>
            <a:ext cx="10566203" cy="553998"/>
          </a:xfrm>
          <a:prstGeom prst="rect">
            <a:avLst/>
          </a:prstGeom>
          <a:solidFill>
            <a:srgbClr val="1BBCCE"/>
          </a:solidFill>
          <a:ln>
            <a:solidFill>
              <a:srgbClr val="8CE1F3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600" b="0" dirty="0" err="1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30s</a:t>
            </a:r>
            <a:endParaRPr lang="en-US" sz="3600" b="0" dirty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7" name="MsPham 0936082789">
            <a:extLst>
              <a:ext uri="{FF2B5EF4-FFF2-40B4-BE49-F238E27FC236}">
                <a16:creationId xmlns:a16="http://schemas.microsoft.com/office/drawing/2014/main" id="{C83DE1B8-A410-D893-6013-D30D66C0DCE5}"/>
              </a:ext>
            </a:extLst>
          </p:cNvPr>
          <p:cNvSpPr txBox="1"/>
          <p:nvPr/>
        </p:nvSpPr>
        <p:spPr>
          <a:xfrm>
            <a:off x="9293493" y="1020588"/>
            <a:ext cx="1920240" cy="548640"/>
          </a:xfrm>
          <a:prstGeom prst="roundRect">
            <a:avLst>
              <a:gd name="adj" fmla="val 50000"/>
            </a:avLst>
          </a:prstGeom>
          <a:solidFill>
            <a:srgbClr val="F3848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n>
                  <a:noFill/>
                </a:ln>
                <a:solidFill>
                  <a:srgbClr val="FCF3CC"/>
                </a:solidFill>
                <a:effectLst/>
                <a:latin typeface="+mj-lt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876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3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e 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  <p:bldP spid="37" grpId="0" animBg="1"/>
      <p:bldP spid="3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F86733-656B-B3F0-C533-C0C09FFC243D}"/>
              </a:ext>
            </a:extLst>
          </p:cNvPr>
          <p:cNvSpPr/>
          <p:nvPr/>
        </p:nvSpPr>
        <p:spPr>
          <a:xfrm>
            <a:off x="1087995" y="2677468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461126-4E63-09ED-21E3-DF30BD20C293}"/>
              </a:ext>
            </a:extLst>
          </p:cNvPr>
          <p:cNvSpPr/>
          <p:nvPr/>
        </p:nvSpPr>
        <p:spPr>
          <a:xfrm>
            <a:off x="1087995" y="5321202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0B826B-6B50-F0E8-4B4D-B4877B285510}"/>
              </a:ext>
            </a:extLst>
          </p:cNvPr>
          <p:cNvSpPr/>
          <p:nvPr/>
        </p:nvSpPr>
        <p:spPr>
          <a:xfrm>
            <a:off x="6341883" y="3993716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6E84A9-35E3-7BA4-7F4B-EE9EBF163E9F}"/>
              </a:ext>
            </a:extLst>
          </p:cNvPr>
          <p:cNvSpPr/>
          <p:nvPr/>
        </p:nvSpPr>
        <p:spPr>
          <a:xfrm>
            <a:off x="6341883" y="5315583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74BFE-87D5-2E7E-166F-32ABB728ACBD}"/>
              </a:ext>
            </a:extLst>
          </p:cNvPr>
          <p:cNvSpPr/>
          <p:nvPr/>
        </p:nvSpPr>
        <p:spPr>
          <a:xfrm>
            <a:off x="9002013" y="5322434"/>
            <a:ext cx="2211720" cy="109611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9CFEC74F-8465-1E60-7FCC-E3769AA35D12}"/>
              </a:ext>
            </a:extLst>
          </p:cNvPr>
          <p:cNvSpPr txBox="1"/>
          <p:nvPr/>
        </p:nvSpPr>
        <p:spPr>
          <a:xfrm>
            <a:off x="2489757" y="1410274"/>
            <a:ext cx="6953783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Ask and answer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D29E0-B396-2E94-BC7F-F30903302F43}"/>
              </a:ext>
            </a:extLst>
          </p:cNvPr>
          <p:cNvGrpSpPr/>
          <p:nvPr/>
        </p:nvGrpSpPr>
        <p:grpSpPr>
          <a:xfrm>
            <a:off x="752715" y="335854"/>
            <a:ext cx="3925965" cy="634530"/>
            <a:chOff x="2942719" y="211240"/>
            <a:chExt cx="7383396" cy="784853"/>
          </a:xfrm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234551ED-319B-788E-3A95-93EBA3C3A2F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CBA77AB3-245D-CBCB-DB5A-79C09AE5B288}"/>
                </a:ext>
              </a:extLst>
            </p:cNvPr>
            <p:cNvSpPr/>
            <p:nvPr/>
          </p:nvSpPr>
          <p:spPr>
            <a:xfrm>
              <a:off x="3894549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A4B8F910-3FE3-5B65-AF29-6C4F16564B18}"/>
                </a:ext>
              </a:extLst>
            </p:cNvPr>
            <p:cNvSpPr/>
            <p:nvPr/>
          </p:nvSpPr>
          <p:spPr>
            <a:xfrm>
              <a:off x="4757814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AD2E6E5E-DE23-DA68-EF12-5B56467427DC}"/>
                </a:ext>
              </a:extLst>
            </p:cNvPr>
            <p:cNvSpPr/>
            <p:nvPr/>
          </p:nvSpPr>
          <p:spPr>
            <a:xfrm>
              <a:off x="560027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B70E29B-49F0-4C79-871F-B2755593525F}"/>
                </a:ext>
              </a:extLst>
            </p:cNvPr>
            <p:cNvSpPr/>
            <p:nvPr/>
          </p:nvSpPr>
          <p:spPr>
            <a:xfrm>
              <a:off x="661603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7CEB38BB-9CBF-E0A7-1AEF-2E6B1F7B4F16}"/>
                </a:ext>
              </a:extLst>
            </p:cNvPr>
            <p:cNvSpPr/>
            <p:nvPr/>
          </p:nvSpPr>
          <p:spPr>
            <a:xfrm>
              <a:off x="7422738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MsPham 0936082789">
            <a:extLst>
              <a:ext uri="{FF2B5EF4-FFF2-40B4-BE49-F238E27FC236}">
                <a16:creationId xmlns:a16="http://schemas.microsoft.com/office/drawing/2014/main" id="{65049FE3-E01E-A916-C840-F86F46331E25}"/>
              </a:ext>
            </a:extLst>
          </p:cNvPr>
          <p:cNvSpPr txBox="1"/>
          <p:nvPr/>
        </p:nvSpPr>
        <p:spPr>
          <a:xfrm>
            <a:off x="1087995" y="335854"/>
            <a:ext cx="8711325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2075610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F86733-656B-B3F0-C533-C0C09FFC243D}"/>
              </a:ext>
            </a:extLst>
          </p:cNvPr>
          <p:cNvSpPr/>
          <p:nvPr/>
        </p:nvSpPr>
        <p:spPr>
          <a:xfrm>
            <a:off x="1087995" y="2677468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461126-4E63-09ED-21E3-DF30BD20C293}"/>
              </a:ext>
            </a:extLst>
          </p:cNvPr>
          <p:cNvSpPr/>
          <p:nvPr/>
        </p:nvSpPr>
        <p:spPr>
          <a:xfrm>
            <a:off x="1087995" y="5321202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0B826B-6B50-F0E8-4B4D-B4877B285510}"/>
              </a:ext>
            </a:extLst>
          </p:cNvPr>
          <p:cNvSpPr/>
          <p:nvPr/>
        </p:nvSpPr>
        <p:spPr>
          <a:xfrm>
            <a:off x="6341883" y="399371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6E84A9-35E3-7BA4-7F4B-EE9EBF163E9F}"/>
              </a:ext>
            </a:extLst>
          </p:cNvPr>
          <p:cNvSpPr/>
          <p:nvPr/>
        </p:nvSpPr>
        <p:spPr>
          <a:xfrm>
            <a:off x="6341883" y="5315583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74BFE-87D5-2E7E-166F-32ABB728ACBD}"/>
              </a:ext>
            </a:extLst>
          </p:cNvPr>
          <p:cNvSpPr/>
          <p:nvPr/>
        </p:nvSpPr>
        <p:spPr>
          <a:xfrm>
            <a:off x="9002013" y="5322434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9CFEC74F-8465-1E60-7FCC-E3769AA35D12}"/>
              </a:ext>
            </a:extLst>
          </p:cNvPr>
          <p:cNvSpPr txBox="1"/>
          <p:nvPr/>
        </p:nvSpPr>
        <p:spPr>
          <a:xfrm>
            <a:off x="977703" y="1117059"/>
            <a:ext cx="6953783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b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Example: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1B6BF3-945D-A7A5-8D8F-98B4464391F1}"/>
              </a:ext>
            </a:extLst>
          </p:cNvPr>
          <p:cNvGrpSpPr/>
          <p:nvPr/>
        </p:nvGrpSpPr>
        <p:grpSpPr>
          <a:xfrm>
            <a:off x="4788468" y="540326"/>
            <a:ext cx="5508874" cy="1904046"/>
            <a:chOff x="4788468" y="540326"/>
            <a:chExt cx="5508874" cy="1904046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BD131466-5EC1-129A-CDD4-2A0012C075D3}"/>
                </a:ext>
              </a:extLst>
            </p:cNvPr>
            <p:cNvSpPr txBox="1"/>
            <p:nvPr/>
          </p:nvSpPr>
          <p:spPr>
            <a:xfrm>
              <a:off x="4788468" y="1797386"/>
              <a:ext cx="5508873" cy="646986"/>
            </a:xfrm>
            <a:prstGeom prst="wedgeRoundRectCallout">
              <a:avLst>
                <a:gd name="adj1" fmla="val 54783"/>
                <a:gd name="adj2" fmla="val -1915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3848D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rgbClr val="00206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/>
                <a:t>Go downstairs and turn left.</a:t>
              </a:r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202DF0-4E51-8D7B-C736-EA1BA877BE99}"/>
                </a:ext>
              </a:extLst>
            </p:cNvPr>
            <p:cNvSpPr txBox="1"/>
            <p:nvPr/>
          </p:nvSpPr>
          <p:spPr>
            <a:xfrm>
              <a:off x="4788469" y="540326"/>
              <a:ext cx="5508873" cy="1191816"/>
            </a:xfrm>
            <a:prstGeom prst="wedgeRoundRectCallout">
              <a:avLst>
                <a:gd name="adj1" fmla="val 56259"/>
                <a:gd name="adj2" fmla="val -1592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3848D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Could you tell me the way </a:t>
              </a:r>
            </a:p>
            <a:p>
              <a:pPr algn="ctr"/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to the </a:t>
              </a:r>
              <a:r>
                <a:rPr lang="en-US" sz="3200" dirty="0">
                  <a:solidFill>
                    <a:srgbClr val="C00000"/>
                  </a:solidFill>
                  <a:sym typeface="Balsamiq Sans"/>
                </a:rPr>
                <a:t>library</a:t>
              </a:r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, please?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1BF93-792D-95A5-0D67-D576D4EB54E0}"/>
              </a:ext>
            </a:extLst>
          </p:cNvPr>
          <p:cNvGrpSpPr/>
          <p:nvPr/>
        </p:nvGrpSpPr>
        <p:grpSpPr>
          <a:xfrm>
            <a:off x="752715" y="335854"/>
            <a:ext cx="3925965" cy="634530"/>
            <a:chOff x="2942719" y="211240"/>
            <a:chExt cx="7383396" cy="784853"/>
          </a:xfrm>
        </p:grpSpPr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A4C04BD1-EB11-1136-D325-381525C757ED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0A069C44-93D3-229C-36CC-A12BFE6C391B}"/>
                </a:ext>
              </a:extLst>
            </p:cNvPr>
            <p:cNvSpPr/>
            <p:nvPr/>
          </p:nvSpPr>
          <p:spPr>
            <a:xfrm>
              <a:off x="3894549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EE176B61-3D22-516D-ACAF-B6D963097AC0}"/>
                </a:ext>
              </a:extLst>
            </p:cNvPr>
            <p:cNvSpPr/>
            <p:nvPr/>
          </p:nvSpPr>
          <p:spPr>
            <a:xfrm>
              <a:off x="4757814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440836F2-8E46-B8F9-C785-3BC50C88B039}"/>
                </a:ext>
              </a:extLst>
            </p:cNvPr>
            <p:cNvSpPr/>
            <p:nvPr/>
          </p:nvSpPr>
          <p:spPr>
            <a:xfrm>
              <a:off x="560027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31E87970-F1E6-6D67-B551-5CF2DCF6AA0D}"/>
                </a:ext>
              </a:extLst>
            </p:cNvPr>
            <p:cNvSpPr/>
            <p:nvPr/>
          </p:nvSpPr>
          <p:spPr>
            <a:xfrm>
              <a:off x="661603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48ACBF3-B923-0FF9-0127-A626DF184F02}"/>
                </a:ext>
              </a:extLst>
            </p:cNvPr>
            <p:cNvSpPr/>
            <p:nvPr/>
          </p:nvSpPr>
          <p:spPr>
            <a:xfrm>
              <a:off x="7422738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43" name="MsPham 0936082789">
            <a:extLst>
              <a:ext uri="{FF2B5EF4-FFF2-40B4-BE49-F238E27FC236}">
                <a16:creationId xmlns:a16="http://schemas.microsoft.com/office/drawing/2014/main" id="{A4368739-EA59-C853-F6E7-481C173D674D}"/>
              </a:ext>
            </a:extLst>
          </p:cNvPr>
          <p:cNvSpPr txBox="1"/>
          <p:nvPr/>
        </p:nvSpPr>
        <p:spPr>
          <a:xfrm>
            <a:off x="1087995" y="335854"/>
            <a:ext cx="8711325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841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3782626" y="1006802"/>
            <a:ext cx="3925965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49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4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8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4346414" y="1006802"/>
            <a:ext cx="8482817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Let’s play</a:t>
            </a:r>
            <a:r>
              <a:rPr lang="vi-VN" sz="4000" dirty="0"/>
              <a:t> </a:t>
            </a:r>
            <a:endParaRPr lang="en-US" sz="4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F86733-656B-B3F0-C533-C0C09FFC243D}"/>
              </a:ext>
            </a:extLst>
          </p:cNvPr>
          <p:cNvSpPr/>
          <p:nvPr/>
        </p:nvSpPr>
        <p:spPr>
          <a:xfrm>
            <a:off x="1087995" y="2677468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461126-4E63-09ED-21E3-DF30BD20C293}"/>
              </a:ext>
            </a:extLst>
          </p:cNvPr>
          <p:cNvSpPr/>
          <p:nvPr/>
        </p:nvSpPr>
        <p:spPr>
          <a:xfrm>
            <a:off x="1087995" y="5321202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0B826B-6B50-F0E8-4B4D-B4877B285510}"/>
              </a:ext>
            </a:extLst>
          </p:cNvPr>
          <p:cNvSpPr/>
          <p:nvPr/>
        </p:nvSpPr>
        <p:spPr>
          <a:xfrm>
            <a:off x="6341883" y="3993716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74BFE-87D5-2E7E-166F-32ABB728ACBD}"/>
              </a:ext>
            </a:extLst>
          </p:cNvPr>
          <p:cNvSpPr/>
          <p:nvPr/>
        </p:nvSpPr>
        <p:spPr>
          <a:xfrm>
            <a:off x="9002013" y="5322434"/>
            <a:ext cx="2211720" cy="1096117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13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F86733-656B-B3F0-C533-C0C09FFC243D}"/>
              </a:ext>
            </a:extLst>
          </p:cNvPr>
          <p:cNvSpPr/>
          <p:nvPr/>
        </p:nvSpPr>
        <p:spPr>
          <a:xfrm>
            <a:off x="1087995" y="2677468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461126-4E63-09ED-21E3-DF30BD20C293}"/>
              </a:ext>
            </a:extLst>
          </p:cNvPr>
          <p:cNvSpPr/>
          <p:nvPr/>
        </p:nvSpPr>
        <p:spPr>
          <a:xfrm>
            <a:off x="1087995" y="5321202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0B826B-6B50-F0E8-4B4D-B4877B285510}"/>
              </a:ext>
            </a:extLst>
          </p:cNvPr>
          <p:cNvSpPr/>
          <p:nvPr/>
        </p:nvSpPr>
        <p:spPr>
          <a:xfrm>
            <a:off x="6341883" y="399371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74BFE-87D5-2E7E-166F-32ABB728ACBD}"/>
              </a:ext>
            </a:extLst>
          </p:cNvPr>
          <p:cNvSpPr/>
          <p:nvPr/>
        </p:nvSpPr>
        <p:spPr>
          <a:xfrm>
            <a:off x="9002013" y="5322434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544124" y="1310087"/>
            <a:ext cx="4572218" cy="1055608"/>
          </a:xfrm>
          <a:prstGeom prst="wedgeRoundRectCallout">
            <a:avLst>
              <a:gd name="adj1" fmla="val 57672"/>
              <a:gd name="adj2" fmla="val -8572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800" dirty="0"/>
              <a:t>Go downstairs, turn left and go past the library.</a:t>
            </a:r>
            <a:endParaRPr lang="vi-VN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814414" y="483846"/>
            <a:ext cx="5508873" cy="1055608"/>
          </a:xfrm>
          <a:prstGeom prst="wedgeRoundRectCallout">
            <a:avLst>
              <a:gd name="adj1" fmla="val 56259"/>
              <a:gd name="adj2" fmla="val -15928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2800" dirty="0">
                <a:solidFill>
                  <a:srgbClr val="C00000"/>
                </a:solidFill>
                <a:sym typeface="Balsamiq Sans"/>
              </a:rPr>
              <a:t>Class </a:t>
            </a:r>
            <a:r>
              <a:rPr lang="en-US" sz="2800" dirty="0" err="1">
                <a:solidFill>
                  <a:srgbClr val="C00000"/>
                </a:solidFill>
                <a:sym typeface="Balsamiq Sans"/>
              </a:rPr>
              <a:t>4B</a:t>
            </a:r>
            <a:r>
              <a:rPr lang="en-US" sz="28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</p:spTree>
    <p:extLst>
      <p:ext uri="{BB962C8B-B14F-4D97-AF65-F5344CB8AC3E}">
        <p14:creationId xmlns:p14="http://schemas.microsoft.com/office/powerpoint/2010/main" val="365081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6E4C2B8-C79A-48AB-565A-2A28E7BDBB96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85663BEE-07ED-2AAB-A5C6-FC07F8D168E7}"/>
              </a:ext>
            </a:extLst>
          </p:cNvPr>
          <p:cNvGrpSpPr/>
          <p:nvPr/>
        </p:nvGrpSpPr>
        <p:grpSpPr>
          <a:xfrm>
            <a:off x="-475320" y="-1389601"/>
            <a:ext cx="15401324" cy="8841451"/>
            <a:chOff x="-140761" y="-1118912"/>
            <a:chExt cx="10650688" cy="5149281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1D6EA8E-7620-5F33-F5ED-2C83FFD81742}"/>
                </a:ext>
              </a:extLst>
            </p:cNvPr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A7BA641D-FCB1-88C2-DFEE-7FCB6A9DCE03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85681CB-F741-3C37-E2C0-CA6C8606CE48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ED5760-36DE-69B3-E999-D62DDF94398A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057E71B-5761-AF01-E141-064B89366788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08DC10A9-EDE3-DCBC-14B2-FCFCED8D1B50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F4BA8C5-7BF2-004A-2AEE-DD2460026CD8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F9E74A6B-E1CB-0CD4-168D-3E2A1296811A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3DD17074-6D64-B7AA-63CD-600208B3D08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017EDDE-533C-3123-994E-52D8322455B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A63281E4-2EDA-BFC7-59FE-A4640695F610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DAE7D54-C3CE-44CC-471F-054BD241C32A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B77F2E4B-CE15-F1B6-8D8A-E6043295AC94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40473E48-813C-DA04-C43D-6FB0C504EB3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CE660C61-D8D8-8435-FF2A-2E9C40F3EE4B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10C5DEE2-678E-49D6-EC47-F9908916FEE0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CFA31AF4-5E21-A5EF-C585-4A729C863196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394B919B-DB8F-FDFB-AFAB-D82AEE0D6243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2A72D77F-E229-423A-3A38-88EB8C9E70E1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56A65247-E54B-1A1A-9F20-C613E0FCE0EC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122D71DB-CFC5-06AA-1AC6-DFBDF1A69CE5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E9FEC915-5B79-A67C-16EF-F7527DE6485A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ED30B1DC-2F7F-4CD8-FD87-1474EFB1C267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9C98694B-5EF4-B12C-811F-245216B11E7F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8F93665D-9341-7F5B-B6D1-EB8B46C05468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30034D1-38FF-2EDC-827E-8ED6708C71CE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B1A9FAD-0DC8-8E2B-1B2D-E958DE85B27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F756BA11-345F-1DC4-9FF0-CC3F1FCA73A6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9D32B457-B559-6EDF-4379-2A79B2416EA8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8A5A3CB-6B31-67FD-2A7F-7A41023FAE61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D238C6-DC29-E894-C1CE-0E9613C52A7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123E17E-CDA7-162C-83D7-E2C4794AA2B5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B5C59F16-2480-D115-792F-B0683442C8E8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9B567C75-E608-D3CE-0230-EE23D50A901E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9B34792-AF42-55B8-B22F-DA9E424D28D8}"/>
              </a:ext>
            </a:extLst>
          </p:cNvPr>
          <p:cNvSpPr/>
          <p:nvPr/>
        </p:nvSpPr>
        <p:spPr>
          <a:xfrm>
            <a:off x="1330258" y="910781"/>
            <a:ext cx="9924288" cy="5464639"/>
          </a:xfrm>
          <a:prstGeom prst="roundRect">
            <a:avLst>
              <a:gd name="adj" fmla="val 4821"/>
            </a:avLst>
          </a:prstGeom>
          <a:solidFill>
            <a:schemeClr val="bg1">
              <a:alpha val="98000"/>
            </a:schemeClr>
          </a:solidFill>
          <a:ln>
            <a:solidFill>
              <a:srgbClr val="80DF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12" name="Mspham-0936082789">
              <a:hlinkClick r:id="rId7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7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MsPham-0936082789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146912"/>
            <a:ext cx="1637641" cy="778217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B349EB12-2E91-0459-3171-F96F07A5CE3B}"/>
              </a:ext>
            </a:extLst>
          </p:cNvPr>
          <p:cNvSpPr/>
          <p:nvPr/>
        </p:nvSpPr>
        <p:spPr>
          <a:xfrm flipH="1">
            <a:off x="9646156" y="3031125"/>
            <a:ext cx="2275307" cy="3980130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38BA4D0B-0147-034D-CB8C-A8B0ACE6DDE8}"/>
              </a:ext>
            </a:extLst>
          </p:cNvPr>
          <p:cNvSpPr/>
          <p:nvPr/>
        </p:nvSpPr>
        <p:spPr>
          <a:xfrm flipH="1">
            <a:off x="322869" y="1694135"/>
            <a:ext cx="2495557" cy="39612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0" name="MsPham-0936082789">
            <a:hlinkClick r:id="rId7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5893055"/>
            <a:ext cx="1384910" cy="87979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7" name="MsPham-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4354107" y="468063"/>
            <a:ext cx="3482115" cy="1174426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685205" y="729815"/>
            <a:ext cx="69541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b="1" dirty="0">
                <a:ln w="9525">
                  <a:solidFill>
                    <a:srgbClr val="8CE1F3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2</a:t>
            </a: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FC34EDCA-117C-2C5E-8997-2B62F883C34B}"/>
              </a:ext>
            </a:extLst>
          </p:cNvPr>
          <p:cNvSpPr/>
          <p:nvPr/>
        </p:nvSpPr>
        <p:spPr>
          <a:xfrm rot="-1201799">
            <a:off x="10188720" y="975934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27A0B94-397F-ACFE-39CC-6358EA9D599A}"/>
              </a:ext>
            </a:extLst>
          </p:cNvPr>
          <p:cNvSpPr/>
          <p:nvPr/>
        </p:nvSpPr>
        <p:spPr>
          <a:xfrm rot="-1192785">
            <a:off x="2441684" y="6047815"/>
            <a:ext cx="521174" cy="498806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2341070" y="2101739"/>
            <a:ext cx="7443730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Warm-up and review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A23458E3-8B40-0578-8F7F-47060D883595}"/>
              </a:ext>
            </a:extLst>
          </p:cNvPr>
          <p:cNvSpPr/>
          <p:nvPr/>
        </p:nvSpPr>
        <p:spPr>
          <a:xfrm rot="914228">
            <a:off x="8917565" y="3162288"/>
            <a:ext cx="458660" cy="438976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F86733-656B-B3F0-C533-C0C09FFC243D}"/>
              </a:ext>
            </a:extLst>
          </p:cNvPr>
          <p:cNvSpPr/>
          <p:nvPr/>
        </p:nvSpPr>
        <p:spPr>
          <a:xfrm>
            <a:off x="1087995" y="2677468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461126-4E63-09ED-21E3-DF30BD20C293}"/>
              </a:ext>
            </a:extLst>
          </p:cNvPr>
          <p:cNvSpPr/>
          <p:nvPr/>
        </p:nvSpPr>
        <p:spPr>
          <a:xfrm>
            <a:off x="1087995" y="5321202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0B826B-6B50-F0E8-4B4D-B4877B285510}"/>
              </a:ext>
            </a:extLst>
          </p:cNvPr>
          <p:cNvSpPr/>
          <p:nvPr/>
        </p:nvSpPr>
        <p:spPr>
          <a:xfrm>
            <a:off x="6341883" y="399371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907318" y="1146639"/>
            <a:ext cx="4178656" cy="1191816"/>
          </a:xfrm>
          <a:prstGeom prst="wedgeRoundRectCallout">
            <a:avLst>
              <a:gd name="adj1" fmla="val 57944"/>
              <a:gd name="adj2" fmla="val -3814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Go upstairs and </a:t>
            </a:r>
          </a:p>
          <a:p>
            <a:r>
              <a:rPr lang="en-US" dirty="0"/>
              <a:t>turn right.</a:t>
            </a:r>
            <a:endParaRPr lang="vi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656973" y="662117"/>
            <a:ext cx="5508873" cy="1191816"/>
          </a:xfrm>
          <a:prstGeom prst="wedgeRoundRectCallout">
            <a:avLst>
              <a:gd name="adj1" fmla="val 56259"/>
              <a:gd name="adj2" fmla="val -15928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3200" dirty="0">
                <a:solidFill>
                  <a:srgbClr val="C00000"/>
                </a:solidFill>
                <a:sym typeface="Balsamiq Sans"/>
              </a:rPr>
              <a:t>the music room</a:t>
            </a:r>
            <a:r>
              <a:rPr lang="en-US" sz="32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</p:spTree>
    <p:extLst>
      <p:ext uri="{BB962C8B-B14F-4D97-AF65-F5344CB8AC3E}">
        <p14:creationId xmlns:p14="http://schemas.microsoft.com/office/powerpoint/2010/main" val="8864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F86733-656B-B3F0-C533-C0C09FFC243D}"/>
              </a:ext>
            </a:extLst>
          </p:cNvPr>
          <p:cNvSpPr/>
          <p:nvPr/>
        </p:nvSpPr>
        <p:spPr>
          <a:xfrm>
            <a:off x="1087995" y="535194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0B826B-6B50-F0E8-4B4D-B4877B285510}"/>
              </a:ext>
            </a:extLst>
          </p:cNvPr>
          <p:cNvSpPr/>
          <p:nvPr/>
        </p:nvSpPr>
        <p:spPr>
          <a:xfrm>
            <a:off x="6341883" y="399371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341883" y="1797386"/>
            <a:ext cx="3955458" cy="646986"/>
          </a:xfrm>
          <a:prstGeom prst="wedgeRoundRectCallout">
            <a:avLst>
              <a:gd name="adj1" fmla="val 54783"/>
              <a:gd name="adj2" fmla="val -19159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It’s on your left.</a:t>
            </a:r>
            <a:endParaRPr lang="vi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656973" y="448497"/>
            <a:ext cx="5508873" cy="1191816"/>
          </a:xfrm>
          <a:prstGeom prst="wedgeRoundRectCallout">
            <a:avLst>
              <a:gd name="adj1" fmla="val 56259"/>
              <a:gd name="adj2" fmla="val -15928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3200" dirty="0">
                <a:solidFill>
                  <a:srgbClr val="C00000"/>
                </a:solidFill>
                <a:sym typeface="Balsamiq Sans"/>
              </a:rPr>
              <a:t>Class </a:t>
            </a:r>
            <a:r>
              <a:rPr lang="en-US" sz="3200" dirty="0" err="1">
                <a:solidFill>
                  <a:srgbClr val="C00000"/>
                </a:solidFill>
                <a:sym typeface="Balsamiq Sans"/>
              </a:rPr>
              <a:t>5A</a:t>
            </a:r>
            <a:r>
              <a:rPr lang="en-US" sz="32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</p:spTree>
    <p:extLst>
      <p:ext uri="{BB962C8B-B14F-4D97-AF65-F5344CB8AC3E}">
        <p14:creationId xmlns:p14="http://schemas.microsoft.com/office/powerpoint/2010/main" val="34401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C036303-91B6-E8EB-7D55-52B98D85E1F2}"/>
              </a:ext>
            </a:extLst>
          </p:cNvPr>
          <p:cNvSpPr/>
          <p:nvPr/>
        </p:nvSpPr>
        <p:spPr>
          <a:xfrm>
            <a:off x="1087995" y="3999335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267623" y="1251573"/>
            <a:ext cx="4571959" cy="1055608"/>
          </a:xfrm>
          <a:prstGeom prst="wedgeRoundRectCallout">
            <a:avLst>
              <a:gd name="adj1" fmla="val 58561"/>
              <a:gd name="adj2" fmla="val -11459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800" dirty="0"/>
              <a:t>Go along the corridor. </a:t>
            </a:r>
          </a:p>
          <a:p>
            <a:r>
              <a:rPr lang="en-US" sz="2800" dirty="0"/>
              <a:t>It’s on your right.</a:t>
            </a:r>
            <a:endParaRPr lang="vi-VN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901970" y="571627"/>
            <a:ext cx="5021310" cy="1055608"/>
          </a:xfrm>
          <a:prstGeom prst="wedgeRoundRectCallout">
            <a:avLst>
              <a:gd name="adj1" fmla="val -57455"/>
              <a:gd name="adj2" fmla="val -29403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2800" dirty="0">
                <a:solidFill>
                  <a:srgbClr val="C00000"/>
                </a:solidFill>
                <a:sym typeface="Balsamiq Sans"/>
              </a:rPr>
              <a:t>Class </a:t>
            </a:r>
            <a:r>
              <a:rPr lang="en-US" sz="2800" dirty="0" err="1">
                <a:solidFill>
                  <a:srgbClr val="C00000"/>
                </a:solidFill>
                <a:sym typeface="Balsamiq Sans"/>
              </a:rPr>
              <a:t>5B</a:t>
            </a:r>
            <a:r>
              <a:rPr lang="en-US" sz="28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B73ECB-ECD1-8807-0569-134FCD7A612D}"/>
              </a:ext>
            </a:extLst>
          </p:cNvPr>
          <p:cNvSpPr/>
          <p:nvPr/>
        </p:nvSpPr>
        <p:spPr>
          <a:xfrm>
            <a:off x="1087995" y="535194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F4DBA-3CDF-D205-1449-D2935CA8CE89}"/>
              </a:ext>
            </a:extLst>
          </p:cNvPr>
          <p:cNvSpPr/>
          <p:nvPr/>
        </p:nvSpPr>
        <p:spPr>
          <a:xfrm>
            <a:off x="9002013" y="4000567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584967" y="1300955"/>
            <a:ext cx="3824343" cy="1055608"/>
          </a:xfrm>
          <a:prstGeom prst="wedgeRoundRectCallout">
            <a:avLst>
              <a:gd name="adj1" fmla="val 61979"/>
              <a:gd name="adj2" fmla="val -4722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800" dirty="0"/>
              <a:t>Go past Class </a:t>
            </a:r>
            <a:r>
              <a:rPr lang="en-US" sz="2800" dirty="0" err="1"/>
              <a:t>5A</a:t>
            </a:r>
            <a:r>
              <a:rPr lang="en-US" sz="2800" dirty="0"/>
              <a:t>. </a:t>
            </a:r>
          </a:p>
          <a:p>
            <a:r>
              <a:rPr lang="en-US" sz="2800" dirty="0"/>
              <a:t>It’s on your left.</a:t>
            </a:r>
            <a:endParaRPr lang="vi-VN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814414" y="592331"/>
            <a:ext cx="5242425" cy="1055608"/>
          </a:xfrm>
          <a:prstGeom prst="wedgeRoundRectCallout">
            <a:avLst>
              <a:gd name="adj1" fmla="val 56259"/>
              <a:gd name="adj2" fmla="val -15928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2800" dirty="0">
                <a:solidFill>
                  <a:srgbClr val="C00000"/>
                </a:solidFill>
                <a:sym typeface="Balsamiq Sans"/>
              </a:rPr>
              <a:t>the computer room</a:t>
            </a:r>
            <a:r>
              <a:rPr lang="en-US" sz="28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9ED88C-5AB6-32C0-8D61-DF27091691BE}"/>
              </a:ext>
            </a:extLst>
          </p:cNvPr>
          <p:cNvSpPr/>
          <p:nvPr/>
        </p:nvSpPr>
        <p:spPr>
          <a:xfrm>
            <a:off x="1087995" y="535194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89602F7-C805-F67B-5533-A3294A7FD121}"/>
              </a:ext>
            </a:extLst>
          </p:cNvPr>
          <p:cNvSpPr/>
          <p:nvPr/>
        </p:nvSpPr>
        <p:spPr>
          <a:xfrm>
            <a:off x="6341883" y="2671849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341883" y="1666493"/>
            <a:ext cx="4377033" cy="578882"/>
          </a:xfrm>
          <a:prstGeom prst="wedgeRoundRectCallout">
            <a:avLst>
              <a:gd name="adj1" fmla="val 61979"/>
              <a:gd name="adj2" fmla="val -4722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800" dirty="0"/>
              <a:t>Go upstairs and turn left.</a:t>
            </a:r>
            <a:endParaRPr lang="vi-VN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833011" y="524679"/>
            <a:ext cx="4724510" cy="1055608"/>
          </a:xfrm>
          <a:prstGeom prst="wedgeRoundRectCallout">
            <a:avLst>
              <a:gd name="adj1" fmla="val 56259"/>
              <a:gd name="adj2" fmla="val -15928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2800" dirty="0">
                <a:solidFill>
                  <a:srgbClr val="C00000"/>
                </a:solidFill>
                <a:sym typeface="Balsamiq Sans"/>
              </a:rPr>
              <a:t>the art room</a:t>
            </a:r>
            <a:r>
              <a:rPr lang="en-US" sz="28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EB08ED-C90A-4D9F-C627-DF506C2E588E}"/>
              </a:ext>
            </a:extLst>
          </p:cNvPr>
          <p:cNvSpPr/>
          <p:nvPr/>
        </p:nvSpPr>
        <p:spPr>
          <a:xfrm>
            <a:off x="1087995" y="535194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9CC9139-FC2F-704D-D3D8-98BA005E201E}"/>
              </a:ext>
            </a:extLst>
          </p:cNvPr>
          <p:cNvSpPr/>
          <p:nvPr/>
        </p:nvSpPr>
        <p:spPr>
          <a:xfrm>
            <a:off x="9002013" y="2678700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131466-5EC1-129A-CDD4-2A0012C075D3}"/>
              </a:ext>
            </a:extLst>
          </p:cNvPr>
          <p:cNvSpPr txBox="1"/>
          <p:nvPr/>
        </p:nvSpPr>
        <p:spPr>
          <a:xfrm>
            <a:off x="6609752" y="1267223"/>
            <a:ext cx="4377033" cy="1055608"/>
          </a:xfrm>
          <a:prstGeom prst="wedgeRoundRectCallout">
            <a:avLst>
              <a:gd name="adj1" fmla="val 61979"/>
              <a:gd name="adj2" fmla="val -4722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800" dirty="0"/>
              <a:t>Go upstairs, turn left and go past the art room.</a:t>
            </a:r>
            <a:endParaRPr lang="vi-VN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02DF0-4E51-8D7B-C736-EA1BA877BE99}"/>
              </a:ext>
            </a:extLst>
          </p:cNvPr>
          <p:cNvSpPr txBox="1"/>
          <p:nvPr/>
        </p:nvSpPr>
        <p:spPr>
          <a:xfrm>
            <a:off x="814414" y="465132"/>
            <a:ext cx="5508873" cy="1055608"/>
          </a:xfrm>
          <a:prstGeom prst="wedgeRoundRectCallout">
            <a:avLst>
              <a:gd name="adj1" fmla="val 56259"/>
              <a:gd name="adj2" fmla="val -15928"/>
              <a:gd name="adj3" fmla="val 16667"/>
            </a:avLst>
          </a:prstGeom>
          <a:solidFill>
            <a:schemeClr val="bg1"/>
          </a:solidFill>
          <a:ln>
            <a:solidFill>
              <a:srgbClr val="F384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Could you tell me the way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sym typeface="Balsamiq Sans"/>
              </a:rPr>
              <a:t>to </a:t>
            </a:r>
            <a:r>
              <a:rPr lang="en-US" sz="2800" dirty="0">
                <a:solidFill>
                  <a:srgbClr val="C00000"/>
                </a:solidFill>
                <a:sym typeface="Balsamiq Sans"/>
              </a:rPr>
              <a:t>the gym</a:t>
            </a:r>
            <a:r>
              <a:rPr lang="en-US" sz="2800" dirty="0">
                <a:solidFill>
                  <a:srgbClr val="002060"/>
                </a:solidFill>
                <a:sym typeface="Balsamiq Sans"/>
              </a:rPr>
              <a:t>, please?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AED9A6-DC0B-F00F-D2D0-B6A876310C39}"/>
              </a:ext>
            </a:extLst>
          </p:cNvPr>
          <p:cNvSpPr/>
          <p:nvPr/>
        </p:nvSpPr>
        <p:spPr>
          <a:xfrm>
            <a:off x="1087995" y="5351946"/>
            <a:ext cx="2211720" cy="1096117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8CE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3"/>
              <a:extLst>
                <a:ext uri="{FF2B5EF4-FFF2-40B4-BE49-F238E27FC236}">
                  <a16:creationId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3"/>
              <a:extLst>
                <a:ext uri="{FF2B5EF4-FFF2-40B4-BE49-F238E27FC236}">
                  <a16:creationId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295071" y="935783"/>
            <a:ext cx="5486416" cy="101566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dirty="0" err="1"/>
              <a:t>WELLDONE</a:t>
            </a:r>
            <a:r>
              <a:rPr lang="en-US" sz="6600" dirty="0"/>
              <a:t>!</a:t>
            </a:r>
            <a:endParaRPr lang="en-US" sz="4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7C07D3-DDA6-1ECC-63E3-696A321C5C9B}"/>
              </a:ext>
            </a:extLst>
          </p:cNvPr>
          <p:cNvGraphicFramePr>
            <a:graphicFrameLocks noGrp="1"/>
          </p:cNvGraphicFramePr>
          <p:nvPr/>
        </p:nvGraphicFramePr>
        <p:xfrm>
          <a:off x="814414" y="2535224"/>
          <a:ext cx="10594024" cy="398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506">
                  <a:extLst>
                    <a:ext uri="{9D8B030D-6E8A-4147-A177-3AD203B41FA5}">
                      <a16:colId xmlns:a16="http://schemas.microsoft.com/office/drawing/2014/main" val="284153985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2395068298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3122354603"/>
                    </a:ext>
                  </a:extLst>
                </a:gridCol>
                <a:gridCol w="2648506">
                  <a:extLst>
                    <a:ext uri="{9D8B030D-6E8A-4147-A177-3AD203B41FA5}">
                      <a16:colId xmlns:a16="http://schemas.microsoft.com/office/drawing/2014/main" val="1276696576"/>
                    </a:ext>
                  </a:extLst>
                </a:gridCol>
              </a:tblGrid>
              <a:tr h="132897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MUSIC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     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ART ROOM</a:t>
                      </a:r>
                    </a:p>
                    <a:p>
                      <a:pPr algn="ctr"/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GYM</a:t>
                      </a:r>
                    </a:p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Ư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24464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5A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COMPUTER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80370"/>
                  </a:ext>
                </a:extLst>
              </a:tr>
              <a:tr h="1328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3A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LIBRARY</a:t>
                      </a:r>
                    </a:p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CLASS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4B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4744" marR="94744" marT="47373" marB="47373" anchor="ctr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03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197FE9-1BAF-0F67-251C-E6A8085A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3893834"/>
            <a:ext cx="1358334" cy="127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B97E5-60C9-725B-7735-0A026C309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8" t="18956" r="56478" b="69919"/>
          <a:stretch/>
        </p:blipFill>
        <p:spPr>
          <a:xfrm>
            <a:off x="3788930" y="2570480"/>
            <a:ext cx="1358336" cy="127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745D8-FEC8-688F-552A-CE664A73C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65654" r="56249" b="15646"/>
          <a:stretch/>
        </p:blipFill>
        <p:spPr>
          <a:xfrm>
            <a:off x="3782626" y="5217187"/>
            <a:ext cx="1358334" cy="130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EB9B-54ED-B035-0EB9-5E287A017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01" y="3961728"/>
            <a:ext cx="758438" cy="1205341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95A19-554B-8CD8-FC9A-4A5D49E5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736" y="3010908"/>
            <a:ext cx="751282" cy="725175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E41B98-AE8B-48A4-22A8-6A78D6FE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511" y="2753859"/>
            <a:ext cx="534823" cy="85344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D0B83-EE7D-4485-A6FF-941AD67A4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230" y="3090033"/>
            <a:ext cx="1173626" cy="677933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40844-B036-2768-CC5A-39E5EA411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7953" y="447735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900F5-1A38-927D-D307-15D316240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220" y="45286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43741E-08AB-90B5-A9F2-4DE71FF43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27" y="5817485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771F-490F-937D-CA57-C84663DF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273" y="5826021"/>
            <a:ext cx="591804" cy="594446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74DF6-1B2F-3E7F-3B16-DA3306D03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025" y="4497583"/>
            <a:ext cx="517205" cy="61572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AE11F-EA1D-6367-8024-CE6CD619C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215" y="5811208"/>
            <a:ext cx="645803" cy="585910"/>
          </a:xfrm>
          <a:prstGeom prst="rect">
            <a:avLst/>
          </a:prstGeom>
          <a:effectLst>
            <a:glow rad="25400">
              <a:schemeClr val="bg1"/>
            </a:glow>
            <a:outerShdw blurRad="63500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86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6E4C2B8-C79A-48AB-565A-2A28E7BDBB96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85663BEE-07ED-2AAB-A5C6-FC07F8D168E7}"/>
              </a:ext>
            </a:extLst>
          </p:cNvPr>
          <p:cNvGrpSpPr/>
          <p:nvPr/>
        </p:nvGrpSpPr>
        <p:grpSpPr>
          <a:xfrm>
            <a:off x="-475320" y="-1389601"/>
            <a:ext cx="15401324" cy="8841451"/>
            <a:chOff x="-140761" y="-1118912"/>
            <a:chExt cx="10650688" cy="5149281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1D6EA8E-7620-5F33-F5ED-2C83FFD81742}"/>
                </a:ext>
              </a:extLst>
            </p:cNvPr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A7BA641D-FCB1-88C2-DFEE-7FCB6A9DCE03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85681CB-F741-3C37-E2C0-CA6C8606CE48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ED5760-36DE-69B3-E999-D62DDF94398A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057E71B-5761-AF01-E141-064B89366788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08DC10A9-EDE3-DCBC-14B2-FCFCED8D1B50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F4BA8C5-7BF2-004A-2AEE-DD2460026CD8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F9E74A6B-E1CB-0CD4-168D-3E2A1296811A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3DD17074-6D64-B7AA-63CD-600208B3D08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017EDDE-533C-3123-994E-52D8322455B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A63281E4-2EDA-BFC7-59FE-A4640695F610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DAE7D54-C3CE-44CC-471F-054BD241C32A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B77F2E4B-CE15-F1B6-8D8A-E6043295AC94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40473E48-813C-DA04-C43D-6FB0C504EB3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CE660C61-D8D8-8435-FF2A-2E9C40F3EE4B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10C5DEE2-678E-49D6-EC47-F9908916FEE0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CFA31AF4-5E21-A5EF-C585-4A729C863196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394B919B-DB8F-FDFB-AFAB-D82AEE0D6243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2A72D77F-E229-423A-3A38-88EB8C9E70E1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56A65247-E54B-1A1A-9F20-C613E0FCE0EC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122D71DB-CFC5-06AA-1AC6-DFBDF1A69CE5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E9FEC915-5B79-A67C-16EF-F7527DE6485A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ED30B1DC-2F7F-4CD8-FD87-1474EFB1C267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9C98694B-5EF4-B12C-811F-245216B11E7F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8F93665D-9341-7F5B-B6D1-EB8B46C05468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30034D1-38FF-2EDC-827E-8ED6708C71CE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B1A9FAD-0DC8-8E2B-1B2D-E958DE85B27B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F756BA11-345F-1DC4-9FF0-CC3F1FCA73A6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9D32B457-B559-6EDF-4379-2A79B2416EA8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8A5A3CB-6B31-67FD-2A7F-7A41023FAE61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D238C6-DC29-E894-C1CE-0E9613C52A7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123E17E-CDA7-162C-83D7-E2C4794AA2B5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B5C59F16-2480-D115-792F-B0683442C8E8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9B567C75-E608-D3CE-0230-EE23D50A901E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69B34792-AF42-55B8-B22F-DA9E424D28D8}"/>
              </a:ext>
            </a:extLst>
          </p:cNvPr>
          <p:cNvSpPr/>
          <p:nvPr/>
        </p:nvSpPr>
        <p:spPr>
          <a:xfrm>
            <a:off x="1330258" y="910781"/>
            <a:ext cx="9924288" cy="5464639"/>
          </a:xfrm>
          <a:prstGeom prst="roundRect">
            <a:avLst>
              <a:gd name="adj" fmla="val 4821"/>
            </a:avLst>
          </a:prstGeom>
          <a:solidFill>
            <a:schemeClr val="bg1">
              <a:alpha val="98000"/>
            </a:schemeClr>
          </a:solidFill>
          <a:ln>
            <a:solidFill>
              <a:srgbClr val="80DF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12" name="Mspham-0936082789">
              <a:hlinkClick r:id="rId7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7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MsPham-0936082789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146912"/>
            <a:ext cx="1637641" cy="778217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B349EB12-2E91-0459-3171-F96F07A5CE3B}"/>
              </a:ext>
            </a:extLst>
          </p:cNvPr>
          <p:cNvSpPr/>
          <p:nvPr/>
        </p:nvSpPr>
        <p:spPr>
          <a:xfrm flipH="1">
            <a:off x="9646156" y="3031125"/>
            <a:ext cx="2275307" cy="3980130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38BA4D0B-0147-034D-CB8C-A8B0ACE6DDE8}"/>
              </a:ext>
            </a:extLst>
          </p:cNvPr>
          <p:cNvSpPr/>
          <p:nvPr/>
        </p:nvSpPr>
        <p:spPr>
          <a:xfrm flipH="1">
            <a:off x="322869" y="1694135"/>
            <a:ext cx="2495557" cy="39612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0" name="MsPham-0936082789">
            <a:hlinkClick r:id="rId7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5893055"/>
            <a:ext cx="1384910" cy="87979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7" name="MsPham-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4354107" y="468063"/>
            <a:ext cx="3482115" cy="1174426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685205" y="729815"/>
            <a:ext cx="69541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4"/>
              </a:lnSpc>
            </a:pPr>
            <a:r>
              <a:rPr lang="en-US" sz="5800" b="1" dirty="0">
                <a:ln w="9525">
                  <a:solidFill>
                    <a:srgbClr val="8CE1F3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5</a:t>
            </a: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FC34EDCA-117C-2C5E-8997-2B62F883C34B}"/>
              </a:ext>
            </a:extLst>
          </p:cNvPr>
          <p:cNvSpPr/>
          <p:nvPr/>
        </p:nvSpPr>
        <p:spPr>
          <a:xfrm rot="-1201799">
            <a:off x="10188720" y="975934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27A0B94-397F-ACFE-39CC-6358EA9D599A}"/>
              </a:ext>
            </a:extLst>
          </p:cNvPr>
          <p:cNvSpPr/>
          <p:nvPr/>
        </p:nvSpPr>
        <p:spPr>
          <a:xfrm rot="-1192785">
            <a:off x="2441684" y="6047815"/>
            <a:ext cx="521174" cy="498806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A23458E3-8B40-0578-8F7F-47060D883595}"/>
              </a:ext>
            </a:extLst>
          </p:cNvPr>
          <p:cNvSpPr/>
          <p:nvPr/>
        </p:nvSpPr>
        <p:spPr>
          <a:xfrm rot="914228">
            <a:off x="8917565" y="3162288"/>
            <a:ext cx="458660" cy="438976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2337442" y="3313644"/>
            <a:ext cx="744373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Wrap-up </a:t>
            </a:r>
          </a:p>
        </p:txBody>
      </p:sp>
    </p:spTree>
    <p:extLst>
      <p:ext uri="{BB962C8B-B14F-4D97-AF65-F5344CB8AC3E}">
        <p14:creationId xmlns:p14="http://schemas.microsoft.com/office/powerpoint/2010/main" val="42479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CDF49-5DDD-6228-F674-CFCAD579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56" y="395960"/>
            <a:ext cx="7960792" cy="5107178"/>
          </a:xfrm>
          <a:prstGeom prst="rect">
            <a:avLst/>
          </a:prstGeom>
        </p:spPr>
      </p:pic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A407861F-DA64-58F5-2B57-FD9277D9AA6A}"/>
              </a:ext>
            </a:extLst>
          </p:cNvPr>
          <p:cNvSpPr/>
          <p:nvPr/>
        </p:nvSpPr>
        <p:spPr>
          <a:xfrm rot="3778181">
            <a:off x="7181728" y="588395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MsPham 0936082789">
            <a:extLst>
              <a:ext uri="{FF2B5EF4-FFF2-40B4-BE49-F238E27FC236}">
                <a16:creationId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2910146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265515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Review </a:t>
            </a:r>
          </a:p>
        </p:txBody>
      </p:sp>
      <p:sp>
        <p:nvSpPr>
          <p:cNvPr id="77" name="MsPham-0936082789">
            <a:extLst>
              <a:ext uri="{FF2B5EF4-FFF2-40B4-BE49-F238E27FC236}">
                <a16:creationId xmlns:a16="http://schemas.microsoft.com/office/drawing/2014/main" id="{6085B512-6E1B-C697-F5C6-E5E55405411E}"/>
              </a:ext>
            </a:extLst>
          </p:cNvPr>
          <p:cNvSpPr txBox="1"/>
          <p:nvPr/>
        </p:nvSpPr>
        <p:spPr>
          <a:xfrm>
            <a:off x="4962579" y="309884"/>
            <a:ext cx="2981647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Go upstairs.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It's on your left.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BE665BCC-01DD-DA39-75E6-653431F4AF14}"/>
              </a:ext>
            </a:extLst>
          </p:cNvPr>
          <p:cNvSpPr/>
          <p:nvPr/>
        </p:nvSpPr>
        <p:spPr>
          <a:xfrm rot="821301">
            <a:off x="1886780" y="1966032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MsPham 0936082789">
            <a:extLst>
              <a:ext uri="{FF2B5EF4-FFF2-40B4-BE49-F238E27FC236}">
                <a16:creationId xmlns:a16="http://schemas.microsoft.com/office/drawing/2014/main" id="{23C06955-F1CE-F0E9-160D-8B3A09C88BAF}"/>
              </a:ext>
            </a:extLst>
          </p:cNvPr>
          <p:cNvSpPr/>
          <p:nvPr/>
        </p:nvSpPr>
        <p:spPr>
          <a:xfrm rot="19102526" flipH="1">
            <a:off x="9538012" y="1869256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109A536-778C-F948-21D0-3A8967EC1562}"/>
              </a:ext>
            </a:extLst>
          </p:cNvPr>
          <p:cNvSpPr txBox="1"/>
          <p:nvPr/>
        </p:nvSpPr>
        <p:spPr>
          <a:xfrm>
            <a:off x="10035448" y="1494896"/>
            <a:ext cx="2573554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000" b="0" dirty="0">
                <a:solidFill>
                  <a:schemeClr val="tx1"/>
                </a:solidFill>
              </a:rPr>
              <a:t>Go past </a:t>
            </a:r>
          </a:p>
          <a:p>
            <a:pPr algn="l"/>
            <a:r>
              <a:rPr lang="en-US" sz="2000" b="0" dirty="0">
                <a:solidFill>
                  <a:schemeClr val="tx1"/>
                </a:solidFill>
              </a:rPr>
              <a:t>Class </a:t>
            </a:r>
            <a:r>
              <a:rPr lang="en-US" sz="2000" b="0" dirty="0" err="1">
                <a:solidFill>
                  <a:schemeClr val="tx1"/>
                </a:solidFill>
              </a:rPr>
              <a:t>5A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0" dirty="0">
                <a:solidFill>
                  <a:schemeClr val="tx1"/>
                </a:solidFill>
              </a:rPr>
              <a:t>and turn right.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BFF52C9-D691-E621-F051-616FECCC97F2}"/>
              </a:ext>
            </a:extLst>
          </p:cNvPr>
          <p:cNvSpPr txBox="1"/>
          <p:nvPr/>
        </p:nvSpPr>
        <p:spPr>
          <a:xfrm>
            <a:off x="467360" y="2002727"/>
            <a:ext cx="1804875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000" b="0" dirty="0">
                <a:solidFill>
                  <a:schemeClr val="tx1"/>
                </a:solidFill>
              </a:rPr>
              <a:t>Go along </a:t>
            </a:r>
          </a:p>
          <a:p>
            <a:pPr algn="r"/>
            <a:r>
              <a:rPr lang="en-US" sz="2000" b="0" dirty="0">
                <a:solidFill>
                  <a:schemeClr val="tx1"/>
                </a:solidFill>
              </a:rPr>
              <a:t>the corridor and turn left.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E5EE470-1F69-2C59-DED8-7EE1B6994A17}"/>
              </a:ext>
            </a:extLst>
          </p:cNvPr>
          <p:cNvSpPr txBox="1"/>
          <p:nvPr/>
        </p:nvSpPr>
        <p:spPr>
          <a:xfrm>
            <a:off x="8273661" y="3637391"/>
            <a:ext cx="2231779" cy="783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Go downstairs.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It's on your left.</a:t>
            </a:r>
            <a:endParaRPr lang="vi-VN" sz="2000" b="0" dirty="0">
              <a:solidFill>
                <a:schemeClr val="tx1"/>
              </a:solidFill>
            </a:endParaRP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564C4095-BF12-8769-9BC2-F4CC2E850963}"/>
              </a:ext>
            </a:extLst>
          </p:cNvPr>
          <p:cNvSpPr/>
          <p:nvPr/>
        </p:nvSpPr>
        <p:spPr>
          <a:xfrm rot="760198" flipH="1">
            <a:off x="7875184" y="3573555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236DC-69F6-2CFF-8201-7B1738813C43}"/>
              </a:ext>
            </a:extLst>
          </p:cNvPr>
          <p:cNvSpPr/>
          <p:nvPr/>
        </p:nvSpPr>
        <p:spPr>
          <a:xfrm>
            <a:off x="5589644" y="2510558"/>
            <a:ext cx="912756" cy="664442"/>
          </a:xfrm>
          <a:prstGeom prst="rect">
            <a:avLst/>
          </a:prstGeom>
          <a:solidFill>
            <a:srgbClr val="FBBB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055B123-2AB8-EE17-72EC-3D67D5FE0F9B}"/>
              </a:ext>
            </a:extLst>
          </p:cNvPr>
          <p:cNvSpPr/>
          <p:nvPr/>
        </p:nvSpPr>
        <p:spPr>
          <a:xfrm>
            <a:off x="5787223" y="2470794"/>
            <a:ext cx="626209" cy="704206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8"/>
            <a:stretch>
              <a:fillRect b="-55552"/>
            </a:stretch>
          </a:blipFill>
          <a:effectLst>
            <a:glow rad="12700">
              <a:schemeClr val="bg1"/>
            </a:glow>
          </a:effectLst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grpSp>
        <p:nvGrpSpPr>
          <p:cNvPr id="12" name="MsPham 0936082789">
            <a:extLst>
              <a:ext uri="{FF2B5EF4-FFF2-40B4-BE49-F238E27FC236}">
                <a16:creationId xmlns:a16="http://schemas.microsoft.com/office/drawing/2014/main" id="{2A07A1CE-4A98-689B-92CA-A446FE7B1145}"/>
              </a:ext>
            </a:extLst>
          </p:cNvPr>
          <p:cNvGrpSpPr/>
          <p:nvPr/>
        </p:nvGrpSpPr>
        <p:grpSpPr>
          <a:xfrm>
            <a:off x="3090682" y="4854604"/>
            <a:ext cx="5764368" cy="1645920"/>
            <a:chOff x="3082733" y="179092"/>
            <a:chExt cx="5764368" cy="2793078"/>
          </a:xfrm>
        </p:grpSpPr>
        <p:sp>
          <p:nvSpPr>
            <p:cNvPr id="34" name="MsPham-0936082789">
              <a:extLst>
                <a:ext uri="{FF2B5EF4-FFF2-40B4-BE49-F238E27FC236}">
                  <a16:creationId xmlns:a16="http://schemas.microsoft.com/office/drawing/2014/main" id="{1C6AC591-4A60-1EEF-60E3-2DA0870CE46B}"/>
                </a:ext>
              </a:extLst>
            </p:cNvPr>
            <p:cNvSpPr txBox="1"/>
            <p:nvPr/>
          </p:nvSpPr>
          <p:spPr>
            <a:xfrm>
              <a:off x="3082733" y="179092"/>
              <a:ext cx="5764368" cy="2793078"/>
            </a:xfrm>
            <a:prstGeom prst="cloudCallout">
              <a:avLst>
                <a:gd name="adj1" fmla="val -1229"/>
                <a:gd name="adj2" fmla="val -154832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endParaRPr lang="en-US" b="0" dirty="0"/>
            </a:p>
            <a:p>
              <a:endParaRPr lang="en-US" b="0" dirty="0"/>
            </a:p>
            <a:p>
              <a:endParaRPr lang="en-US" b="0" dirty="0"/>
            </a:p>
            <a:p>
              <a:endParaRPr lang="vi-VN" b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D43947-5C8A-EFE7-97AE-108D8AA5C7C2}"/>
                </a:ext>
              </a:extLst>
            </p:cNvPr>
            <p:cNvSpPr txBox="1"/>
            <p:nvPr/>
          </p:nvSpPr>
          <p:spPr>
            <a:xfrm>
              <a:off x="3331992" y="555280"/>
              <a:ext cx="5508873" cy="137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Could you tell me the way </a:t>
              </a:r>
            </a:p>
            <a:p>
              <a:pPr algn="ctr"/>
              <a:r>
                <a:rPr lang="en-US" sz="3200" dirty="0">
                  <a:solidFill>
                    <a:srgbClr val="002060"/>
                  </a:solidFill>
                  <a:sym typeface="Balsamiq Sans"/>
                </a:rPr>
                <a:t>to the _____, please?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107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0D416FB6-3A45-9E1B-9965-4C68E1F2F515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60" name="MsPham-0936082789">
            <a:extLst>
              <a:ext uri="{FF2B5EF4-FFF2-40B4-BE49-F238E27FC236}">
                <a16:creationId xmlns:a16="http://schemas.microsoft.com/office/drawing/2014/main" id="{0283BB8F-6646-CC05-2211-178B52C3B88F}"/>
              </a:ext>
            </a:extLst>
          </p:cNvPr>
          <p:cNvGrpSpPr/>
          <p:nvPr/>
        </p:nvGrpSpPr>
        <p:grpSpPr>
          <a:xfrm>
            <a:off x="-4016621" y="-2485292"/>
            <a:ext cx="19150423" cy="10879015"/>
            <a:chOff x="-140761" y="-1118912"/>
            <a:chExt cx="10650688" cy="5149281"/>
          </a:xfrm>
        </p:grpSpPr>
        <p:grpSp>
          <p:nvGrpSpPr>
            <p:cNvPr id="3" name="Group 3"/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B120BE12-0E62-7FA3-39F3-DE853F7AAA8E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90DD719A-2970-2B9B-7A6F-04FA6177B4FA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91A07409-477D-1AD4-6B86-B1917E61AB43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8898EB3D-9965-AF41-DFA9-AF6273DF6040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7EB5FA63-98E0-3254-D11A-208266839FB1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35EA6606-E390-F227-AB86-1BC0464295B4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11AE29E4-0650-2AE5-A12D-919EB46351BD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1693F4F3-11FE-2105-DFC6-D0822D499EFD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AD0757B-6200-AD6D-8DAA-E819AC99A23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Freeform 12">
                <a:extLst>
                  <a:ext uri="{FF2B5EF4-FFF2-40B4-BE49-F238E27FC236}">
                    <a16:creationId xmlns:a16="http://schemas.microsoft.com/office/drawing/2014/main" id="{73B4BC62-9023-80C0-9AAD-2BBC7DC8DBEF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:a16="http://schemas.microsoft.com/office/drawing/2014/main" id="{9C74B8AB-B3C6-A6A7-4EF8-E7459F95E8DF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4">
                <a:extLst>
                  <a:ext uri="{FF2B5EF4-FFF2-40B4-BE49-F238E27FC236}">
                    <a16:creationId xmlns:a16="http://schemas.microsoft.com/office/drawing/2014/main" id="{4A900421-5E28-D3FE-81E8-E2F81E007CC2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59FAFD15-FF58-CB68-1FE7-41C638B6689A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4A3BFE71-1271-98F1-9AC3-A39BE6AEDEC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29E01DCA-FA66-C9B7-E199-74B2E1F9B9CE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78AB39D3-471C-BE40-31DC-0F03E04F1061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id="{36899F60-6627-F7C1-06D3-2DC8808C5DBB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MsPham-0936082789"/>
          <p:cNvSpPr/>
          <p:nvPr/>
        </p:nvSpPr>
        <p:spPr>
          <a:xfrm rot="6922624">
            <a:off x="3492860" y="94306"/>
            <a:ext cx="5480556" cy="4768084"/>
          </a:xfrm>
          <a:custGeom>
            <a:avLst/>
            <a:gdLst/>
            <a:ahLst/>
            <a:cxnLst/>
            <a:rect l="l" t="t" r="r" b="b"/>
            <a:pathLst>
              <a:path w="6038761" h="5253722">
                <a:moveTo>
                  <a:pt x="0" y="0"/>
                </a:moveTo>
                <a:lnTo>
                  <a:pt x="6038760" y="0"/>
                </a:lnTo>
                <a:lnTo>
                  <a:pt x="6038760" y="5253722"/>
                </a:lnTo>
                <a:lnTo>
                  <a:pt x="0" y="525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 rot="2548505">
            <a:off x="1186895" y="-291862"/>
            <a:ext cx="2564030" cy="1137788"/>
          </a:xfrm>
          <a:custGeom>
            <a:avLst/>
            <a:gdLst/>
            <a:ahLst/>
            <a:cxnLst/>
            <a:rect l="l" t="t" r="r" b="b"/>
            <a:pathLst>
              <a:path w="2825181" h="1253674">
                <a:moveTo>
                  <a:pt x="0" y="0"/>
                </a:moveTo>
                <a:lnTo>
                  <a:pt x="2825181" y="0"/>
                </a:lnTo>
                <a:lnTo>
                  <a:pt x="2825181" y="1253674"/>
                </a:lnTo>
                <a:lnTo>
                  <a:pt x="0" y="1253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3" name="MsPham-0936082789"/>
          <p:cNvSpPr/>
          <p:nvPr/>
        </p:nvSpPr>
        <p:spPr>
          <a:xfrm flipH="1">
            <a:off x="9794993" y="3550785"/>
            <a:ext cx="1921981" cy="3362067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4" name="MsPham-0936082789"/>
          <p:cNvSpPr/>
          <p:nvPr/>
        </p:nvSpPr>
        <p:spPr>
          <a:xfrm flipH="1">
            <a:off x="324604" y="3363492"/>
            <a:ext cx="2224474" cy="353091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5" name="MsPham-0936082789"/>
          <p:cNvSpPr/>
          <p:nvPr/>
        </p:nvSpPr>
        <p:spPr>
          <a:xfrm rot="2548505">
            <a:off x="7767461" y="-102386"/>
            <a:ext cx="2302018" cy="1021520"/>
          </a:xfrm>
          <a:custGeom>
            <a:avLst/>
            <a:gdLst/>
            <a:ahLst/>
            <a:cxnLst/>
            <a:rect l="l" t="t" r="r" b="b"/>
            <a:pathLst>
              <a:path w="2536483" h="1125564">
                <a:moveTo>
                  <a:pt x="0" y="0"/>
                </a:moveTo>
                <a:lnTo>
                  <a:pt x="2536483" y="0"/>
                </a:lnTo>
                <a:lnTo>
                  <a:pt x="2536483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 rot="914228">
            <a:off x="8142063" y="1925034"/>
            <a:ext cx="255103" cy="244155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8" name="MsPham-0936082789"/>
          <p:cNvSpPr/>
          <p:nvPr/>
        </p:nvSpPr>
        <p:spPr>
          <a:xfrm rot="-1201799">
            <a:off x="4121039" y="1322048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9" name="MsPham-0936082789"/>
          <p:cNvSpPr/>
          <p:nvPr/>
        </p:nvSpPr>
        <p:spPr>
          <a:xfrm rot="-1192785">
            <a:off x="4983013" y="3974293"/>
            <a:ext cx="334714" cy="320349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61" name="MsPham-0936082789" descr="A blue and white text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23135CC4-B0FE-8727-83B5-52FA64CDE4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72" y="354590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MsPham-0936082789">
            <a:hlinkClick r:id="rId14"/>
            <a:extLst>
              <a:ext uri="{FF2B5EF4-FFF2-40B4-BE49-F238E27FC236}">
                <a16:creationId xmlns:a16="http://schemas.microsoft.com/office/drawing/2014/main" id="{D55C80BA-2405-B772-7EAF-8F0A77618A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4" y="184989"/>
            <a:ext cx="1289036" cy="8188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C4C571F3-A17F-DCAB-B3B8-34B698CC6853}"/>
              </a:ext>
            </a:extLst>
          </p:cNvPr>
          <p:cNvSpPr txBox="1"/>
          <p:nvPr/>
        </p:nvSpPr>
        <p:spPr>
          <a:xfrm>
            <a:off x="3911723" y="7058917"/>
            <a:ext cx="64008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dirty="0">
                <a:latin typeface="Arial" panose="020B0604020202020204" pitchFamily="34" charset="0"/>
              </a:rPr>
              <a:t>https://</a:t>
            </a:r>
            <a:r>
              <a:rPr lang="en-US" sz="1440" dirty="0" err="1">
                <a:latin typeface="Arial" panose="020B0604020202020204" pitchFamily="34" charset="0"/>
              </a:rPr>
              <a:t>www.facebook.com</a:t>
            </a:r>
            <a:r>
              <a:rPr lang="en-US" sz="1440" dirty="0">
                <a:latin typeface="Arial" panose="020B0604020202020204" pitchFamily="34" charset="0"/>
              </a:rPr>
              <a:t>/</a:t>
            </a:r>
            <a:r>
              <a:rPr lang="en-US" sz="1440" dirty="0" err="1">
                <a:latin typeface="Arial" panose="020B0604020202020204" pitchFamily="34" charset="0"/>
              </a:rPr>
              <a:t>msphampowerpoint</a:t>
            </a:r>
            <a:endParaRPr lang="en-US" sz="1440" dirty="0">
              <a:latin typeface="Arial" panose="020B0604020202020204" pitchFamily="34" charset="0"/>
            </a:endParaRPr>
          </a:p>
        </p:txBody>
      </p:sp>
      <p:sp>
        <p:nvSpPr>
          <p:cNvPr id="20" name="MsPham-0936082789"/>
          <p:cNvSpPr txBox="1"/>
          <p:nvPr/>
        </p:nvSpPr>
        <p:spPr>
          <a:xfrm>
            <a:off x="0" y="2444451"/>
            <a:ext cx="11926718" cy="1557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9"/>
              </a:lnSpc>
            </a:pPr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5264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T</a:t>
            </a:r>
            <a:r>
              <a:rPr lang="en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5264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hank you</a:t>
            </a:r>
            <a:endParaRPr lang="en-US" sz="1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D5264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BE1E33-353F-6A94-177D-23279424C7B7}"/>
              </a:ext>
            </a:extLst>
          </p:cNvPr>
          <p:cNvGrpSpPr/>
          <p:nvPr/>
        </p:nvGrpSpPr>
        <p:grpSpPr>
          <a:xfrm rot="21253856">
            <a:off x="3913892" y="4439072"/>
            <a:ext cx="4920297" cy="634530"/>
            <a:chOff x="2942719" y="211240"/>
            <a:chExt cx="7383396" cy="784853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1B949AD9-EE6A-57D1-D974-CFB8775302F2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928773B9-DF4F-6093-BF1D-0CC9EF64A1CB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60981C6F-C208-CE81-D15F-4C42F677B2F8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F5139667-5B38-9A69-E587-37B3126D8868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60852417-4B1F-B92A-3A5C-AECDFB10B1A8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FBA39D1C-BE1B-F74D-EC61-1F7833F75407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MsPham-0936082789"/>
          <p:cNvSpPr txBox="1"/>
          <p:nvPr/>
        </p:nvSpPr>
        <p:spPr>
          <a:xfrm rot="21240000">
            <a:off x="4825309" y="4592010"/>
            <a:ext cx="3132349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3600" dirty="0">
                <a:solidFill>
                  <a:srgbClr val="1D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751882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2DF2AD3-7099-206F-363E-3C68C5D560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4658" y="5561182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MsPham-0936082789</a:t>
            </a:r>
            <a:endParaRPr lang="en-GB" sz="3200" b="1" spc="50">
              <a:ln w="12700" cmpd="sng">
                <a:solidFill>
                  <a:srgbClr val="F2631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11" name="MsPham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4A1E017F-E038-F429-C408-CC3BF13776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9" name="MsPham-0936082789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2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054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8" y="4091197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468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71332" y="622629"/>
            <a:ext cx="10521387" cy="5612743"/>
          </a:xfrm>
          <a:prstGeom prst="round2DiagRect">
            <a:avLst>
              <a:gd name="adj1" fmla="val 0"/>
              <a:gd name="adj2" fmla="val 51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2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38" y="505615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49503" y="847503"/>
            <a:ext cx="736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Fill in the blank</a:t>
            </a:r>
          </a:p>
        </p:txBody>
      </p:sp>
      <p:pic>
        <p:nvPicPr>
          <p:cNvPr id="14" name="Picture 13" descr="300px-MP8Mario.png">
            <a:extLst>
              <a:ext uri="{FF2B5EF4-FFF2-40B4-BE49-F238E27FC236}">
                <a16:creationId xmlns:a16="http://schemas.microsoft.com/office/drawing/2014/main" id="{76802326-0756-8C0E-BCFF-37AD46473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3" y="4396155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 Diagonal Corner Rectangle 2">
            <a:extLst>
              <a:ext uri="{FF2B5EF4-FFF2-40B4-BE49-F238E27FC236}">
                <a16:creationId xmlns:a16="http://schemas.microsoft.com/office/drawing/2014/main" id="{1D04EFBB-C548-1558-8EFF-8A556260E0F5}"/>
              </a:ext>
            </a:extLst>
          </p:cNvPr>
          <p:cNvSpPr/>
          <p:nvPr/>
        </p:nvSpPr>
        <p:spPr>
          <a:xfrm>
            <a:off x="4698766" y="5038510"/>
            <a:ext cx="1772146" cy="72399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B0F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69351D-E747-1125-7286-1595606FFBD3}"/>
              </a:ext>
            </a:extLst>
          </p:cNvPr>
          <p:cNvGrpSpPr/>
          <p:nvPr/>
        </p:nvGrpSpPr>
        <p:grpSpPr>
          <a:xfrm>
            <a:off x="2007989" y="1750614"/>
            <a:ext cx="9394279" cy="2553522"/>
            <a:chOff x="6576504" y="2664877"/>
            <a:chExt cx="9394279" cy="25535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C8A8BE-12BF-1747-0F02-14EC3861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6504" y="2664877"/>
              <a:ext cx="3854493" cy="2553522"/>
            </a:xfrm>
            <a:prstGeom prst="rect">
              <a:avLst/>
            </a:prstGeom>
          </p:spPr>
        </p:pic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2BED330B-F968-92FB-A7A4-6DC532CEDA5C}"/>
                </a:ext>
              </a:extLst>
            </p:cNvPr>
            <p:cNvSpPr txBox="1"/>
            <p:nvPr/>
          </p:nvSpPr>
          <p:spPr>
            <a:xfrm>
              <a:off x="11162354" y="3442624"/>
              <a:ext cx="4808429" cy="646331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/>
                <a:t>______ right</a:t>
              </a:r>
              <a:endParaRPr lang="vi-VN" sz="36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212F6-BAF6-A574-9D66-C20FE94D032A}"/>
              </a:ext>
            </a:extLst>
          </p:cNvPr>
          <p:cNvSpPr/>
          <p:nvPr/>
        </p:nvSpPr>
        <p:spPr>
          <a:xfrm>
            <a:off x="5842324" y="2528360"/>
            <a:ext cx="508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1DC81-D9F7-7841-728E-A404762ACBDB}"/>
              </a:ext>
            </a:extLst>
          </p:cNvPr>
          <p:cNvSpPr/>
          <p:nvPr/>
        </p:nvSpPr>
        <p:spPr>
          <a:xfrm>
            <a:off x="2007989" y="2743200"/>
            <a:ext cx="2984635" cy="871727"/>
          </a:xfrm>
          <a:prstGeom prst="rect">
            <a:avLst/>
          </a:prstGeom>
          <a:solidFill>
            <a:srgbClr val="FCF3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71332" y="622629"/>
            <a:ext cx="10521387" cy="5612743"/>
          </a:xfrm>
          <a:prstGeom prst="round2DiagRect">
            <a:avLst>
              <a:gd name="adj1" fmla="val 0"/>
              <a:gd name="adj2" fmla="val 51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2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38" y="505615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49503" y="847503"/>
            <a:ext cx="736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Fill in the blank</a:t>
            </a:r>
          </a:p>
        </p:txBody>
      </p:sp>
      <p:pic>
        <p:nvPicPr>
          <p:cNvPr id="14" name="Picture 13" descr="300px-MP8Mario.png">
            <a:extLst>
              <a:ext uri="{FF2B5EF4-FFF2-40B4-BE49-F238E27FC236}">
                <a16:creationId xmlns:a16="http://schemas.microsoft.com/office/drawing/2014/main" id="{76802326-0756-8C0E-BCFF-37AD46473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3" y="4396155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 Diagonal Corner Rectangle 2">
            <a:extLst>
              <a:ext uri="{FF2B5EF4-FFF2-40B4-BE49-F238E27FC236}">
                <a16:creationId xmlns:a16="http://schemas.microsoft.com/office/drawing/2014/main" id="{1D04EFBB-C548-1558-8EFF-8A556260E0F5}"/>
              </a:ext>
            </a:extLst>
          </p:cNvPr>
          <p:cNvSpPr/>
          <p:nvPr/>
        </p:nvSpPr>
        <p:spPr>
          <a:xfrm>
            <a:off x="4698766" y="5038510"/>
            <a:ext cx="1772146" cy="72399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B0F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7A771-296E-911A-B7F7-7E14C0F91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217" y="1990078"/>
            <a:ext cx="3238050" cy="2723074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890EC34-D28A-4D06-8AE2-2ACEF59F8CAA}"/>
              </a:ext>
            </a:extLst>
          </p:cNvPr>
          <p:cNvSpPr txBox="1"/>
          <p:nvPr/>
        </p:nvSpPr>
        <p:spPr>
          <a:xfrm>
            <a:off x="6593839" y="2528361"/>
            <a:ext cx="367290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/>
              <a:t>go ______ </a:t>
            </a:r>
            <a:endParaRPr lang="vi-VN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212F6-BAF6-A574-9D66-C20FE94D032A}"/>
              </a:ext>
            </a:extLst>
          </p:cNvPr>
          <p:cNvSpPr/>
          <p:nvPr/>
        </p:nvSpPr>
        <p:spPr>
          <a:xfrm>
            <a:off x="8214360" y="2528361"/>
            <a:ext cx="3083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6612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71332" y="622629"/>
            <a:ext cx="10521387" cy="5612743"/>
          </a:xfrm>
          <a:prstGeom prst="round2DiagRect">
            <a:avLst>
              <a:gd name="adj1" fmla="val 0"/>
              <a:gd name="adj2" fmla="val 51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2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38" y="505615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49503" y="847503"/>
            <a:ext cx="736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Fill in the blank</a:t>
            </a:r>
          </a:p>
        </p:txBody>
      </p:sp>
      <p:pic>
        <p:nvPicPr>
          <p:cNvPr id="14" name="Picture 13" descr="300px-MP8Mario.png">
            <a:extLst>
              <a:ext uri="{FF2B5EF4-FFF2-40B4-BE49-F238E27FC236}">
                <a16:creationId xmlns:a16="http://schemas.microsoft.com/office/drawing/2014/main" id="{76802326-0756-8C0E-BCFF-37AD46473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3" y="4396155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 Diagonal Corner Rectangle 2">
            <a:extLst>
              <a:ext uri="{FF2B5EF4-FFF2-40B4-BE49-F238E27FC236}">
                <a16:creationId xmlns:a16="http://schemas.microsoft.com/office/drawing/2014/main" id="{1D04EFBB-C548-1558-8EFF-8A556260E0F5}"/>
              </a:ext>
            </a:extLst>
          </p:cNvPr>
          <p:cNvSpPr/>
          <p:nvPr/>
        </p:nvSpPr>
        <p:spPr>
          <a:xfrm>
            <a:off x="4698766" y="5038510"/>
            <a:ext cx="1772146" cy="72399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B0F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212F6-BAF6-A574-9D66-C20FE94D032A}"/>
              </a:ext>
            </a:extLst>
          </p:cNvPr>
          <p:cNvSpPr/>
          <p:nvPr/>
        </p:nvSpPr>
        <p:spPr>
          <a:xfrm>
            <a:off x="7456496" y="2526067"/>
            <a:ext cx="170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A0D30-01CA-5C5A-43E6-9ABEE9719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250" y="1913685"/>
            <a:ext cx="3971354" cy="2619894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6322063-70D5-4DC2-3BAF-A79B7B341999}"/>
              </a:ext>
            </a:extLst>
          </p:cNvPr>
          <p:cNvSpPr txBox="1"/>
          <p:nvPr/>
        </p:nvSpPr>
        <p:spPr>
          <a:xfrm>
            <a:off x="6721852" y="2528361"/>
            <a:ext cx="3544892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/>
              <a:t>go ___stairs 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6655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71332" y="622629"/>
            <a:ext cx="10521387" cy="5612743"/>
          </a:xfrm>
          <a:prstGeom prst="round2DiagRect">
            <a:avLst>
              <a:gd name="adj1" fmla="val 0"/>
              <a:gd name="adj2" fmla="val 51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2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38" y="505615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49503" y="847503"/>
            <a:ext cx="736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Fill in the blank</a:t>
            </a:r>
          </a:p>
        </p:txBody>
      </p:sp>
      <p:pic>
        <p:nvPicPr>
          <p:cNvPr id="14" name="Picture 13" descr="300px-MP8Mario.png">
            <a:extLst>
              <a:ext uri="{FF2B5EF4-FFF2-40B4-BE49-F238E27FC236}">
                <a16:creationId xmlns:a16="http://schemas.microsoft.com/office/drawing/2014/main" id="{76802326-0756-8C0E-BCFF-37AD46473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3" y="4396155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 Diagonal Corner Rectangle 2">
            <a:extLst>
              <a:ext uri="{FF2B5EF4-FFF2-40B4-BE49-F238E27FC236}">
                <a16:creationId xmlns:a16="http://schemas.microsoft.com/office/drawing/2014/main" id="{1D04EFBB-C548-1558-8EFF-8A556260E0F5}"/>
              </a:ext>
            </a:extLst>
          </p:cNvPr>
          <p:cNvSpPr/>
          <p:nvPr/>
        </p:nvSpPr>
        <p:spPr>
          <a:xfrm>
            <a:off x="4698766" y="5038510"/>
            <a:ext cx="1772146" cy="72399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B0F0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FC511A-49AB-BEC2-9829-3CF3F3041E3B}"/>
              </a:ext>
            </a:extLst>
          </p:cNvPr>
          <p:cNvGrpSpPr/>
          <p:nvPr/>
        </p:nvGrpSpPr>
        <p:grpSpPr>
          <a:xfrm>
            <a:off x="2505705" y="1704169"/>
            <a:ext cx="8687013" cy="2511198"/>
            <a:chOff x="1705080" y="3167771"/>
            <a:chExt cx="8687013" cy="25111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30DE3A-BB8E-821E-05B3-7A62F6D94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5080" y="3167771"/>
              <a:ext cx="3785823" cy="2511198"/>
            </a:xfrm>
            <a:prstGeom prst="rect">
              <a:avLst/>
            </a:prstGeom>
          </p:spPr>
        </p:pic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B40579D-852C-3512-DCCE-1B0AF1F0CDE7}"/>
                </a:ext>
              </a:extLst>
            </p:cNvPr>
            <p:cNvSpPr txBox="1"/>
            <p:nvPr/>
          </p:nvSpPr>
          <p:spPr>
            <a:xfrm>
              <a:off x="6162235" y="4307809"/>
              <a:ext cx="4229858" cy="646331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/>
              <a:r>
                <a:rPr lang="en-US" sz="3600" dirty="0"/>
                <a:t>turn _______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4DF4E-CA56-D788-6BB6-D08354B0091B}"/>
              </a:ext>
            </a:extLst>
          </p:cNvPr>
          <p:cNvSpPr/>
          <p:nvPr/>
        </p:nvSpPr>
        <p:spPr>
          <a:xfrm>
            <a:off x="3023617" y="2322903"/>
            <a:ext cx="3267912" cy="40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4954DE-7EEB-E024-6453-E6B9A84CBFBC}"/>
              </a:ext>
            </a:extLst>
          </p:cNvPr>
          <p:cNvSpPr/>
          <p:nvPr/>
        </p:nvSpPr>
        <p:spPr>
          <a:xfrm>
            <a:off x="3023617" y="2729805"/>
            <a:ext cx="3267912" cy="414990"/>
          </a:xfrm>
          <a:prstGeom prst="rect">
            <a:avLst/>
          </a:prstGeom>
          <a:solidFill>
            <a:srgbClr val="B6C3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212F6-BAF6-A574-9D66-C20FE94D032A}"/>
              </a:ext>
            </a:extLst>
          </p:cNvPr>
          <p:cNvSpPr/>
          <p:nvPr/>
        </p:nvSpPr>
        <p:spPr>
          <a:xfrm>
            <a:off x="6209714" y="2844207"/>
            <a:ext cx="508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24618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1023</Words>
  <Application>Microsoft Office PowerPoint</Application>
  <PresentationFormat>Widescreen</PresentationFormat>
  <Paragraphs>381</Paragraphs>
  <Slides>39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Balsamiq Sans</vt:lpstr>
      <vt:lpstr>Arial</vt:lpstr>
      <vt:lpstr>Tahoma</vt:lpstr>
      <vt:lpstr>幼圆</vt:lpstr>
      <vt:lpstr>.VnHelvetIns</vt:lpstr>
      <vt:lpstr>Arial Black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134</cp:revision>
  <dcterms:created xsi:type="dcterms:W3CDTF">2024-04-13T02:33:02Z</dcterms:created>
  <dcterms:modified xsi:type="dcterms:W3CDTF">2024-06-22T13:26:52Z</dcterms:modified>
</cp:coreProperties>
</file>