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70" r:id="rId2"/>
    <p:sldId id="500" r:id="rId3"/>
    <p:sldId id="501" r:id="rId4"/>
    <p:sldId id="285" r:id="rId5"/>
    <p:sldId id="317" r:id="rId6"/>
    <p:sldId id="1196" r:id="rId7"/>
    <p:sldId id="1195" r:id="rId8"/>
    <p:sldId id="1194" r:id="rId9"/>
    <p:sldId id="1205" r:id="rId10"/>
    <p:sldId id="1207" r:id="rId11"/>
    <p:sldId id="1206" r:id="rId12"/>
    <p:sldId id="424" r:id="rId13"/>
    <p:sldId id="514" r:id="rId14"/>
    <p:sldId id="503" r:id="rId15"/>
    <p:sldId id="502" r:id="rId16"/>
    <p:sldId id="521" r:id="rId17"/>
    <p:sldId id="523" r:id="rId18"/>
    <p:sldId id="522" r:id="rId19"/>
    <p:sldId id="528" r:id="rId20"/>
    <p:sldId id="527" r:id="rId21"/>
    <p:sldId id="511" r:id="rId22"/>
    <p:sldId id="506" r:id="rId23"/>
    <p:sldId id="529" r:id="rId24"/>
    <p:sldId id="530" r:id="rId25"/>
    <p:sldId id="531" r:id="rId26"/>
    <p:sldId id="532" r:id="rId27"/>
    <p:sldId id="509" r:id="rId28"/>
    <p:sldId id="533" r:id="rId29"/>
    <p:sldId id="504" r:id="rId30"/>
  </p:sldIdLst>
  <p:sldSz cx="12192000" cy="6858000"/>
  <p:notesSz cx="7104063" cy="10234613"/>
  <p:embeddedFontLst>
    <p:embeddedFont>
      <p:font typeface="黑体" panose="02010609060101010101" pitchFamily="49" charset="-122"/>
      <p:regular r:id="rId33"/>
    </p:embeddedFont>
    <p:embeddedFont>
      <p:font typeface="宋体" panose="02010600030101010101" pitchFamily="2" charset="-122"/>
      <p:regular r:id="rId34"/>
    </p:embeddedFont>
    <p:embeddedFont>
      <p:font typeface="字魂105号-简雅黑" panose="020B0604020202020204" charset="-122"/>
      <p:regular r:id="rId35"/>
    </p:embeddedFont>
    <p:embeddedFont>
      <p:font typeface=".VnCooper" panose="020B0604020202020204"/>
      <p:regular r:id="rId36"/>
    </p:embeddedFont>
    <p:embeddedFont>
      <p:font typeface=".VnHelvetIns" panose="020B0604020202020204"/>
      <p:regular r:id="rId37"/>
    </p:embeddedFont>
    <p:embeddedFont>
      <p:font typeface="Amasis MT Pro Black" panose="020B0604020202020204" charset="0"/>
      <p:bold r:id="rId38"/>
      <p:boldItalic r:id="rId39"/>
    </p:embeddedFont>
    <p:embeddedFont>
      <p:font typeface="Arial Black" panose="020B0A04020102020204" pitchFamily="34" charset="0"/>
      <p:bold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Haettenschweiler" panose="020B0706040902060204" pitchFamily="34" charset="0"/>
      <p:regular r:id="rId45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2DA"/>
    <a:srgbClr val="F35A49"/>
    <a:srgbClr val="FCDDEA"/>
    <a:srgbClr val="FFFFFF"/>
    <a:srgbClr val="F6534A"/>
    <a:srgbClr val="E43525"/>
    <a:srgbClr val="9F0A04"/>
    <a:srgbClr val="D10C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59" autoAdjust="0"/>
    <p:restoredTop sz="94660"/>
  </p:normalViewPr>
  <p:slideViewPr>
    <p:cSldViewPr snapToGrid="0">
      <p:cViewPr varScale="1">
        <p:scale>
          <a:sx n="92" d="100"/>
          <a:sy n="92" d="100"/>
        </p:scale>
        <p:origin x="293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  <a:t>2025/11/13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字魂105号-简雅黑" panose="00000500000000000000" charset="-122"/>
                <a:ea typeface="字魂105号-简雅黑" panose="00000500000000000000" charset="-122"/>
                <a:cs typeface="字魂105号-简雅黑" panose="000005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字魂105号-简雅黑" panose="00000500000000000000" charset="-122"/>
                <a:ea typeface="字魂105号-简雅黑" panose="00000500000000000000" charset="-122"/>
                <a:cs typeface="字魂105号-简雅黑" panose="00000500000000000000" charset="-122"/>
              </a:defRPr>
            </a:lvl1pPr>
          </a:lstStyle>
          <a:p>
            <a:fld id="{D2A48B96-639E-45A3-A0BA-2464DFDB1FAA}" type="datetimeFigureOut">
              <a:rPr lang="zh-CN" altLang="en-US" smtClean="0"/>
              <a:t>2025/11/13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1584" y="1279287"/>
            <a:ext cx="6140577" cy="345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字魂105号-简雅黑" panose="00000500000000000000" charset="-122"/>
                <a:ea typeface="字魂105号-简雅黑" panose="00000500000000000000" charset="-122"/>
                <a:cs typeface="字魂105号-简雅黑" panose="000005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字魂105号-简雅黑" panose="00000500000000000000" charset="-122"/>
                <a:ea typeface="字魂105号-简雅黑" panose="00000500000000000000" charset="-122"/>
                <a:cs typeface="字魂105号-简雅黑" panose="00000500000000000000" charset="-122"/>
              </a:defRPr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字魂105号-简雅黑" panose="00000500000000000000" charset="-122"/>
        <a:ea typeface="字魂105号-简雅黑" panose="00000500000000000000" charset="-122"/>
        <a:cs typeface="字魂105号-简雅黑" panose="00000500000000000000" charset="-12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字魂105号-简雅黑" panose="00000500000000000000" charset="-122"/>
        <a:ea typeface="字魂105号-简雅黑" panose="00000500000000000000" charset="-122"/>
        <a:cs typeface="字魂105号-简雅黑" panose="00000500000000000000" charset="-122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字魂105号-简雅黑" panose="00000500000000000000" charset="-122"/>
        <a:ea typeface="字魂105号-简雅黑" panose="00000500000000000000" charset="-122"/>
        <a:cs typeface="字魂105号-简雅黑" panose="00000500000000000000" charset="-122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字魂105号-简雅黑" panose="00000500000000000000" charset="-122"/>
        <a:ea typeface="字魂105号-简雅黑" panose="00000500000000000000" charset="-122"/>
        <a:cs typeface="字魂105号-简雅黑" panose="00000500000000000000" charset="-122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字魂105号-简雅黑" panose="00000500000000000000" charset="-122"/>
        <a:ea typeface="字魂105号-简雅黑" panose="00000500000000000000" charset="-122"/>
        <a:cs typeface="字魂105号-简雅黑" panose="00000500000000000000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19DDD3-EA3B-CB0C-F512-4012323010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1703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46DF3B-DA21-B138-B346-FEBA7B27988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221559"/>
            <a:ext cx="12192000" cy="563644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6593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9259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266988C4-4F63-2B34-87B3-88CCAF50B163}"/>
              </a:ext>
            </a:extLst>
          </p:cNvPr>
          <p:cNvSpPr txBox="1"/>
          <p:nvPr userDrawn="1"/>
        </p:nvSpPr>
        <p:spPr>
          <a:xfrm>
            <a:off x="10376027" y="5476549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EB734296-CD33-62B6-086E-3266D09BE7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14831" y="4631360"/>
            <a:ext cx="845189" cy="845189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90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hyperlink" Target="https://www.facebook.com/msphampowerpoint" TargetMode="Externa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audio" Target="NULL"/><Relationship Id="rId5" Type="http://schemas.openxmlformats.org/officeDocument/2006/relationships/image" Target="../media/image17.gif"/><Relationship Id="rId4" Type="http://schemas.openxmlformats.org/officeDocument/2006/relationships/image" Target="../media/image16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9.png"/><Relationship Id="rId18" Type="http://schemas.openxmlformats.org/officeDocument/2006/relationships/image" Target="../media/image34.svg"/><Relationship Id="rId26" Type="http://schemas.openxmlformats.org/officeDocument/2006/relationships/image" Target="../media/image42.svg"/><Relationship Id="rId3" Type="http://schemas.openxmlformats.org/officeDocument/2006/relationships/image" Target="../media/image19.png"/><Relationship Id="rId21" Type="http://schemas.openxmlformats.org/officeDocument/2006/relationships/image" Target="../media/image37.png"/><Relationship Id="rId7" Type="http://schemas.openxmlformats.org/officeDocument/2006/relationships/image" Target="../media/image23.png"/><Relationship Id="rId12" Type="http://schemas.openxmlformats.org/officeDocument/2006/relationships/image" Target="../media/image28.svg"/><Relationship Id="rId17" Type="http://schemas.openxmlformats.org/officeDocument/2006/relationships/image" Target="../media/image33.png"/><Relationship Id="rId25" Type="http://schemas.openxmlformats.org/officeDocument/2006/relationships/image" Target="../media/image41.png"/><Relationship Id="rId2" Type="http://schemas.openxmlformats.org/officeDocument/2006/relationships/image" Target="../media/image13.png"/><Relationship Id="rId16" Type="http://schemas.openxmlformats.org/officeDocument/2006/relationships/image" Target="../media/image32.sv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svg"/><Relationship Id="rId11" Type="http://schemas.openxmlformats.org/officeDocument/2006/relationships/image" Target="../media/image27.png"/><Relationship Id="rId24" Type="http://schemas.openxmlformats.org/officeDocument/2006/relationships/image" Target="../media/image40.sv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23" Type="http://schemas.openxmlformats.org/officeDocument/2006/relationships/image" Target="../media/image39.png"/><Relationship Id="rId10" Type="http://schemas.openxmlformats.org/officeDocument/2006/relationships/image" Target="../media/image26.svg"/><Relationship Id="rId19" Type="http://schemas.openxmlformats.org/officeDocument/2006/relationships/image" Target="../media/image35.png"/><Relationship Id="rId4" Type="http://schemas.openxmlformats.org/officeDocument/2006/relationships/image" Target="../media/image20.svg"/><Relationship Id="rId9" Type="http://schemas.openxmlformats.org/officeDocument/2006/relationships/image" Target="../media/image25.png"/><Relationship Id="rId14" Type="http://schemas.openxmlformats.org/officeDocument/2006/relationships/image" Target="../media/image30.svg"/><Relationship Id="rId22" Type="http://schemas.openxmlformats.org/officeDocument/2006/relationships/image" Target="../media/image38.png"/><Relationship Id="rId27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s://www.facebook.com/msphampowerpoint" TargetMode="Externa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audio5.wav"/><Relationship Id="rId7" Type="http://schemas.openxmlformats.org/officeDocument/2006/relationships/hyperlink" Target="https://www.facebook.com/msphampowerpoint" TargetMode="Externa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46.png"/><Relationship Id="rId5" Type="http://schemas.openxmlformats.org/officeDocument/2006/relationships/audio" Target="../media/audio7.wav"/><Relationship Id="rId10" Type="http://schemas.openxmlformats.org/officeDocument/2006/relationships/image" Target="../media/image45.png"/><Relationship Id="rId4" Type="http://schemas.openxmlformats.org/officeDocument/2006/relationships/audio" Target="../media/audio6.wav"/><Relationship Id="rId9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s://www.facebook.com/msphampowerpoint" TargetMode="Externa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msphampowerpoint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facebook.com/msphampowerpoint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msphampowerpoint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msphampowerpoint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msphampowerpoint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9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s://www.facebook.com/msphampowerpoint" TargetMode="Externa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msphampowerpoint" TargetMode="External"/><Relationship Id="rId7" Type="http://schemas.openxmlformats.org/officeDocument/2006/relationships/image" Target="../media/image5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msphampowerpoint" TargetMode="External"/><Relationship Id="rId7" Type="http://schemas.openxmlformats.org/officeDocument/2006/relationships/image" Target="../media/image5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msphampowerpoint" TargetMode="External"/><Relationship Id="rId7" Type="http://schemas.openxmlformats.org/officeDocument/2006/relationships/image" Target="../media/image5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msphampowerpoint" TargetMode="External"/><Relationship Id="rId7" Type="http://schemas.openxmlformats.org/officeDocument/2006/relationships/image" Target="../media/image5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msphampowerpoint" TargetMode="External"/><Relationship Id="rId7" Type="http://schemas.openxmlformats.org/officeDocument/2006/relationships/image" Target="../media/image5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s://www.facebook.com/msphampowerpoint" TargetMode="Externa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9.png"/><Relationship Id="rId18" Type="http://schemas.openxmlformats.org/officeDocument/2006/relationships/image" Target="../media/image34.svg"/><Relationship Id="rId26" Type="http://schemas.openxmlformats.org/officeDocument/2006/relationships/image" Target="../media/image42.svg"/><Relationship Id="rId3" Type="http://schemas.openxmlformats.org/officeDocument/2006/relationships/image" Target="../media/image19.png"/><Relationship Id="rId21" Type="http://schemas.openxmlformats.org/officeDocument/2006/relationships/image" Target="../media/image37.png"/><Relationship Id="rId7" Type="http://schemas.openxmlformats.org/officeDocument/2006/relationships/image" Target="../media/image23.png"/><Relationship Id="rId12" Type="http://schemas.openxmlformats.org/officeDocument/2006/relationships/image" Target="../media/image28.svg"/><Relationship Id="rId17" Type="http://schemas.openxmlformats.org/officeDocument/2006/relationships/image" Target="../media/image33.png"/><Relationship Id="rId25" Type="http://schemas.openxmlformats.org/officeDocument/2006/relationships/image" Target="../media/image41.png"/><Relationship Id="rId2" Type="http://schemas.openxmlformats.org/officeDocument/2006/relationships/image" Target="../media/image13.png"/><Relationship Id="rId16" Type="http://schemas.openxmlformats.org/officeDocument/2006/relationships/image" Target="../media/image32.sv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svg"/><Relationship Id="rId11" Type="http://schemas.openxmlformats.org/officeDocument/2006/relationships/image" Target="../media/image27.png"/><Relationship Id="rId24" Type="http://schemas.openxmlformats.org/officeDocument/2006/relationships/image" Target="../media/image40.sv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23" Type="http://schemas.openxmlformats.org/officeDocument/2006/relationships/image" Target="../media/image39.png"/><Relationship Id="rId10" Type="http://schemas.openxmlformats.org/officeDocument/2006/relationships/image" Target="../media/image26.svg"/><Relationship Id="rId19" Type="http://schemas.openxmlformats.org/officeDocument/2006/relationships/image" Target="../media/image35.png"/><Relationship Id="rId4" Type="http://schemas.openxmlformats.org/officeDocument/2006/relationships/image" Target="../media/image20.svg"/><Relationship Id="rId9" Type="http://schemas.openxmlformats.org/officeDocument/2006/relationships/image" Target="../media/image25.png"/><Relationship Id="rId14" Type="http://schemas.openxmlformats.org/officeDocument/2006/relationships/image" Target="../media/image30.svg"/><Relationship Id="rId22" Type="http://schemas.openxmlformats.org/officeDocument/2006/relationships/image" Target="../media/image38.png"/><Relationship Id="rId27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hyperlink" Target="https://www.facebook.com/msphampowerpoint" TargetMode="Externa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s://www.facebook.com/msphampowerpoint" TargetMode="Externa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gif"/><Relationship Id="rId4" Type="http://schemas.openxmlformats.org/officeDocument/2006/relationships/image" Target="../media/image16.gif"/><Relationship Id="rId9" Type="http://schemas.openxmlformats.org/officeDocument/2006/relationships/audio" Target="NUL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Mspham-0936082789">
            <a:extLst>
              <a:ext uri="{FF2B5EF4-FFF2-40B4-BE49-F238E27FC236}">
                <a16:creationId xmlns:a16="http://schemas.microsoft.com/office/drawing/2014/main" id="{BE4490EE-8A30-B197-61A8-34D2E05B9B39}"/>
              </a:ext>
            </a:extLst>
          </p:cNvPr>
          <p:cNvGrpSpPr/>
          <p:nvPr/>
        </p:nvGrpSpPr>
        <p:grpSpPr>
          <a:xfrm>
            <a:off x="2177171" y="1611621"/>
            <a:ext cx="1322799" cy="1615850"/>
            <a:chOff x="12670510" y="11157686"/>
            <a:chExt cx="1109238" cy="1354978"/>
          </a:xfrm>
        </p:grpSpPr>
        <p:sp>
          <p:nvSpPr>
            <p:cNvPr id="43" name="Mspham-0936082789">
              <a:hlinkClick r:id="rId3"/>
              <a:extLst>
                <a:ext uri="{FF2B5EF4-FFF2-40B4-BE49-F238E27FC236}">
                  <a16:creationId xmlns:a16="http://schemas.microsoft.com/office/drawing/2014/main" id="{19D564DF-7C41-6C56-0972-153269A61486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4" name="MsPham-0936082789">
              <a:hlinkClick r:id="rId3"/>
              <a:extLst>
                <a:ext uri="{FF2B5EF4-FFF2-40B4-BE49-F238E27FC236}">
                  <a16:creationId xmlns:a16="http://schemas.microsoft.com/office/drawing/2014/main" id="{4DBDB62B-83B3-A7A0-F663-DC82C25DF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6" name="MsPham-0936082789">
            <a:extLst>
              <a:ext uri="{FF2B5EF4-FFF2-40B4-BE49-F238E27FC236}">
                <a16:creationId xmlns:a16="http://schemas.microsoft.com/office/drawing/2014/main" id="{7F3F02C6-8D7C-D8E1-6B60-677722880A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2419" y="758721"/>
            <a:ext cx="9547163" cy="5340559"/>
          </a:xfrm>
          <a:prstGeom prst="rect">
            <a:avLst/>
          </a:prstGeom>
        </p:spPr>
      </p:pic>
      <p:sp>
        <p:nvSpPr>
          <p:cNvPr id="3" name="MsPham 0936082789">
            <a:extLst>
              <a:ext uri="{FF2B5EF4-FFF2-40B4-BE49-F238E27FC236}">
                <a16:creationId xmlns:a16="http://schemas.microsoft.com/office/drawing/2014/main" id="{1F7C8F8C-0E70-0692-F615-85FAF2CCA537}"/>
              </a:ext>
            </a:extLst>
          </p:cNvPr>
          <p:cNvSpPr txBox="1"/>
          <p:nvPr/>
        </p:nvSpPr>
        <p:spPr>
          <a:xfrm>
            <a:off x="1668060" y="2381554"/>
            <a:ext cx="8855877" cy="1256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2"/>
              </a:lnSpc>
            </a:pPr>
            <a:r>
              <a:rPr lang="en-US" sz="9600" b="1" spc="-150">
                <a:ln w="9525">
                  <a:solidFill>
                    <a:schemeClr val="bg1"/>
                  </a:solidFill>
                  <a:prstDash val="solid"/>
                </a:ln>
                <a:solidFill>
                  <a:srgbClr val="E43525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All about me</a:t>
            </a:r>
            <a:endParaRPr lang="en-US" sz="9600" b="1" spc="-150" dirty="0">
              <a:ln w="9525">
                <a:solidFill>
                  <a:schemeClr val="bg1"/>
                </a:solidFill>
                <a:prstDash val="solid"/>
              </a:ln>
              <a:solidFill>
                <a:srgbClr val="E43525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</a:endParaRPr>
          </a:p>
        </p:txBody>
      </p:sp>
      <p:sp>
        <p:nvSpPr>
          <p:cNvPr id="12" name="MsPham 0936082789">
            <a:extLst>
              <a:ext uri="{FF2B5EF4-FFF2-40B4-BE49-F238E27FC236}">
                <a16:creationId xmlns:a16="http://schemas.microsoft.com/office/drawing/2014/main" id="{3AE0E108-36E2-F21B-D61A-20C5E848B484}"/>
              </a:ext>
            </a:extLst>
          </p:cNvPr>
          <p:cNvSpPr txBox="1"/>
          <p:nvPr/>
        </p:nvSpPr>
        <p:spPr>
          <a:xfrm>
            <a:off x="3938905" y="975065"/>
            <a:ext cx="4459605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78"/>
              </a:lnSpc>
            </a:pPr>
            <a:r>
              <a:rPr lang="en-US" sz="3600" b="1">
                <a:solidFill>
                  <a:schemeClr val="bg1"/>
                </a:solidFill>
                <a:latin typeface="Amasis MT Pro Black" panose="02040A04050005020304" pitchFamily="18" charset="0"/>
              </a:rPr>
              <a:t>Unit 1</a:t>
            </a:r>
            <a:endParaRPr lang="en-US" sz="3600" b="1" dirty="0">
              <a:solidFill>
                <a:schemeClr val="bg1"/>
              </a:solidFill>
              <a:latin typeface="Amasis MT Pro Black" panose="02040A04050005020304" pitchFamily="18" charset="0"/>
            </a:endParaRPr>
          </a:p>
        </p:txBody>
      </p:sp>
      <p:grpSp>
        <p:nvGrpSpPr>
          <p:cNvPr id="13" name="Mspham-0936082789">
            <a:extLst>
              <a:ext uri="{FF2B5EF4-FFF2-40B4-BE49-F238E27FC236}">
                <a16:creationId xmlns:a16="http://schemas.microsoft.com/office/drawing/2014/main" id="{E4A3077C-B4D9-9B15-08E4-B1D83252B62D}"/>
              </a:ext>
            </a:extLst>
          </p:cNvPr>
          <p:cNvGrpSpPr/>
          <p:nvPr/>
        </p:nvGrpSpPr>
        <p:grpSpPr>
          <a:xfrm>
            <a:off x="782680" y="377451"/>
            <a:ext cx="10661038" cy="788777"/>
            <a:chOff x="11437829" y="8417800"/>
            <a:chExt cx="8939851" cy="661432"/>
          </a:xfrm>
        </p:grpSpPr>
        <p:sp>
          <p:nvSpPr>
            <p:cNvPr id="14" name="Mspham-0936082789">
              <a:hlinkClick r:id="rId3"/>
              <a:extLst>
                <a:ext uri="{FF2B5EF4-FFF2-40B4-BE49-F238E27FC236}">
                  <a16:creationId xmlns:a16="http://schemas.microsoft.com/office/drawing/2014/main" id="{3C947EC7-5B8B-838C-C65D-4009F7652FE9}"/>
                </a:ext>
              </a:extLst>
            </p:cNvPr>
            <p:cNvSpPr txBox="1"/>
            <p:nvPr/>
          </p:nvSpPr>
          <p:spPr>
            <a:xfrm>
              <a:off x="19268442" y="8588866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6" name="MsPham-0936082789">
              <a:hlinkClick r:id="rId3"/>
              <a:extLst>
                <a:ext uri="{FF2B5EF4-FFF2-40B4-BE49-F238E27FC236}">
                  <a16:creationId xmlns:a16="http://schemas.microsoft.com/office/drawing/2014/main" id="{006B1750-4BA8-49E4-2012-6CA0BAED1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437829" y="8417800"/>
              <a:ext cx="639436" cy="639435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8" name="MsPham-0936082789">
            <a:extLst>
              <a:ext uri="{FF2B5EF4-FFF2-40B4-BE49-F238E27FC236}">
                <a16:creationId xmlns:a16="http://schemas.microsoft.com/office/drawing/2014/main" id="{65D81D97-6B6F-49D2-BA14-00E9750A47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5254" y="3516956"/>
            <a:ext cx="3048264" cy="3212870"/>
          </a:xfrm>
          <a:prstGeom prst="rect">
            <a:avLst/>
          </a:prstGeom>
        </p:spPr>
      </p:pic>
      <p:pic>
        <p:nvPicPr>
          <p:cNvPr id="19" name="MsPham-0936082789">
            <a:extLst>
              <a:ext uri="{FF2B5EF4-FFF2-40B4-BE49-F238E27FC236}">
                <a16:creationId xmlns:a16="http://schemas.microsoft.com/office/drawing/2014/main" id="{16826F6C-BB44-9A26-D43F-11C0C4F8B8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0998" y="4735378"/>
            <a:ext cx="1975275" cy="1511939"/>
          </a:xfrm>
          <a:prstGeom prst="rect">
            <a:avLst/>
          </a:prstGeom>
        </p:spPr>
      </p:pic>
      <p:pic>
        <p:nvPicPr>
          <p:cNvPr id="23" name="MsPham-0936082789">
            <a:extLst>
              <a:ext uri="{FF2B5EF4-FFF2-40B4-BE49-F238E27FC236}">
                <a16:creationId xmlns:a16="http://schemas.microsoft.com/office/drawing/2014/main" id="{12D1AB51-FF0B-9C83-110F-62C16787E8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2185" y="2980905"/>
            <a:ext cx="1042506" cy="896190"/>
          </a:xfrm>
          <a:prstGeom prst="rect">
            <a:avLst/>
          </a:prstGeom>
        </p:spPr>
      </p:pic>
      <p:pic>
        <p:nvPicPr>
          <p:cNvPr id="34" name="MsPham-0936082789">
            <a:extLst>
              <a:ext uri="{FF2B5EF4-FFF2-40B4-BE49-F238E27FC236}">
                <a16:creationId xmlns:a16="http://schemas.microsoft.com/office/drawing/2014/main" id="{7BFCB3F1-7069-3292-764D-F29E70CCAE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25832" y="281470"/>
            <a:ext cx="3816427" cy="2237426"/>
          </a:xfrm>
          <a:prstGeom prst="rect">
            <a:avLst/>
          </a:prstGeom>
        </p:spPr>
      </p:pic>
      <p:pic>
        <p:nvPicPr>
          <p:cNvPr id="5" name="MsPham-0936082789" descr="A blue and white text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CD253E3B-8F1A-FBE1-3DF8-3C75DBB61A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132" y="263224"/>
            <a:ext cx="1965144" cy="933849"/>
          </a:xfrm>
          <a:prstGeom prst="rect">
            <a:avLst/>
          </a:prstGeom>
          <a:effectLst>
            <a:glow rad="1016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5" name="MsPham-0936082789">
            <a:extLst>
              <a:ext uri="{FF2B5EF4-FFF2-40B4-BE49-F238E27FC236}">
                <a16:creationId xmlns:a16="http://schemas.microsoft.com/office/drawing/2014/main" id="{B7FE01A7-AF09-D932-0D7A-D2C75FF2F99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5481" y="685137"/>
            <a:ext cx="1798476" cy="1237595"/>
          </a:xfrm>
          <a:prstGeom prst="rect">
            <a:avLst/>
          </a:prstGeom>
        </p:spPr>
      </p:pic>
      <p:pic>
        <p:nvPicPr>
          <p:cNvPr id="9" name="MsPham-0936082789">
            <a:hlinkClick r:id="rId3"/>
            <a:extLst>
              <a:ext uri="{FF2B5EF4-FFF2-40B4-BE49-F238E27FC236}">
                <a16:creationId xmlns:a16="http://schemas.microsoft.com/office/drawing/2014/main" id="{EC9D3DAC-13E7-9413-5658-E25C9531191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04" y="263224"/>
            <a:ext cx="1638206" cy="104071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7" name="MsPham-0936082789">
            <a:extLst>
              <a:ext uri="{FF2B5EF4-FFF2-40B4-BE49-F238E27FC236}">
                <a16:creationId xmlns:a16="http://schemas.microsoft.com/office/drawing/2014/main" id="{C9EF6984-E86C-E447-F5B3-78C2150B537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63146" y="3771180"/>
            <a:ext cx="865707" cy="195089"/>
          </a:xfrm>
          <a:prstGeom prst="rect">
            <a:avLst/>
          </a:prstGeom>
        </p:spPr>
      </p:pic>
      <p:sp>
        <p:nvSpPr>
          <p:cNvPr id="4" name="MsPham 0936082789">
            <a:extLst>
              <a:ext uri="{FF2B5EF4-FFF2-40B4-BE49-F238E27FC236}">
                <a16:creationId xmlns:a16="http://schemas.microsoft.com/office/drawing/2014/main" id="{404B6A7D-2749-3228-E3B3-DFDCB9D188FB}"/>
              </a:ext>
            </a:extLst>
          </p:cNvPr>
          <p:cNvSpPr txBox="1"/>
          <p:nvPr/>
        </p:nvSpPr>
        <p:spPr>
          <a:xfrm>
            <a:off x="3045538" y="4593664"/>
            <a:ext cx="5783685" cy="4127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478"/>
              </a:lnSpc>
            </a:pPr>
            <a:r>
              <a:rPr lang="en-US" sz="2484">
                <a:solidFill>
                  <a:srgbClr val="000000"/>
                </a:solidFill>
                <a:latin typeface="Amasis MT Pro Black" panose="02040A04050005020304" pitchFamily="18" charset="0"/>
              </a:rPr>
              <a:t>Lesson </a:t>
            </a:r>
            <a:r>
              <a:rPr lang="vi-VN" sz="2484">
                <a:solidFill>
                  <a:srgbClr val="000000"/>
                </a:solidFill>
                <a:latin typeface="Amasis MT Pro Black" panose="02040A04050005020304" pitchFamily="18" charset="0"/>
              </a:rPr>
              <a:t>2</a:t>
            </a:r>
            <a:r>
              <a:rPr lang="en-US" sz="2484">
                <a:solidFill>
                  <a:srgbClr val="000000"/>
                </a:solidFill>
                <a:latin typeface="Amasis MT Pro Black" panose="02040A04050005020304" pitchFamily="18" charset="0"/>
              </a:rPr>
              <a:t> – Part 4, 5, 6</a:t>
            </a:r>
            <a:endParaRPr lang="en-US" sz="2484" dirty="0">
              <a:solidFill>
                <a:srgbClr val="000000"/>
              </a:solidFill>
              <a:latin typeface="Amasis MT Pro Black" panose="02040A040500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MsPham-0936082789" descr="A picture containing text, envelope&#10;&#10;Description automatically generated">
            <a:extLst>
              <a:ext uri="{FF2B5EF4-FFF2-40B4-BE49-F238E27FC236}">
                <a16:creationId xmlns:a16="http://schemas.microsoft.com/office/drawing/2014/main" id="{0744181D-0D03-6437-274A-B83B8FF92C66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1-MsPham0936082789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435762" y="1128270"/>
            <a:ext cx="5693899" cy="2790306"/>
          </a:xfrm>
          <a:prstGeom prst="foldedCorner">
            <a:avLst/>
          </a:prstGeom>
          <a:solidFill>
            <a:schemeClr val="bg1"/>
          </a:solidFill>
          <a:ln>
            <a:solidFill>
              <a:srgbClr val="2BA59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rgbClr val="207A6B"/>
              </a:solidFill>
              <a:latin typeface="Arial Black" panose="020B0A04020102020204" pitchFamily="34" charset="0"/>
            </a:endParaRPr>
          </a:p>
        </p:txBody>
      </p:sp>
      <p:sp>
        <p:nvSpPr>
          <p:cNvPr id="40" name="MsPham-0936082789">
            <a:extLst>
              <a:ext uri="{FF2B5EF4-FFF2-40B4-BE49-F238E27FC236}">
                <a16:creationId xmlns:a16="http://schemas.microsoft.com/office/drawing/2014/main" id="{442A4B3A-B35B-2C69-7AB7-82907387C2CE}"/>
              </a:ext>
            </a:extLst>
          </p:cNvPr>
          <p:cNvSpPr/>
          <p:nvPr/>
        </p:nvSpPr>
        <p:spPr>
          <a:xfrm>
            <a:off x="1944847" y="4847618"/>
            <a:ext cx="5502433" cy="1417321"/>
          </a:xfrm>
          <a:prstGeom prst="foldedCorner">
            <a:avLst/>
          </a:prstGeom>
          <a:solidFill>
            <a:schemeClr val="bg1"/>
          </a:solidFill>
          <a:ln>
            <a:solidFill>
              <a:srgbClr val="2BA59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rgbClr val="207A6B"/>
              </a:solidFill>
              <a:latin typeface="Arial Black" panose="020B0A04020102020204" pitchFamily="34" charset="0"/>
            </a:endParaRPr>
          </a:p>
        </p:txBody>
      </p:sp>
      <p:sp>
        <p:nvSpPr>
          <p:cNvPr id="41" name="MsPham-0936082789">
            <a:extLst>
              <a:ext uri="{FF2B5EF4-FFF2-40B4-BE49-F238E27FC236}">
                <a16:creationId xmlns:a16="http://schemas.microsoft.com/office/drawing/2014/main" id="{FBB44B76-379F-750D-B447-FD021BEB3F77}"/>
              </a:ext>
            </a:extLst>
          </p:cNvPr>
          <p:cNvSpPr/>
          <p:nvPr/>
        </p:nvSpPr>
        <p:spPr>
          <a:xfrm>
            <a:off x="777239" y="510539"/>
            <a:ext cx="4435633" cy="807721"/>
          </a:xfrm>
          <a:prstGeom prst="foldedCorner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FF00"/>
                </a:solidFill>
                <a:latin typeface="Arial Black" panose="020B0A04020102020204" pitchFamily="34" charset="0"/>
              </a:rPr>
              <a:t>Order the words</a:t>
            </a:r>
            <a:endParaRPr lang="en-US" sz="36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42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2FE815D-4A8F-0821-F5ED-DFF34BB43ED8}"/>
              </a:ext>
            </a:extLst>
          </p:cNvPr>
          <p:cNvSpPr/>
          <p:nvPr/>
        </p:nvSpPr>
        <p:spPr>
          <a:xfrm>
            <a:off x="7803162" y="5630216"/>
            <a:ext cx="1568700" cy="537859"/>
          </a:xfrm>
          <a:prstGeom prst="roundRect">
            <a:avLst>
              <a:gd name="adj" fmla="val 50000"/>
            </a:avLst>
          </a:prstGeom>
          <a:solidFill>
            <a:srgbClr val="33C0A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280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.VnCooper" panose="020B7200000000000000" pitchFamily="34" charset="0"/>
              </a:rPr>
              <a:t>Next</a:t>
            </a:r>
          </a:p>
        </p:txBody>
      </p:sp>
      <p:sp>
        <p:nvSpPr>
          <p:cNvPr id="38" name="MsPham-0936082789">
            <a:extLst>
              <a:ext uri="{FF2B5EF4-FFF2-40B4-BE49-F238E27FC236}">
                <a16:creationId xmlns:a16="http://schemas.microsoft.com/office/drawing/2014/main" id="{462F9D8D-3AD7-E1EF-B490-60156313A043}"/>
              </a:ext>
            </a:extLst>
          </p:cNvPr>
          <p:cNvSpPr/>
          <p:nvPr/>
        </p:nvSpPr>
        <p:spPr>
          <a:xfrm>
            <a:off x="7803162" y="4919570"/>
            <a:ext cx="1568700" cy="537859"/>
          </a:xfrm>
          <a:prstGeom prst="roundRect">
            <a:avLst>
              <a:gd name="adj" fmla="val 50000"/>
            </a:avLst>
          </a:prstGeom>
          <a:solidFill>
            <a:srgbClr val="FF99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280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.VnCooper" panose="020B7200000000000000" pitchFamily="34" charset="0"/>
              </a:rPr>
              <a:t>Check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510EFC56-E991-A5F4-ADFE-748C1F71DDA8}"/>
              </a:ext>
            </a:extLst>
          </p:cNvPr>
          <p:cNvSpPr txBox="1"/>
          <p:nvPr/>
        </p:nvSpPr>
        <p:spPr>
          <a:xfrm>
            <a:off x="2504421" y="-303488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78CB4B39-5FEC-B045-E306-385FB0492ED7}"/>
              </a:ext>
            </a:extLst>
          </p:cNvPr>
          <p:cNvSpPr txBox="1"/>
          <p:nvPr/>
        </p:nvSpPr>
        <p:spPr>
          <a:xfrm>
            <a:off x="2069863" y="896955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A9006A09-7316-5891-AD80-AF7E58AD96CB}"/>
              </a:ext>
            </a:extLst>
          </p:cNvPr>
          <p:cNvSpPr txBox="1"/>
          <p:nvPr/>
        </p:nvSpPr>
        <p:spPr>
          <a:xfrm>
            <a:off x="-10262814" y="2518789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01ECA42D-EFC6-A314-44AA-0FC433BA1874}"/>
              </a:ext>
            </a:extLst>
          </p:cNvPr>
          <p:cNvSpPr txBox="1"/>
          <p:nvPr/>
        </p:nvSpPr>
        <p:spPr>
          <a:xfrm>
            <a:off x="15152816" y="3442119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A7D38F74-95F2-6CD6-D564-9CB228E7841E}"/>
              </a:ext>
            </a:extLst>
          </p:cNvPr>
          <p:cNvSpPr txBox="1"/>
          <p:nvPr/>
        </p:nvSpPr>
        <p:spPr>
          <a:xfrm>
            <a:off x="8637306" y="1469909"/>
            <a:ext cx="3722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>
                <a:solidFill>
                  <a:srgbClr val="207A6B"/>
                </a:solidFill>
                <a:latin typeface="Arial Black" panose="020B0A04020102020204" pitchFamily="34" charset="0"/>
              </a:rPr>
              <a:t>l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E9591828-F3B2-380F-F8BB-B41CC03B857B}"/>
              </a:ext>
            </a:extLst>
          </p:cNvPr>
          <p:cNvSpPr txBox="1"/>
          <p:nvPr/>
        </p:nvSpPr>
        <p:spPr>
          <a:xfrm rot="20896895">
            <a:off x="2639679" y="2322007"/>
            <a:ext cx="11031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+5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FC5C8980-B1B5-3C20-9156-D38CA939E988}"/>
              </a:ext>
            </a:extLst>
          </p:cNvPr>
          <p:cNvSpPr txBox="1"/>
          <p:nvPr/>
        </p:nvSpPr>
        <p:spPr>
          <a:xfrm>
            <a:off x="7371158" y="2899849"/>
            <a:ext cx="5613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>
                <a:solidFill>
                  <a:srgbClr val="207A6B"/>
                </a:solidFill>
                <a:latin typeface="Arial Black" panose="020B0A04020102020204" pitchFamily="34" charset="0"/>
              </a:rPr>
              <a:t>c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ECC53183-4A7F-A09F-CCDE-9D0847F419D7}"/>
              </a:ext>
            </a:extLst>
          </p:cNvPr>
          <p:cNvSpPr txBox="1"/>
          <p:nvPr/>
        </p:nvSpPr>
        <p:spPr>
          <a:xfrm>
            <a:off x="9371862" y="2038579"/>
            <a:ext cx="56137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>
                <a:solidFill>
                  <a:srgbClr val="207A6B"/>
                </a:solidFill>
                <a:latin typeface="Arial Black" panose="020B0A04020102020204" pitchFamily="34" charset="0"/>
              </a:rPr>
              <a:t>u</a:t>
            </a:r>
          </a:p>
        </p:txBody>
      </p:sp>
      <p:pic>
        <p:nvPicPr>
          <p:cNvPr id="5" name="MsPham-093608278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71077EA4-C3AA-B1C8-ECEA-B299E7814D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840" y="1119001"/>
            <a:ext cx="3946933" cy="2790306"/>
          </a:xfrm>
          <a:prstGeom prst="rect">
            <a:avLst/>
          </a:prstGeom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id="{C8404370-78AD-070A-0337-B4A081EE361F}"/>
              </a:ext>
            </a:extLst>
          </p:cNvPr>
          <p:cNvSpPr txBox="1"/>
          <p:nvPr/>
        </p:nvSpPr>
        <p:spPr>
          <a:xfrm>
            <a:off x="6320666" y="1732541"/>
            <a:ext cx="5613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>
                <a:solidFill>
                  <a:srgbClr val="207A6B"/>
                </a:solidFill>
                <a:latin typeface="Arial Black" panose="020B0A04020102020204" pitchFamily="34" charset="0"/>
              </a:rPr>
              <a:t>o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7F43708E-DA92-34CE-5A23-128DF0683683}"/>
              </a:ext>
            </a:extLst>
          </p:cNvPr>
          <p:cNvSpPr txBox="1"/>
          <p:nvPr/>
        </p:nvSpPr>
        <p:spPr>
          <a:xfrm>
            <a:off x="2174240" y="5168551"/>
            <a:ext cx="512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rgbClr val="207A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colour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16A7BBDD-82C1-F8EC-04D8-2264002E21A3}"/>
              </a:ext>
            </a:extLst>
          </p:cNvPr>
          <p:cNvSpPr txBox="1"/>
          <p:nvPr/>
        </p:nvSpPr>
        <p:spPr>
          <a:xfrm>
            <a:off x="7837595" y="1950994"/>
            <a:ext cx="43473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>
                <a:solidFill>
                  <a:srgbClr val="207A6B"/>
                </a:solidFill>
                <a:latin typeface="Arial Black" panose="020B0A04020102020204" pitchFamily="34" charset="0"/>
              </a:rPr>
              <a:t>r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CFEAF6C1-6DEF-9C7D-1601-760A3AA6B53E}"/>
              </a:ext>
            </a:extLst>
          </p:cNvPr>
          <p:cNvSpPr txBox="1"/>
          <p:nvPr/>
        </p:nvSpPr>
        <p:spPr>
          <a:xfrm>
            <a:off x="8763277" y="2979365"/>
            <a:ext cx="5613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>
                <a:solidFill>
                  <a:srgbClr val="207A6B"/>
                </a:solidFill>
                <a:latin typeface="Arial Black" panose="020B0A04020102020204" pitchFamily="34" charset="0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3879889821"/>
      </p:ext>
    </p:extLst>
  </p:cSld>
  <p:clrMapOvr>
    <a:masterClrMapping/>
  </p:clrMapOvr>
  <p:transition spd="slow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33333E-6 L -0.41732 0.42916 " pathEditMode="relative" rAng="0" ptsTypes="AA">
                                      <p:cBhvr>
                                        <p:cTn id="1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72" y="2145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40" grpId="0" animBg="1"/>
      <p:bldP spid="42" grpId="0" animBg="1"/>
      <p:bldP spid="38" grpId="0" animBg="1"/>
      <p:bldP spid="3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MsPham-0936082789" descr="A picture containing text, envelope&#10;&#10;Description automatically generated">
            <a:extLst>
              <a:ext uri="{FF2B5EF4-FFF2-40B4-BE49-F238E27FC236}">
                <a16:creationId xmlns:a16="http://schemas.microsoft.com/office/drawing/2014/main" id="{0744181D-0D03-6437-274A-B83B8FF92C66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1-MsPham0936082789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435762" y="1128270"/>
            <a:ext cx="5693899" cy="2790306"/>
          </a:xfrm>
          <a:prstGeom prst="foldedCorner">
            <a:avLst/>
          </a:prstGeom>
          <a:solidFill>
            <a:schemeClr val="bg1"/>
          </a:solidFill>
          <a:ln>
            <a:solidFill>
              <a:srgbClr val="2BA59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rgbClr val="207A6B"/>
              </a:solidFill>
              <a:latin typeface="Arial Black" panose="020B0A04020102020204" pitchFamily="34" charset="0"/>
            </a:endParaRPr>
          </a:p>
        </p:txBody>
      </p:sp>
      <p:sp>
        <p:nvSpPr>
          <p:cNvPr id="40" name="MsPham-0936082789">
            <a:extLst>
              <a:ext uri="{FF2B5EF4-FFF2-40B4-BE49-F238E27FC236}">
                <a16:creationId xmlns:a16="http://schemas.microsoft.com/office/drawing/2014/main" id="{442A4B3A-B35B-2C69-7AB7-82907387C2CE}"/>
              </a:ext>
            </a:extLst>
          </p:cNvPr>
          <p:cNvSpPr/>
          <p:nvPr/>
        </p:nvSpPr>
        <p:spPr>
          <a:xfrm>
            <a:off x="1944847" y="4847618"/>
            <a:ext cx="5502433" cy="1417321"/>
          </a:xfrm>
          <a:prstGeom prst="foldedCorner">
            <a:avLst/>
          </a:prstGeom>
          <a:solidFill>
            <a:schemeClr val="bg1"/>
          </a:solidFill>
          <a:ln>
            <a:solidFill>
              <a:srgbClr val="2BA59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rgbClr val="207A6B"/>
              </a:solidFill>
              <a:latin typeface="Arial Black" panose="020B0A04020102020204" pitchFamily="34" charset="0"/>
            </a:endParaRPr>
          </a:p>
        </p:txBody>
      </p:sp>
      <p:sp>
        <p:nvSpPr>
          <p:cNvPr id="41" name="MsPham-0936082789">
            <a:extLst>
              <a:ext uri="{FF2B5EF4-FFF2-40B4-BE49-F238E27FC236}">
                <a16:creationId xmlns:a16="http://schemas.microsoft.com/office/drawing/2014/main" id="{FBB44B76-379F-750D-B447-FD021BEB3F77}"/>
              </a:ext>
            </a:extLst>
          </p:cNvPr>
          <p:cNvSpPr/>
          <p:nvPr/>
        </p:nvSpPr>
        <p:spPr>
          <a:xfrm>
            <a:off x="777239" y="510539"/>
            <a:ext cx="4435633" cy="807721"/>
          </a:xfrm>
          <a:prstGeom prst="foldedCorner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FF00"/>
                </a:solidFill>
                <a:latin typeface="Arial Black" panose="020B0A04020102020204" pitchFamily="34" charset="0"/>
              </a:rPr>
              <a:t>Order the words</a:t>
            </a:r>
            <a:endParaRPr lang="en-US" sz="36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42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2FE815D-4A8F-0821-F5ED-DFF34BB43ED8}"/>
              </a:ext>
            </a:extLst>
          </p:cNvPr>
          <p:cNvSpPr/>
          <p:nvPr/>
        </p:nvSpPr>
        <p:spPr>
          <a:xfrm>
            <a:off x="7803162" y="5630216"/>
            <a:ext cx="1568700" cy="537859"/>
          </a:xfrm>
          <a:prstGeom prst="roundRect">
            <a:avLst>
              <a:gd name="adj" fmla="val 50000"/>
            </a:avLst>
          </a:prstGeom>
          <a:solidFill>
            <a:srgbClr val="33C0A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280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.VnCooper" panose="020B7200000000000000" pitchFamily="34" charset="0"/>
              </a:rPr>
              <a:t>Next</a:t>
            </a:r>
          </a:p>
        </p:txBody>
      </p:sp>
      <p:sp>
        <p:nvSpPr>
          <p:cNvPr id="38" name="MsPham-0936082789">
            <a:extLst>
              <a:ext uri="{FF2B5EF4-FFF2-40B4-BE49-F238E27FC236}">
                <a16:creationId xmlns:a16="http://schemas.microsoft.com/office/drawing/2014/main" id="{462F9D8D-3AD7-E1EF-B490-60156313A043}"/>
              </a:ext>
            </a:extLst>
          </p:cNvPr>
          <p:cNvSpPr/>
          <p:nvPr/>
        </p:nvSpPr>
        <p:spPr>
          <a:xfrm>
            <a:off x="7803162" y="4919570"/>
            <a:ext cx="1568700" cy="537859"/>
          </a:xfrm>
          <a:prstGeom prst="roundRect">
            <a:avLst>
              <a:gd name="adj" fmla="val 50000"/>
            </a:avLst>
          </a:prstGeom>
          <a:solidFill>
            <a:srgbClr val="FF99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280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.VnCooper" panose="020B7200000000000000" pitchFamily="34" charset="0"/>
              </a:rPr>
              <a:t>Check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510EFC56-E991-A5F4-ADFE-748C1F71DDA8}"/>
              </a:ext>
            </a:extLst>
          </p:cNvPr>
          <p:cNvSpPr txBox="1"/>
          <p:nvPr/>
        </p:nvSpPr>
        <p:spPr>
          <a:xfrm>
            <a:off x="2504421" y="-303488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78CB4B39-5FEC-B045-E306-385FB0492ED7}"/>
              </a:ext>
            </a:extLst>
          </p:cNvPr>
          <p:cNvSpPr txBox="1"/>
          <p:nvPr/>
        </p:nvSpPr>
        <p:spPr>
          <a:xfrm>
            <a:off x="2069863" y="896955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A9006A09-7316-5891-AD80-AF7E58AD96CB}"/>
              </a:ext>
            </a:extLst>
          </p:cNvPr>
          <p:cNvSpPr txBox="1"/>
          <p:nvPr/>
        </p:nvSpPr>
        <p:spPr>
          <a:xfrm>
            <a:off x="-10262814" y="2518789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01ECA42D-EFC6-A314-44AA-0FC433BA1874}"/>
              </a:ext>
            </a:extLst>
          </p:cNvPr>
          <p:cNvSpPr txBox="1"/>
          <p:nvPr/>
        </p:nvSpPr>
        <p:spPr>
          <a:xfrm>
            <a:off x="15152816" y="3442119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A7D38F74-95F2-6CD6-D564-9CB228E7841E}"/>
              </a:ext>
            </a:extLst>
          </p:cNvPr>
          <p:cNvSpPr txBox="1"/>
          <p:nvPr/>
        </p:nvSpPr>
        <p:spPr>
          <a:xfrm>
            <a:off x="8229342" y="1469909"/>
            <a:ext cx="118814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>
                <a:solidFill>
                  <a:srgbClr val="207A6B"/>
                </a:solidFill>
                <a:latin typeface="Arial Black" panose="020B0A04020102020204" pitchFamily="34" charset="0"/>
              </a:rPr>
              <a:t>ten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E9591828-F3B2-380F-F8BB-B41CC03B857B}"/>
              </a:ext>
            </a:extLst>
          </p:cNvPr>
          <p:cNvSpPr txBox="1"/>
          <p:nvPr/>
        </p:nvSpPr>
        <p:spPr>
          <a:xfrm rot="20896895">
            <a:off x="2639679" y="2322007"/>
            <a:ext cx="11031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+5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FC5C8980-B1B5-3C20-9156-D38CA939E988}"/>
              </a:ext>
            </a:extLst>
          </p:cNvPr>
          <p:cNvSpPr txBox="1"/>
          <p:nvPr/>
        </p:nvSpPr>
        <p:spPr>
          <a:xfrm>
            <a:off x="6964488" y="2886702"/>
            <a:ext cx="81144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>
                <a:solidFill>
                  <a:srgbClr val="207A6B"/>
                </a:solidFill>
                <a:latin typeface="Arial Black" panose="020B0A04020102020204" pitchFamily="34" charset="0"/>
              </a:rPr>
              <a:t>ta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ECC53183-4A7F-A09F-CCDE-9D0847F419D7}"/>
              </a:ext>
            </a:extLst>
          </p:cNvPr>
          <p:cNvSpPr txBox="1"/>
          <p:nvPr/>
        </p:nvSpPr>
        <p:spPr>
          <a:xfrm>
            <a:off x="8151861" y="2501982"/>
            <a:ext cx="22180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rgbClr val="207A6B"/>
                </a:solidFill>
                <a:latin typeface="Arial Black" panose="020B0A04020102020204" pitchFamily="34" charset="0"/>
              </a:rPr>
              <a:t>nis</a:t>
            </a:r>
          </a:p>
        </p:txBody>
      </p:sp>
      <p:pic>
        <p:nvPicPr>
          <p:cNvPr id="5" name="MsPham-093608278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71077EA4-C3AA-B1C8-ECEA-B299E7814D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840" y="1119001"/>
            <a:ext cx="3946933" cy="2790306"/>
          </a:xfrm>
          <a:prstGeom prst="rect">
            <a:avLst/>
          </a:prstGeom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id="{C8404370-78AD-070A-0337-B4A081EE361F}"/>
              </a:ext>
            </a:extLst>
          </p:cNvPr>
          <p:cNvSpPr txBox="1"/>
          <p:nvPr/>
        </p:nvSpPr>
        <p:spPr>
          <a:xfrm>
            <a:off x="6038538" y="1732541"/>
            <a:ext cx="112562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>
                <a:solidFill>
                  <a:srgbClr val="207A6B"/>
                </a:solidFill>
                <a:latin typeface="Arial Black" panose="020B0A04020102020204" pitchFamily="34" charset="0"/>
              </a:rPr>
              <a:t>ble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7F43708E-DA92-34CE-5A23-128DF0683683}"/>
              </a:ext>
            </a:extLst>
          </p:cNvPr>
          <p:cNvSpPr txBox="1"/>
          <p:nvPr/>
        </p:nvSpPr>
        <p:spPr>
          <a:xfrm>
            <a:off x="2174240" y="5168551"/>
            <a:ext cx="512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rgbClr val="207A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table tennis</a:t>
            </a:r>
          </a:p>
        </p:txBody>
      </p:sp>
    </p:spTree>
    <p:extLst>
      <p:ext uri="{BB962C8B-B14F-4D97-AF65-F5344CB8AC3E}">
        <p14:creationId xmlns:p14="http://schemas.microsoft.com/office/powerpoint/2010/main" val="657764151"/>
      </p:ext>
    </p:extLst>
  </p:cSld>
  <p:clrMapOvr>
    <a:masterClrMapping/>
  </p:clrMapOvr>
  <p:transition spd="slow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33333E-6 L -0.41732 0.42916 " pathEditMode="relative" rAng="0" ptsTypes="AA">
                                      <p:cBhvr>
                                        <p:cTn id="1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72" y="2145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40" grpId="0" animBg="1"/>
      <p:bldP spid="42" grpId="0" animBg="1"/>
      <p:bldP spid="38" grpId="0" animBg="1"/>
      <p:bldP spid="3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MsPham-0936082789" descr="A picture containing text, envelope&#10;&#10;Description automatically generated">
            <a:extLst>
              <a:ext uri="{FF2B5EF4-FFF2-40B4-BE49-F238E27FC236}">
                <a16:creationId xmlns:a16="http://schemas.microsoft.com/office/drawing/2014/main" id="{4559150B-31EA-4205-F22C-123C4CEB279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510EFC56-E991-A5F4-ADFE-748C1F71DDA8}"/>
              </a:ext>
            </a:extLst>
          </p:cNvPr>
          <p:cNvSpPr txBox="1"/>
          <p:nvPr/>
        </p:nvSpPr>
        <p:spPr>
          <a:xfrm>
            <a:off x="2504421" y="-303488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78CB4B39-5FEC-B045-E306-385FB0492ED7}"/>
              </a:ext>
            </a:extLst>
          </p:cNvPr>
          <p:cNvSpPr txBox="1"/>
          <p:nvPr/>
        </p:nvSpPr>
        <p:spPr>
          <a:xfrm>
            <a:off x="2069863" y="896955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A9006A09-7316-5891-AD80-AF7E58AD96CB}"/>
              </a:ext>
            </a:extLst>
          </p:cNvPr>
          <p:cNvSpPr txBox="1"/>
          <p:nvPr/>
        </p:nvSpPr>
        <p:spPr>
          <a:xfrm>
            <a:off x="-10262814" y="2518789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01ECA42D-EFC6-A314-44AA-0FC433BA1874}"/>
              </a:ext>
            </a:extLst>
          </p:cNvPr>
          <p:cNvSpPr txBox="1"/>
          <p:nvPr/>
        </p:nvSpPr>
        <p:spPr>
          <a:xfrm>
            <a:off x="15152816" y="3442119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E36D01B9-58FA-E575-BB05-FBF4335ABAAE}"/>
              </a:ext>
            </a:extLst>
          </p:cNvPr>
          <p:cNvSpPr txBox="1"/>
          <p:nvPr/>
        </p:nvSpPr>
        <p:spPr>
          <a:xfrm>
            <a:off x="2895409" y="1966394"/>
            <a:ext cx="5650906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0">
                <a:ln>
                  <a:solidFill>
                    <a:srgbClr val="207A6B"/>
                  </a:solidFill>
                </a:ln>
                <a:solidFill>
                  <a:schemeClr val="bg1"/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Haettenschweiler" panose="020B0706040902060204" pitchFamily="34" charset="0"/>
              </a:rPr>
              <a:t>Good job!</a:t>
            </a:r>
          </a:p>
        </p:txBody>
      </p:sp>
      <p:sp>
        <p:nvSpPr>
          <p:cNvPr id="26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AAF1F85-437B-3D5D-2F83-E214EA5C33DB}"/>
              </a:ext>
            </a:extLst>
          </p:cNvPr>
          <p:cNvSpPr/>
          <p:nvPr/>
        </p:nvSpPr>
        <p:spPr>
          <a:xfrm>
            <a:off x="6238720" y="5576714"/>
            <a:ext cx="1371600" cy="537859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2933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.VnCooper" panose="020B7200000000000000" pitchFamily="34" charset="0"/>
              </a:rPr>
              <a:t>Exit</a:t>
            </a:r>
          </a:p>
        </p:txBody>
      </p:sp>
      <p:pic>
        <p:nvPicPr>
          <p:cNvPr id="27" name="MsPham-093608278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813C4519-8355-2056-30A0-FB3DFBBBBE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873" y="98297"/>
            <a:ext cx="3371850" cy="2528888"/>
          </a:xfrm>
          <a:prstGeom prst="rect">
            <a:avLst/>
          </a:prstGeom>
        </p:spPr>
      </p:pic>
      <p:pic>
        <p:nvPicPr>
          <p:cNvPr id="28" name="MsPham-0936082789">
            <a:extLst>
              <a:ext uri="{FF2B5EF4-FFF2-40B4-BE49-F238E27FC236}">
                <a16:creationId xmlns:a16="http://schemas.microsoft.com/office/drawing/2014/main" id="{5F9A2156-40D3-83CF-35E8-309C14A391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1" y="4242118"/>
            <a:ext cx="3352799" cy="2330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755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2" name="applause.wav"/>
          </p:stSnd>
        </p:sndAc>
      </p:transition>
    </mc:Choice>
    <mc:Fallback xmlns="">
      <p:transition spd="slow">
        <p:fade/>
        <p:sndAc>
          <p:stSnd>
            <p:snd r:embed="rId6" name="applause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MsPham 0936082789">
            <a:extLst>
              <a:ext uri="{FF2B5EF4-FFF2-40B4-BE49-F238E27FC236}">
                <a16:creationId xmlns:a16="http://schemas.microsoft.com/office/drawing/2014/main" id="{DB31F881-E63F-E72B-E905-2695F9515DE1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307" t="681" r="968" b="112"/>
          <a:stretch/>
        </p:blipFill>
        <p:spPr>
          <a:xfrm>
            <a:off x="-9331" y="-926"/>
            <a:ext cx="12201331" cy="6858926"/>
          </a:xfrm>
          <a:prstGeom prst="rect">
            <a:avLst/>
          </a:prstGeom>
        </p:spPr>
      </p:pic>
      <p:sp>
        <p:nvSpPr>
          <p:cNvPr id="17" name="Freeform 17"/>
          <p:cNvSpPr/>
          <p:nvPr/>
        </p:nvSpPr>
        <p:spPr>
          <a:xfrm rot="1559850" flipV="1">
            <a:off x="7545835" y="3820688"/>
            <a:ext cx="1406642" cy="593951"/>
          </a:xfrm>
          <a:custGeom>
            <a:avLst/>
            <a:gdLst/>
            <a:ahLst/>
            <a:cxnLst/>
            <a:rect l="l" t="t" r="r" b="b"/>
            <a:pathLst>
              <a:path w="1520018" h="757153">
                <a:moveTo>
                  <a:pt x="0" y="757153"/>
                </a:moveTo>
                <a:lnTo>
                  <a:pt x="1520018" y="757153"/>
                </a:lnTo>
                <a:lnTo>
                  <a:pt x="1520018" y="0"/>
                </a:lnTo>
                <a:lnTo>
                  <a:pt x="0" y="0"/>
                </a:lnTo>
                <a:lnTo>
                  <a:pt x="0" y="757153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lnSpc>
                <a:spcPts val="1800"/>
              </a:lnSpc>
            </a:pPr>
            <a:endParaRPr lang="en-US" sz="1050"/>
          </a:p>
        </p:txBody>
      </p:sp>
      <p:sp>
        <p:nvSpPr>
          <p:cNvPr id="23" name="Freeform 23"/>
          <p:cNvSpPr/>
          <p:nvPr/>
        </p:nvSpPr>
        <p:spPr>
          <a:xfrm rot="1083661" flipH="1" flipV="1">
            <a:off x="3209966" y="2170525"/>
            <a:ext cx="1189177" cy="285867"/>
          </a:xfrm>
          <a:custGeom>
            <a:avLst/>
            <a:gdLst/>
            <a:ahLst/>
            <a:cxnLst/>
            <a:rect l="l" t="t" r="r" b="b"/>
            <a:pathLst>
              <a:path w="935873" h="322515">
                <a:moveTo>
                  <a:pt x="935873" y="0"/>
                </a:moveTo>
                <a:lnTo>
                  <a:pt x="0" y="0"/>
                </a:lnTo>
                <a:lnTo>
                  <a:pt x="0" y="322515"/>
                </a:lnTo>
                <a:lnTo>
                  <a:pt x="935873" y="322515"/>
                </a:lnTo>
                <a:lnTo>
                  <a:pt x="93587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lnSpc>
                <a:spcPts val="1800"/>
              </a:lnSpc>
            </a:pPr>
            <a:endParaRPr lang="en-US" sz="1050"/>
          </a:p>
        </p:txBody>
      </p:sp>
      <p:sp>
        <p:nvSpPr>
          <p:cNvPr id="6" name="Freeform 6"/>
          <p:cNvSpPr/>
          <p:nvPr/>
        </p:nvSpPr>
        <p:spPr>
          <a:xfrm flipH="1">
            <a:off x="916728" y="4758410"/>
            <a:ext cx="1828800" cy="99753"/>
          </a:xfrm>
          <a:custGeom>
            <a:avLst/>
            <a:gdLst/>
            <a:ahLst/>
            <a:cxnLst/>
            <a:rect l="l" t="t" r="r" b="b"/>
            <a:pathLst>
              <a:path w="2743200" h="149629">
                <a:moveTo>
                  <a:pt x="2743200" y="0"/>
                </a:moveTo>
                <a:lnTo>
                  <a:pt x="0" y="0"/>
                </a:lnTo>
                <a:lnTo>
                  <a:pt x="0" y="149630"/>
                </a:lnTo>
                <a:lnTo>
                  <a:pt x="2743200" y="149630"/>
                </a:lnTo>
                <a:lnTo>
                  <a:pt x="274320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lnSpc>
                <a:spcPts val="1800"/>
              </a:lnSpc>
            </a:pPr>
            <a:endParaRPr lang="en-US" sz="1050"/>
          </a:p>
        </p:txBody>
      </p:sp>
      <p:sp>
        <p:nvSpPr>
          <p:cNvPr id="7" name="Freeform 7"/>
          <p:cNvSpPr/>
          <p:nvPr/>
        </p:nvSpPr>
        <p:spPr>
          <a:xfrm flipH="1">
            <a:off x="1174516" y="2313459"/>
            <a:ext cx="1828800" cy="99753"/>
          </a:xfrm>
          <a:custGeom>
            <a:avLst/>
            <a:gdLst/>
            <a:ahLst/>
            <a:cxnLst/>
            <a:rect l="l" t="t" r="r" b="b"/>
            <a:pathLst>
              <a:path w="2743200" h="149629">
                <a:moveTo>
                  <a:pt x="2743200" y="0"/>
                </a:moveTo>
                <a:lnTo>
                  <a:pt x="0" y="0"/>
                </a:lnTo>
                <a:lnTo>
                  <a:pt x="0" y="149630"/>
                </a:lnTo>
                <a:lnTo>
                  <a:pt x="2743200" y="149630"/>
                </a:lnTo>
                <a:lnTo>
                  <a:pt x="274320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lnSpc>
                <a:spcPts val="1800"/>
              </a:lnSpc>
            </a:pPr>
            <a:endParaRPr lang="en-US" sz="1050"/>
          </a:p>
        </p:txBody>
      </p:sp>
      <p:sp>
        <p:nvSpPr>
          <p:cNvPr id="10" name="Freeform 10"/>
          <p:cNvSpPr/>
          <p:nvPr/>
        </p:nvSpPr>
        <p:spPr>
          <a:xfrm flipH="1">
            <a:off x="9451709" y="2041594"/>
            <a:ext cx="1855556" cy="101212"/>
          </a:xfrm>
          <a:custGeom>
            <a:avLst/>
            <a:gdLst/>
            <a:ahLst/>
            <a:cxnLst/>
            <a:rect l="l" t="t" r="r" b="b"/>
            <a:pathLst>
              <a:path w="2783334" h="151818">
                <a:moveTo>
                  <a:pt x="2783333" y="0"/>
                </a:moveTo>
                <a:lnTo>
                  <a:pt x="0" y="0"/>
                </a:lnTo>
                <a:lnTo>
                  <a:pt x="0" y="151819"/>
                </a:lnTo>
                <a:lnTo>
                  <a:pt x="2783333" y="151819"/>
                </a:lnTo>
                <a:lnTo>
                  <a:pt x="2783333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lnSpc>
                <a:spcPts val="1800"/>
              </a:lnSpc>
            </a:pPr>
            <a:endParaRPr lang="en-US" sz="1050"/>
          </a:p>
        </p:txBody>
      </p:sp>
      <p:sp>
        <p:nvSpPr>
          <p:cNvPr id="55" name="Freeform 17">
            <a:extLst>
              <a:ext uri="{FF2B5EF4-FFF2-40B4-BE49-F238E27FC236}">
                <a16:creationId xmlns:a16="http://schemas.microsoft.com/office/drawing/2014/main" id="{23293273-C777-A534-E315-7C09E9535532}"/>
              </a:ext>
            </a:extLst>
          </p:cNvPr>
          <p:cNvSpPr/>
          <p:nvPr/>
        </p:nvSpPr>
        <p:spPr>
          <a:xfrm rot="3650959" flipV="1">
            <a:off x="5257252" y="4584825"/>
            <a:ext cx="1308510" cy="611800"/>
          </a:xfrm>
          <a:custGeom>
            <a:avLst/>
            <a:gdLst/>
            <a:ahLst/>
            <a:cxnLst/>
            <a:rect l="l" t="t" r="r" b="b"/>
            <a:pathLst>
              <a:path w="1520018" h="757153">
                <a:moveTo>
                  <a:pt x="0" y="757153"/>
                </a:moveTo>
                <a:lnTo>
                  <a:pt x="1520018" y="757153"/>
                </a:lnTo>
                <a:lnTo>
                  <a:pt x="1520018" y="0"/>
                </a:lnTo>
                <a:lnTo>
                  <a:pt x="0" y="0"/>
                </a:lnTo>
                <a:lnTo>
                  <a:pt x="0" y="757153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lnSpc>
                <a:spcPts val="1800"/>
              </a:lnSpc>
            </a:pPr>
            <a:endParaRPr lang="en-US" sz="1050"/>
          </a:p>
        </p:txBody>
      </p:sp>
      <p:sp>
        <p:nvSpPr>
          <p:cNvPr id="57" name="Freeform 9">
            <a:extLst>
              <a:ext uri="{FF2B5EF4-FFF2-40B4-BE49-F238E27FC236}">
                <a16:creationId xmlns:a16="http://schemas.microsoft.com/office/drawing/2014/main" id="{84610853-47AD-602D-47CF-D6043D26013F}"/>
              </a:ext>
            </a:extLst>
          </p:cNvPr>
          <p:cNvSpPr/>
          <p:nvPr/>
        </p:nvSpPr>
        <p:spPr>
          <a:xfrm flipH="1">
            <a:off x="9016498" y="4668296"/>
            <a:ext cx="1855556" cy="101212"/>
          </a:xfrm>
          <a:custGeom>
            <a:avLst/>
            <a:gdLst/>
            <a:ahLst/>
            <a:cxnLst/>
            <a:rect l="l" t="t" r="r" b="b"/>
            <a:pathLst>
              <a:path w="2783334" h="151818">
                <a:moveTo>
                  <a:pt x="2783334" y="0"/>
                </a:moveTo>
                <a:lnTo>
                  <a:pt x="0" y="0"/>
                </a:lnTo>
                <a:lnTo>
                  <a:pt x="0" y="151818"/>
                </a:lnTo>
                <a:lnTo>
                  <a:pt x="2783334" y="151818"/>
                </a:lnTo>
                <a:lnTo>
                  <a:pt x="2783334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lnSpc>
                <a:spcPts val="1800"/>
              </a:lnSpc>
            </a:pPr>
            <a:endParaRPr lang="en-US" sz="1050"/>
          </a:p>
        </p:txBody>
      </p:sp>
      <p:sp>
        <p:nvSpPr>
          <p:cNvPr id="58" name="Freeform 14">
            <a:extLst>
              <a:ext uri="{FF2B5EF4-FFF2-40B4-BE49-F238E27FC236}">
                <a16:creationId xmlns:a16="http://schemas.microsoft.com/office/drawing/2014/main" id="{5EC6B89E-B461-C1D2-2035-14DFDBCA4CD9}"/>
              </a:ext>
            </a:extLst>
          </p:cNvPr>
          <p:cNvSpPr/>
          <p:nvPr/>
        </p:nvSpPr>
        <p:spPr>
          <a:xfrm flipH="1">
            <a:off x="4668556" y="6193932"/>
            <a:ext cx="1828800" cy="99753"/>
          </a:xfrm>
          <a:custGeom>
            <a:avLst/>
            <a:gdLst/>
            <a:ahLst/>
            <a:cxnLst/>
            <a:rect l="l" t="t" r="r" b="b"/>
            <a:pathLst>
              <a:path w="2743200" h="149629">
                <a:moveTo>
                  <a:pt x="2743200" y="0"/>
                </a:moveTo>
                <a:lnTo>
                  <a:pt x="0" y="0"/>
                </a:lnTo>
                <a:lnTo>
                  <a:pt x="0" y="149629"/>
                </a:lnTo>
                <a:lnTo>
                  <a:pt x="2743200" y="149629"/>
                </a:lnTo>
                <a:lnTo>
                  <a:pt x="274320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lnSpc>
                <a:spcPts val="1800"/>
              </a:lnSpc>
            </a:pPr>
            <a:endParaRPr lang="en-US" sz="1050"/>
          </a:p>
        </p:txBody>
      </p:sp>
      <p:pic>
        <p:nvPicPr>
          <p:cNvPr id="62" name="Picture 61" descr="A group of sports balls and a racket&#10;&#10;Description automatically generated">
            <a:extLst>
              <a:ext uri="{FF2B5EF4-FFF2-40B4-BE49-F238E27FC236}">
                <a16:creationId xmlns:a16="http://schemas.microsoft.com/office/drawing/2014/main" id="{4DA88FC6-8257-CBDE-CA9B-4C78AFDADC68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334" y="3794390"/>
            <a:ext cx="1269884" cy="842356"/>
          </a:xfrm>
          <a:prstGeom prst="rect">
            <a:avLst/>
          </a:prstGeom>
        </p:spPr>
      </p:pic>
      <p:pic>
        <p:nvPicPr>
          <p:cNvPr id="64" name="Picture 63" descr="A book with a globe and school supplies&#10;&#10;Description automatically generated">
            <a:extLst>
              <a:ext uri="{FF2B5EF4-FFF2-40B4-BE49-F238E27FC236}">
                <a16:creationId xmlns:a16="http://schemas.microsoft.com/office/drawing/2014/main" id="{EFDDF718-9617-6EA4-34E1-78CE7B8866B5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314183"/>
            <a:ext cx="1318633" cy="1178089"/>
          </a:xfrm>
          <a:prstGeom prst="rect">
            <a:avLst/>
          </a:prstGeom>
        </p:spPr>
      </p:pic>
      <p:pic>
        <p:nvPicPr>
          <p:cNvPr id="66" name="Picture 65" descr="A paint palette and brush&#10;&#10;Description automatically generated">
            <a:extLst>
              <a:ext uri="{FF2B5EF4-FFF2-40B4-BE49-F238E27FC236}">
                <a16:creationId xmlns:a16="http://schemas.microsoft.com/office/drawing/2014/main" id="{D96FD850-ED0B-0D72-DF4A-609DDD0707DD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351" y="3878564"/>
            <a:ext cx="1068779" cy="1068779"/>
          </a:xfrm>
          <a:prstGeom prst="rect">
            <a:avLst/>
          </a:prstGeom>
        </p:spPr>
      </p:pic>
      <p:pic>
        <p:nvPicPr>
          <p:cNvPr id="71" name="Picture 70" descr="A drink and a burger&#10;&#10;Description automatically generated">
            <a:extLst>
              <a:ext uri="{FF2B5EF4-FFF2-40B4-BE49-F238E27FC236}">
                <a16:creationId xmlns:a16="http://schemas.microsoft.com/office/drawing/2014/main" id="{7E843B6C-D5E4-08FE-4601-4C376B8468F2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495" y="1600536"/>
            <a:ext cx="945745" cy="945745"/>
          </a:xfrm>
          <a:prstGeom prst="rect">
            <a:avLst/>
          </a:prstGeom>
        </p:spPr>
      </p:pic>
      <p:sp>
        <p:nvSpPr>
          <p:cNvPr id="73" name="Freeform 18">
            <a:extLst>
              <a:ext uri="{FF2B5EF4-FFF2-40B4-BE49-F238E27FC236}">
                <a16:creationId xmlns:a16="http://schemas.microsoft.com/office/drawing/2014/main" id="{9EA0CEAD-F9E8-D892-54AD-A819975B9428}"/>
              </a:ext>
            </a:extLst>
          </p:cNvPr>
          <p:cNvSpPr/>
          <p:nvPr/>
        </p:nvSpPr>
        <p:spPr>
          <a:xfrm rot="9788982" flipH="1" flipV="1">
            <a:off x="8172375" y="1811923"/>
            <a:ext cx="1163125" cy="542843"/>
          </a:xfrm>
          <a:custGeom>
            <a:avLst/>
            <a:gdLst/>
            <a:ahLst/>
            <a:cxnLst/>
            <a:rect l="l" t="t" r="r" b="b"/>
            <a:pathLst>
              <a:path w="1792253" h="892759">
                <a:moveTo>
                  <a:pt x="1792253" y="892759"/>
                </a:moveTo>
                <a:lnTo>
                  <a:pt x="0" y="892759"/>
                </a:lnTo>
                <a:lnTo>
                  <a:pt x="0" y="0"/>
                </a:lnTo>
                <a:lnTo>
                  <a:pt x="1792253" y="0"/>
                </a:lnTo>
                <a:lnTo>
                  <a:pt x="1792253" y="892759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lnSpc>
                <a:spcPts val="1800"/>
              </a:lnSpc>
            </a:pPr>
            <a:endParaRPr lang="en-US" sz="1050"/>
          </a:p>
        </p:txBody>
      </p:sp>
      <p:sp>
        <p:nvSpPr>
          <p:cNvPr id="74" name="Freeform 19">
            <a:extLst>
              <a:ext uri="{FF2B5EF4-FFF2-40B4-BE49-F238E27FC236}">
                <a16:creationId xmlns:a16="http://schemas.microsoft.com/office/drawing/2014/main" id="{21B5C002-F8F2-E595-0C89-1C306116B6D8}"/>
              </a:ext>
            </a:extLst>
          </p:cNvPr>
          <p:cNvSpPr/>
          <p:nvPr/>
        </p:nvSpPr>
        <p:spPr>
          <a:xfrm rot="18977539" flipH="1">
            <a:off x="3392083" y="4080369"/>
            <a:ext cx="1136856" cy="445730"/>
          </a:xfrm>
          <a:custGeom>
            <a:avLst/>
            <a:gdLst/>
            <a:ahLst/>
            <a:cxnLst/>
            <a:rect l="l" t="t" r="r" b="b"/>
            <a:pathLst>
              <a:path w="1472328" h="507385">
                <a:moveTo>
                  <a:pt x="0" y="0"/>
                </a:moveTo>
                <a:lnTo>
                  <a:pt x="1472327" y="0"/>
                </a:lnTo>
                <a:lnTo>
                  <a:pt x="1472327" y="507385"/>
                </a:lnTo>
                <a:lnTo>
                  <a:pt x="0" y="507385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lnSpc>
                <a:spcPts val="1800"/>
              </a:lnSpc>
            </a:pPr>
            <a:endParaRPr lang="en-US" sz="1050"/>
          </a:p>
        </p:txBody>
      </p:sp>
      <p:pic>
        <p:nvPicPr>
          <p:cNvPr id="89" name="Picture 88" descr="A group of cartoon animals&#10;&#10;Description automatically generated">
            <a:extLst>
              <a:ext uri="{FF2B5EF4-FFF2-40B4-BE49-F238E27FC236}">
                <a16:creationId xmlns:a16="http://schemas.microsoft.com/office/drawing/2014/main" id="{95C5B723-83C9-283E-839C-516B8E72D412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240" y="818516"/>
            <a:ext cx="1391814" cy="1391814"/>
          </a:xfrm>
          <a:prstGeom prst="rect">
            <a:avLst/>
          </a:prstGeom>
        </p:spPr>
      </p:pic>
      <p:sp>
        <p:nvSpPr>
          <p:cNvPr id="100" name="MsPham 0936082789">
            <a:extLst>
              <a:ext uri="{FF2B5EF4-FFF2-40B4-BE49-F238E27FC236}">
                <a16:creationId xmlns:a16="http://schemas.microsoft.com/office/drawing/2014/main" id="{7C7BB508-7042-8A00-DEEE-4F4D407F2A71}"/>
              </a:ext>
            </a:extLst>
          </p:cNvPr>
          <p:cNvSpPr txBox="1"/>
          <p:nvPr/>
        </p:nvSpPr>
        <p:spPr>
          <a:xfrm>
            <a:off x="3842795" y="165093"/>
            <a:ext cx="4479402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b="1" spc="30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.VnHelvetIns" panose="020B7200000000000000" pitchFamily="34" charset="0"/>
              </a:rPr>
              <a:t>Review</a:t>
            </a:r>
            <a:endParaRPr lang="en-US" sz="4000" b="1" spc="30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.VnHelvetIns" panose="020B7200000000000000" pitchFamily="34" charset="0"/>
            </a:endParaRPr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357A63D2-AC74-6BC2-6E50-250660B61EEE}"/>
              </a:ext>
            </a:extLst>
          </p:cNvPr>
          <p:cNvGrpSpPr/>
          <p:nvPr/>
        </p:nvGrpSpPr>
        <p:grpSpPr>
          <a:xfrm>
            <a:off x="3781131" y="2126870"/>
            <a:ext cx="4771499" cy="2178575"/>
            <a:chOff x="3571829" y="1837932"/>
            <a:chExt cx="4541515" cy="2437766"/>
          </a:xfrm>
          <a:solidFill>
            <a:srgbClr val="F4A480"/>
          </a:solidFill>
        </p:grpSpPr>
        <p:sp>
          <p:nvSpPr>
            <p:cNvPr id="102" name="Cloud 101">
              <a:extLst>
                <a:ext uri="{FF2B5EF4-FFF2-40B4-BE49-F238E27FC236}">
                  <a16:creationId xmlns:a16="http://schemas.microsoft.com/office/drawing/2014/main" id="{E028F5C6-ACCD-EA9E-FDA3-92B4995B3782}"/>
                </a:ext>
              </a:extLst>
            </p:cNvPr>
            <p:cNvSpPr/>
            <p:nvPr/>
          </p:nvSpPr>
          <p:spPr>
            <a:xfrm>
              <a:off x="3571829" y="1837932"/>
              <a:ext cx="4541515" cy="2437766"/>
            </a:xfrm>
            <a:prstGeom prst="cloud">
              <a:avLst/>
            </a:prstGeom>
            <a:solidFill>
              <a:srgbClr val="FFCDC1"/>
            </a:solidFill>
            <a:ln>
              <a:solidFill>
                <a:srgbClr val="F35A4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 rot="62487">
              <a:off x="3819667" y="2370714"/>
              <a:ext cx="4090305" cy="144645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182880" algn="ctr" defTabSz="1219170">
                <a:buClr>
                  <a:srgbClr val="000000"/>
                </a:buClr>
              </a:pPr>
              <a:r>
                <a:rPr lang="en-US" sz="2800" b="1" kern="100">
                  <a:solidFill>
                    <a:srgbClr val="231F2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What’s your </a:t>
              </a:r>
            </a:p>
            <a:p>
              <a:pPr marL="182880" algn="ctr" defTabSz="1219170">
                <a:buClr>
                  <a:srgbClr val="000000"/>
                </a:buClr>
              </a:pPr>
              <a:r>
                <a:rPr lang="en-US" sz="2800" b="1" kern="100">
                  <a:solidFill>
                    <a:srgbClr val="231F2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favourite ______?</a:t>
              </a:r>
            </a:p>
            <a:p>
              <a:pPr marL="182880" algn="ctr" defTabSz="1219170">
                <a:buClr>
                  <a:srgbClr val="000000"/>
                </a:buClr>
              </a:pPr>
              <a:r>
                <a:rPr lang="en-US" sz="2800" b="1" kern="100">
                  <a:solidFill>
                    <a:srgbClr val="00B0F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It’s ________.</a:t>
              </a:r>
              <a:endParaRPr lang="en-US" sz="2800" b="1" kern="100" dirty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109" name="MsPham 0936082789">
            <a:extLst>
              <a:ext uri="{FF2B5EF4-FFF2-40B4-BE49-F238E27FC236}">
                <a16:creationId xmlns:a16="http://schemas.microsoft.com/office/drawing/2014/main" id="{71A6DFD9-86D1-0A94-01B4-812C58DADE12}"/>
              </a:ext>
            </a:extLst>
          </p:cNvPr>
          <p:cNvSpPr txBox="1">
            <a:spLocks/>
          </p:cNvSpPr>
          <p:nvPr/>
        </p:nvSpPr>
        <p:spPr>
          <a:xfrm>
            <a:off x="9215762" y="4756995"/>
            <a:ext cx="1759988" cy="612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zh-CN"/>
            </a:defPPr>
            <a:lvl1pPr marL="182880" marR="0" lvl="0" algn="ctr" defTabSz="121917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ixie One"/>
              <a:buNone/>
              <a:defRPr sz="2000" b="0" i="0" u="none" strike="noStrike" kern="100" cap="none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9pPr>
          </a:lstStyle>
          <a:p>
            <a:pPr marL="0"/>
            <a:r>
              <a:rPr lang="en-US" sz="2400" b="1">
                <a:solidFill>
                  <a:srgbClr val="E31D50"/>
                </a:solidFill>
                <a:sym typeface="Arial"/>
              </a:rPr>
              <a:t>sport</a:t>
            </a:r>
            <a:endParaRPr lang="en-US" sz="2400" b="1" dirty="0">
              <a:solidFill>
                <a:srgbClr val="E31D50"/>
              </a:solidFill>
              <a:sym typeface="Arial"/>
            </a:endParaRPr>
          </a:p>
        </p:txBody>
      </p:sp>
      <p:sp>
        <p:nvSpPr>
          <p:cNvPr id="110" name="MsPham 0936082789">
            <a:extLst>
              <a:ext uri="{FF2B5EF4-FFF2-40B4-BE49-F238E27FC236}">
                <a16:creationId xmlns:a16="http://schemas.microsoft.com/office/drawing/2014/main" id="{7704596C-8B2D-6218-4E5E-729589E753B4}"/>
              </a:ext>
            </a:extLst>
          </p:cNvPr>
          <p:cNvSpPr txBox="1">
            <a:spLocks/>
          </p:cNvSpPr>
          <p:nvPr/>
        </p:nvSpPr>
        <p:spPr>
          <a:xfrm>
            <a:off x="3973907" y="5843070"/>
            <a:ext cx="2204007" cy="612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zh-CN"/>
            </a:defPPr>
            <a:lvl1pPr marL="182880" marR="0" lvl="0" algn="ctr" defTabSz="121917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ixie One"/>
              <a:buNone/>
              <a:defRPr sz="2000" b="0" i="0" u="none" strike="noStrike" kern="100" cap="none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9pPr>
          </a:lstStyle>
          <a:p>
            <a:pPr marL="0" algn="r"/>
            <a:r>
              <a:rPr lang="en-US" sz="2800" b="1">
                <a:solidFill>
                  <a:srgbClr val="E31D50"/>
                </a:solidFill>
                <a:sym typeface="Arial"/>
              </a:rPr>
              <a:t>subject</a:t>
            </a:r>
            <a:endParaRPr lang="en-US" sz="2800" b="1" dirty="0">
              <a:solidFill>
                <a:srgbClr val="E31D50"/>
              </a:solidFill>
              <a:sym typeface="Arial"/>
            </a:endParaRPr>
          </a:p>
        </p:txBody>
      </p:sp>
      <p:sp>
        <p:nvSpPr>
          <p:cNvPr id="111" name="MsPham 0936082789">
            <a:extLst>
              <a:ext uri="{FF2B5EF4-FFF2-40B4-BE49-F238E27FC236}">
                <a16:creationId xmlns:a16="http://schemas.microsoft.com/office/drawing/2014/main" id="{1AF73B0D-2347-2CE6-087D-2687F540BAB3}"/>
              </a:ext>
            </a:extLst>
          </p:cNvPr>
          <p:cNvSpPr txBox="1">
            <a:spLocks/>
          </p:cNvSpPr>
          <p:nvPr/>
        </p:nvSpPr>
        <p:spPr>
          <a:xfrm>
            <a:off x="1033474" y="4427133"/>
            <a:ext cx="3396100" cy="612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zh-CN"/>
            </a:defPPr>
            <a:lvl1pPr marL="182880" marR="0" lvl="0" algn="ctr" defTabSz="121917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ixie One"/>
              <a:buNone/>
              <a:defRPr sz="2000" b="0" i="0" u="none" strike="noStrike" kern="100" cap="none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9pPr>
          </a:lstStyle>
          <a:p>
            <a:pPr marL="0" algn="l"/>
            <a:r>
              <a:rPr lang="en-US" sz="2400" b="1">
                <a:solidFill>
                  <a:srgbClr val="E31D50"/>
                </a:solidFill>
                <a:sym typeface="Arial"/>
              </a:rPr>
              <a:t>colour</a:t>
            </a:r>
            <a:endParaRPr lang="en-US" sz="2400" b="1" dirty="0">
              <a:solidFill>
                <a:srgbClr val="E31D50"/>
              </a:solidFill>
              <a:sym typeface="Arial"/>
            </a:endParaRPr>
          </a:p>
        </p:txBody>
      </p:sp>
      <p:sp>
        <p:nvSpPr>
          <p:cNvPr id="112" name="MsPham 0936082789">
            <a:extLst>
              <a:ext uri="{FF2B5EF4-FFF2-40B4-BE49-F238E27FC236}">
                <a16:creationId xmlns:a16="http://schemas.microsoft.com/office/drawing/2014/main" id="{D8BBA2B9-AE2D-45D4-2AE1-2A3215B301A4}"/>
              </a:ext>
            </a:extLst>
          </p:cNvPr>
          <p:cNvSpPr txBox="1">
            <a:spLocks/>
          </p:cNvSpPr>
          <p:nvPr/>
        </p:nvSpPr>
        <p:spPr>
          <a:xfrm>
            <a:off x="1363402" y="1935414"/>
            <a:ext cx="1681581" cy="612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zh-CN"/>
            </a:defPPr>
            <a:lvl1pPr marL="182880" marR="0" lvl="0" algn="ctr" defTabSz="121917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ixie One"/>
              <a:buNone/>
              <a:defRPr sz="2000" b="0" i="0" u="none" strike="noStrike" kern="100" cap="none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9pPr>
          </a:lstStyle>
          <a:p>
            <a:pPr marL="0" algn="l"/>
            <a:r>
              <a:rPr lang="en-US" sz="2400" b="1">
                <a:solidFill>
                  <a:srgbClr val="E31D50"/>
                </a:solidFill>
                <a:sym typeface="Arial"/>
              </a:rPr>
              <a:t>food</a:t>
            </a:r>
            <a:endParaRPr lang="en-US" sz="2400" b="1" dirty="0">
              <a:solidFill>
                <a:srgbClr val="E31D50"/>
              </a:solidFill>
              <a:sym typeface="Arial"/>
            </a:endParaRPr>
          </a:p>
        </p:txBody>
      </p:sp>
      <p:sp>
        <p:nvSpPr>
          <p:cNvPr id="113" name="MsPham 0936082789">
            <a:extLst>
              <a:ext uri="{FF2B5EF4-FFF2-40B4-BE49-F238E27FC236}">
                <a16:creationId xmlns:a16="http://schemas.microsoft.com/office/drawing/2014/main" id="{38E52C21-13F2-DDD6-D916-01DF540B119A}"/>
              </a:ext>
            </a:extLst>
          </p:cNvPr>
          <p:cNvSpPr txBox="1">
            <a:spLocks/>
          </p:cNvSpPr>
          <p:nvPr/>
        </p:nvSpPr>
        <p:spPr>
          <a:xfrm>
            <a:off x="9410042" y="2124097"/>
            <a:ext cx="1855556" cy="612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zh-CN"/>
            </a:defPPr>
            <a:lvl1pPr marL="182880" marR="0" lvl="0" algn="ctr" defTabSz="121917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ixie One"/>
              <a:buNone/>
              <a:defRPr sz="2000" b="0" i="0" u="none" strike="noStrike" kern="100" cap="none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9pPr>
          </a:lstStyle>
          <a:p>
            <a:pPr marL="0"/>
            <a:r>
              <a:rPr lang="en-US" sz="2400" b="1">
                <a:solidFill>
                  <a:srgbClr val="E31D50"/>
                </a:solidFill>
                <a:sym typeface="Arial"/>
              </a:rPr>
              <a:t>animal</a:t>
            </a:r>
            <a:endParaRPr lang="en-US" sz="2400" b="1" dirty="0">
              <a:solidFill>
                <a:srgbClr val="E31D50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1717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3" grpId="0" animBg="1"/>
      <p:bldP spid="6" grpId="0" animBg="1"/>
      <p:bldP spid="7" grpId="0" animBg="1"/>
      <p:bldP spid="10" grpId="0" animBg="1"/>
      <p:bldP spid="55" grpId="0" animBg="1"/>
      <p:bldP spid="57" grpId="0" animBg="1"/>
      <p:bldP spid="58" grpId="0" animBg="1"/>
      <p:bldP spid="73" grpId="0" animBg="1"/>
      <p:bldP spid="74" grpId="0" animBg="1"/>
      <p:bldP spid="109" grpId="0"/>
      <p:bldP spid="110" grpId="0"/>
      <p:bldP spid="111" grpId="0"/>
      <p:bldP spid="112" grpId="0"/>
      <p:bldP spid="1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Mspham-0936082789">
            <a:extLst>
              <a:ext uri="{FF2B5EF4-FFF2-40B4-BE49-F238E27FC236}">
                <a16:creationId xmlns:a16="http://schemas.microsoft.com/office/drawing/2014/main" id="{BE4490EE-8A30-B197-61A8-34D2E05B9B39}"/>
              </a:ext>
            </a:extLst>
          </p:cNvPr>
          <p:cNvGrpSpPr/>
          <p:nvPr/>
        </p:nvGrpSpPr>
        <p:grpSpPr>
          <a:xfrm>
            <a:off x="2177171" y="1611621"/>
            <a:ext cx="1322799" cy="1615850"/>
            <a:chOff x="12670510" y="11157686"/>
            <a:chExt cx="1109238" cy="1354978"/>
          </a:xfrm>
        </p:grpSpPr>
        <p:sp>
          <p:nvSpPr>
            <p:cNvPr id="43" name="Mspham-0936082789">
              <a:hlinkClick r:id="rId3"/>
              <a:extLst>
                <a:ext uri="{FF2B5EF4-FFF2-40B4-BE49-F238E27FC236}">
                  <a16:creationId xmlns:a16="http://schemas.microsoft.com/office/drawing/2014/main" id="{19D564DF-7C41-6C56-0972-153269A61486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4" name="MsPham-0936082789">
              <a:hlinkClick r:id="rId3"/>
              <a:extLst>
                <a:ext uri="{FF2B5EF4-FFF2-40B4-BE49-F238E27FC236}">
                  <a16:creationId xmlns:a16="http://schemas.microsoft.com/office/drawing/2014/main" id="{4DBDB62B-83B3-A7A0-F663-DC82C25DF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6" name="MsPham-0936082789">
            <a:extLst>
              <a:ext uri="{FF2B5EF4-FFF2-40B4-BE49-F238E27FC236}">
                <a16:creationId xmlns:a16="http://schemas.microsoft.com/office/drawing/2014/main" id="{7F3F02C6-8D7C-D8E1-6B60-677722880A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2419" y="758721"/>
            <a:ext cx="9547163" cy="5340559"/>
          </a:xfrm>
          <a:prstGeom prst="rect">
            <a:avLst/>
          </a:prstGeom>
        </p:spPr>
      </p:pic>
      <p:sp>
        <p:nvSpPr>
          <p:cNvPr id="3" name="MsPham 0936082789">
            <a:extLst>
              <a:ext uri="{FF2B5EF4-FFF2-40B4-BE49-F238E27FC236}">
                <a16:creationId xmlns:a16="http://schemas.microsoft.com/office/drawing/2014/main" id="{1F7C8F8C-0E70-0692-F615-85FAF2CCA537}"/>
              </a:ext>
            </a:extLst>
          </p:cNvPr>
          <p:cNvSpPr txBox="1"/>
          <p:nvPr/>
        </p:nvSpPr>
        <p:spPr>
          <a:xfrm>
            <a:off x="1660345" y="2302341"/>
            <a:ext cx="8855877" cy="2513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2"/>
              </a:lnSpc>
            </a:pPr>
            <a:r>
              <a:rPr lang="en-US" sz="8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E43525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Listen </a:t>
            </a:r>
          </a:p>
          <a:p>
            <a:pPr algn="ctr">
              <a:lnSpc>
                <a:spcPts val="9792"/>
              </a:lnSpc>
            </a:pPr>
            <a:r>
              <a:rPr lang="en-US" sz="8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E43525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and </a:t>
            </a:r>
            <a:r>
              <a:rPr lang="vi-VN" sz="8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E43525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match</a:t>
            </a:r>
            <a:endParaRPr lang="en-US" sz="8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E43525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</a:endParaRPr>
          </a:p>
        </p:txBody>
      </p:sp>
      <p:sp>
        <p:nvSpPr>
          <p:cNvPr id="12" name="MsPham 0936082789">
            <a:extLst>
              <a:ext uri="{FF2B5EF4-FFF2-40B4-BE49-F238E27FC236}">
                <a16:creationId xmlns:a16="http://schemas.microsoft.com/office/drawing/2014/main" id="{3AE0E108-36E2-F21B-D61A-20C5E848B484}"/>
              </a:ext>
            </a:extLst>
          </p:cNvPr>
          <p:cNvSpPr txBox="1"/>
          <p:nvPr/>
        </p:nvSpPr>
        <p:spPr>
          <a:xfrm>
            <a:off x="3938905" y="975065"/>
            <a:ext cx="4459605" cy="5021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78"/>
              </a:lnSpc>
            </a:pPr>
            <a:r>
              <a:rPr lang="en-US" sz="5400" b="1">
                <a:solidFill>
                  <a:schemeClr val="bg1"/>
                </a:solidFill>
                <a:latin typeface="Amasis MT Pro Black" panose="02040A04050005020304" pitchFamily="18" charset="0"/>
              </a:rPr>
              <a:t>2.</a:t>
            </a:r>
            <a:endParaRPr lang="en-US" sz="5400" b="1" dirty="0">
              <a:solidFill>
                <a:schemeClr val="bg1"/>
              </a:solidFill>
              <a:latin typeface="Amasis MT Pro Black" panose="02040A04050005020304" pitchFamily="18" charset="0"/>
            </a:endParaRPr>
          </a:p>
        </p:txBody>
      </p:sp>
      <p:grpSp>
        <p:nvGrpSpPr>
          <p:cNvPr id="13" name="Mspham-0936082789">
            <a:extLst>
              <a:ext uri="{FF2B5EF4-FFF2-40B4-BE49-F238E27FC236}">
                <a16:creationId xmlns:a16="http://schemas.microsoft.com/office/drawing/2014/main" id="{E4A3077C-B4D9-9B15-08E4-B1D83252B62D}"/>
              </a:ext>
            </a:extLst>
          </p:cNvPr>
          <p:cNvGrpSpPr/>
          <p:nvPr/>
        </p:nvGrpSpPr>
        <p:grpSpPr>
          <a:xfrm>
            <a:off x="782680" y="377451"/>
            <a:ext cx="10661038" cy="788777"/>
            <a:chOff x="11437829" y="8417800"/>
            <a:chExt cx="8939851" cy="661432"/>
          </a:xfrm>
        </p:grpSpPr>
        <p:sp>
          <p:nvSpPr>
            <p:cNvPr id="14" name="Mspham-0936082789">
              <a:hlinkClick r:id="rId3"/>
              <a:extLst>
                <a:ext uri="{FF2B5EF4-FFF2-40B4-BE49-F238E27FC236}">
                  <a16:creationId xmlns:a16="http://schemas.microsoft.com/office/drawing/2014/main" id="{3C947EC7-5B8B-838C-C65D-4009F7652FE9}"/>
                </a:ext>
              </a:extLst>
            </p:cNvPr>
            <p:cNvSpPr txBox="1"/>
            <p:nvPr/>
          </p:nvSpPr>
          <p:spPr>
            <a:xfrm>
              <a:off x="19268442" y="8588866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6" name="MsPham-0936082789">
              <a:hlinkClick r:id="rId3"/>
              <a:extLst>
                <a:ext uri="{FF2B5EF4-FFF2-40B4-BE49-F238E27FC236}">
                  <a16:creationId xmlns:a16="http://schemas.microsoft.com/office/drawing/2014/main" id="{006B1750-4BA8-49E4-2012-6CA0BAED1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437829" y="8417800"/>
              <a:ext cx="639436" cy="639435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8" name="MsPham-0936082789">
            <a:extLst>
              <a:ext uri="{FF2B5EF4-FFF2-40B4-BE49-F238E27FC236}">
                <a16:creationId xmlns:a16="http://schemas.microsoft.com/office/drawing/2014/main" id="{65D81D97-6B6F-49D2-BA14-00E9750A47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5254" y="3516956"/>
            <a:ext cx="3048264" cy="3212870"/>
          </a:xfrm>
          <a:prstGeom prst="rect">
            <a:avLst/>
          </a:prstGeom>
        </p:spPr>
      </p:pic>
      <p:pic>
        <p:nvPicPr>
          <p:cNvPr id="19" name="MsPham-0936082789">
            <a:extLst>
              <a:ext uri="{FF2B5EF4-FFF2-40B4-BE49-F238E27FC236}">
                <a16:creationId xmlns:a16="http://schemas.microsoft.com/office/drawing/2014/main" id="{16826F6C-BB44-9A26-D43F-11C0C4F8B8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0998" y="4735378"/>
            <a:ext cx="1975275" cy="1511939"/>
          </a:xfrm>
          <a:prstGeom prst="rect">
            <a:avLst/>
          </a:prstGeom>
        </p:spPr>
      </p:pic>
      <p:pic>
        <p:nvPicPr>
          <p:cNvPr id="23" name="MsPham-0936082789">
            <a:extLst>
              <a:ext uri="{FF2B5EF4-FFF2-40B4-BE49-F238E27FC236}">
                <a16:creationId xmlns:a16="http://schemas.microsoft.com/office/drawing/2014/main" id="{12D1AB51-FF0B-9C83-110F-62C16787E8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2185" y="2980905"/>
            <a:ext cx="1042506" cy="896190"/>
          </a:xfrm>
          <a:prstGeom prst="rect">
            <a:avLst/>
          </a:prstGeom>
        </p:spPr>
      </p:pic>
      <p:pic>
        <p:nvPicPr>
          <p:cNvPr id="34" name="MsPham-0936082789">
            <a:extLst>
              <a:ext uri="{FF2B5EF4-FFF2-40B4-BE49-F238E27FC236}">
                <a16:creationId xmlns:a16="http://schemas.microsoft.com/office/drawing/2014/main" id="{7BFCB3F1-7069-3292-764D-F29E70CCAE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25832" y="281470"/>
            <a:ext cx="3816427" cy="2237426"/>
          </a:xfrm>
          <a:prstGeom prst="rect">
            <a:avLst/>
          </a:prstGeom>
        </p:spPr>
      </p:pic>
      <p:pic>
        <p:nvPicPr>
          <p:cNvPr id="5" name="MsPham-0936082789" descr="A blue and white text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CD253E3B-8F1A-FBE1-3DF8-3C75DBB61A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132" y="263224"/>
            <a:ext cx="1965144" cy="933849"/>
          </a:xfrm>
          <a:prstGeom prst="rect">
            <a:avLst/>
          </a:prstGeom>
          <a:effectLst>
            <a:glow rad="1016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5" name="MsPham-0936082789">
            <a:extLst>
              <a:ext uri="{FF2B5EF4-FFF2-40B4-BE49-F238E27FC236}">
                <a16:creationId xmlns:a16="http://schemas.microsoft.com/office/drawing/2014/main" id="{B7FE01A7-AF09-D932-0D7A-D2C75FF2F99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5481" y="685137"/>
            <a:ext cx="1798476" cy="1237595"/>
          </a:xfrm>
          <a:prstGeom prst="rect">
            <a:avLst/>
          </a:prstGeom>
        </p:spPr>
      </p:pic>
      <p:pic>
        <p:nvPicPr>
          <p:cNvPr id="9" name="MsPham-0936082789">
            <a:hlinkClick r:id="rId3"/>
            <a:extLst>
              <a:ext uri="{FF2B5EF4-FFF2-40B4-BE49-F238E27FC236}">
                <a16:creationId xmlns:a16="http://schemas.microsoft.com/office/drawing/2014/main" id="{EC9D3DAC-13E7-9413-5658-E25C9531191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04" y="263224"/>
            <a:ext cx="1638206" cy="1040711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EF3FFE-F498-BC00-7392-1AC02DF416DF}"/>
              </a:ext>
            </a:extLst>
          </p:cNvPr>
          <p:cNvSpPr txBox="1"/>
          <p:nvPr/>
        </p:nvSpPr>
        <p:spPr>
          <a:xfrm>
            <a:off x="3037236" y="7038843"/>
            <a:ext cx="610209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40"/>
              <a:t>https://www.facebook.com/msphampowerpoint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1355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 0936082789">
            <a:extLst>
              <a:ext uri="{FF2B5EF4-FFF2-40B4-BE49-F238E27FC236}">
                <a16:creationId xmlns:a16="http://schemas.microsoft.com/office/drawing/2014/main" id="{1D7A6C6C-A575-54CA-4F4B-C2AB5E7FDD5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6"/>
          <a:srcRect l="307" t="681" r="968" b="112"/>
          <a:stretch/>
        </p:blipFill>
        <p:spPr>
          <a:xfrm>
            <a:off x="-9331" y="-926"/>
            <a:ext cx="12201331" cy="6858926"/>
          </a:xfrm>
          <a:prstGeom prst="rect">
            <a:avLst/>
          </a:prstGeom>
        </p:spPr>
      </p:pic>
      <p:grpSp>
        <p:nvGrpSpPr>
          <p:cNvPr id="61" name="Mspham-0936082789">
            <a:extLst>
              <a:ext uri="{FF2B5EF4-FFF2-40B4-BE49-F238E27FC236}">
                <a16:creationId xmlns:a16="http://schemas.microsoft.com/office/drawing/2014/main" id="{1168D277-6353-8617-0087-961E6F8DDD85}"/>
              </a:ext>
            </a:extLst>
          </p:cNvPr>
          <p:cNvGrpSpPr/>
          <p:nvPr/>
        </p:nvGrpSpPr>
        <p:grpSpPr>
          <a:xfrm>
            <a:off x="1620056" y="2680319"/>
            <a:ext cx="1322799" cy="1615850"/>
            <a:chOff x="12670510" y="11157686"/>
            <a:chExt cx="1109238" cy="1354978"/>
          </a:xfrm>
        </p:grpSpPr>
        <p:sp>
          <p:nvSpPr>
            <p:cNvPr id="62" name="Mspham-0936082789">
              <a:hlinkClick r:id="rId7"/>
              <a:extLst>
                <a:ext uri="{FF2B5EF4-FFF2-40B4-BE49-F238E27FC236}">
                  <a16:creationId xmlns:a16="http://schemas.microsoft.com/office/drawing/2014/main" id="{89774A38-50CF-5159-D3A8-6EDBCDC74500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3" name="MsPham-0936082789">
              <a:hlinkClick r:id="rId7"/>
              <a:extLst>
                <a:ext uri="{FF2B5EF4-FFF2-40B4-BE49-F238E27FC236}">
                  <a16:creationId xmlns:a16="http://schemas.microsoft.com/office/drawing/2014/main" id="{E5398491-1B49-D92E-AF03-9FAC50A24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8" name="MsPham 0936082789"/>
          <p:cNvSpPr txBox="1"/>
          <p:nvPr/>
        </p:nvSpPr>
        <p:spPr>
          <a:xfrm>
            <a:off x="3379807" y="226648"/>
            <a:ext cx="534750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219170"/>
            <a:r>
              <a:rPr lang="en-US" sz="3200" b="1" kern="0">
                <a:solidFill>
                  <a:schemeClr val="bg1"/>
                </a:solidFill>
                <a:latin typeface="+mj-lt"/>
              </a:rPr>
              <a:t>L</a:t>
            </a:r>
            <a:r>
              <a:rPr lang="en-US" sz="3200" b="1" kern="0">
                <a:solidFill>
                  <a:schemeClr val="bg1"/>
                </a:solidFill>
              </a:rPr>
              <a:t>isten</a:t>
            </a:r>
            <a:r>
              <a:rPr lang="en-US" sz="3200" b="1" kern="0">
                <a:solidFill>
                  <a:schemeClr val="bg1"/>
                </a:solidFill>
                <a:latin typeface="+mj-lt"/>
              </a:rPr>
              <a:t> and tick</a:t>
            </a:r>
            <a:endParaRPr lang="en-US" sz="3200" b="1" kern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7" name="MsPham 0936082789">
            <a:extLst>
              <a:ext uri="{FF2B5EF4-FFF2-40B4-BE49-F238E27FC236}">
                <a16:creationId xmlns:a16="http://schemas.microsoft.com/office/drawing/2014/main" id="{18788389-9FB8-B3DB-6911-25CA629FB4EC}"/>
              </a:ext>
            </a:extLst>
          </p:cNvPr>
          <p:cNvSpPr txBox="1"/>
          <p:nvPr/>
        </p:nvSpPr>
        <p:spPr>
          <a:xfrm>
            <a:off x="3037236" y="7038843"/>
            <a:ext cx="610209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40"/>
              <a:t>https://www.facebook.com/msphampowerpoint</a:t>
            </a:r>
          </a:p>
        </p:txBody>
      </p:sp>
      <p:pic>
        <p:nvPicPr>
          <p:cNvPr id="9" name="MsPham 0936082789">
            <a:extLst>
              <a:ext uri="{FF2B5EF4-FFF2-40B4-BE49-F238E27FC236}">
                <a16:creationId xmlns:a16="http://schemas.microsoft.com/office/drawing/2014/main" id="{DF73779B-CFB9-F617-8E25-50617028C6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0056" y="977456"/>
            <a:ext cx="9339881" cy="5657578"/>
          </a:xfrm>
          <a:prstGeom prst="rect">
            <a:avLst/>
          </a:prstGeom>
        </p:spPr>
      </p:pic>
      <p:pic>
        <p:nvPicPr>
          <p:cNvPr id="10" name="MsPham 0936082789" descr="A green and white button with a white speaker symbol&#10;&#10;Description automatically generated">
            <a:extLst>
              <a:ext uri="{FF2B5EF4-FFF2-40B4-BE49-F238E27FC236}">
                <a16:creationId xmlns:a16="http://schemas.microsoft.com/office/drawing/2014/main" id="{11B6730E-2F1E-0B2F-BE63-264ECF8962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12" y="3035152"/>
            <a:ext cx="791971" cy="785202"/>
          </a:xfrm>
          <a:prstGeom prst="rect">
            <a:avLst/>
          </a:prstGeom>
        </p:spPr>
      </p:pic>
      <p:pic>
        <p:nvPicPr>
          <p:cNvPr id="18" name="MsPham 0936082789" descr="A green and white button with a white speaker symbol&#10;&#10;Description automatically generated">
            <a:extLst>
              <a:ext uri="{FF2B5EF4-FFF2-40B4-BE49-F238E27FC236}">
                <a16:creationId xmlns:a16="http://schemas.microsoft.com/office/drawing/2014/main" id="{89B67678-A42B-D11F-9362-9B8EF07B556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12" y="4934879"/>
            <a:ext cx="791971" cy="785202"/>
          </a:xfrm>
          <a:prstGeom prst="rect">
            <a:avLst/>
          </a:prstGeom>
        </p:spPr>
      </p:pic>
      <p:pic>
        <p:nvPicPr>
          <p:cNvPr id="16" name="MsPham 0936082789" descr="A yellow star with a face&#10;&#10;Description automatically generated">
            <a:extLst>
              <a:ext uri="{FF2B5EF4-FFF2-40B4-BE49-F238E27FC236}">
                <a16:creationId xmlns:a16="http://schemas.microsoft.com/office/drawing/2014/main" id="{2AA1BBBA-69BF-3865-9867-3EE27F7D3B1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93" y="2079908"/>
            <a:ext cx="673505" cy="669472"/>
          </a:xfrm>
          <a:prstGeom prst="rect">
            <a:avLst/>
          </a:prstGeom>
        </p:spPr>
      </p:pic>
      <p:pic>
        <p:nvPicPr>
          <p:cNvPr id="17" name="MsPham 0936082789" descr="A yellow star with a face&#10;&#10;Description automatically generated">
            <a:extLst>
              <a:ext uri="{FF2B5EF4-FFF2-40B4-BE49-F238E27FC236}">
                <a16:creationId xmlns:a16="http://schemas.microsoft.com/office/drawing/2014/main" id="{C1889D5A-3092-6701-0FCB-F603483EA4C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45" y="3917677"/>
            <a:ext cx="673505" cy="669472"/>
          </a:xfrm>
          <a:prstGeom prst="rect">
            <a:avLst/>
          </a:prstGeom>
        </p:spPr>
      </p:pic>
      <p:pic>
        <p:nvPicPr>
          <p:cNvPr id="19" name="MsPham 0936082789" descr="A yellow star with a face&#10;&#10;Description automatically generated">
            <a:extLst>
              <a:ext uri="{FF2B5EF4-FFF2-40B4-BE49-F238E27FC236}">
                <a16:creationId xmlns:a16="http://schemas.microsoft.com/office/drawing/2014/main" id="{0540BB43-2B09-2714-09E4-D348C8DCFCD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45" y="5817404"/>
            <a:ext cx="673505" cy="669472"/>
          </a:xfrm>
          <a:prstGeom prst="rect">
            <a:avLst/>
          </a:prstGeom>
        </p:spPr>
      </p:pic>
      <p:cxnSp>
        <p:nvCxnSpPr>
          <p:cNvPr id="25" name="MsPham 0936082789">
            <a:extLst>
              <a:ext uri="{FF2B5EF4-FFF2-40B4-BE49-F238E27FC236}">
                <a16:creationId xmlns:a16="http://schemas.microsoft.com/office/drawing/2014/main" id="{515D2A1B-FB5A-92D5-88FB-450BA2C83FD0}"/>
              </a:ext>
            </a:extLst>
          </p:cNvPr>
          <p:cNvCxnSpPr/>
          <p:nvPr/>
        </p:nvCxnSpPr>
        <p:spPr>
          <a:xfrm>
            <a:off x="5642043" y="1838528"/>
            <a:ext cx="1313234" cy="19818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MsPham 0936082789">
            <a:extLst>
              <a:ext uri="{FF2B5EF4-FFF2-40B4-BE49-F238E27FC236}">
                <a16:creationId xmlns:a16="http://schemas.microsoft.com/office/drawing/2014/main" id="{F5689BED-1E3A-5915-92A1-C016292B767D}"/>
              </a:ext>
            </a:extLst>
          </p:cNvPr>
          <p:cNvCxnSpPr>
            <a:cxnSpLocks/>
          </p:cNvCxnSpPr>
          <p:nvPr/>
        </p:nvCxnSpPr>
        <p:spPr>
          <a:xfrm>
            <a:off x="5642043" y="3916944"/>
            <a:ext cx="1313234" cy="190046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MsPham 0936082789">
            <a:extLst>
              <a:ext uri="{FF2B5EF4-FFF2-40B4-BE49-F238E27FC236}">
                <a16:creationId xmlns:a16="http://schemas.microsoft.com/office/drawing/2014/main" id="{18E5B14B-65B1-6131-96C3-A6746CEFAEE7}"/>
              </a:ext>
            </a:extLst>
          </p:cNvPr>
          <p:cNvCxnSpPr>
            <a:cxnSpLocks/>
          </p:cNvCxnSpPr>
          <p:nvPr/>
        </p:nvCxnSpPr>
        <p:spPr>
          <a:xfrm flipV="1">
            <a:off x="5642043" y="2066914"/>
            <a:ext cx="1313234" cy="392844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MsPham 0936082789" descr="A green and white button with a white speaker symbol&#10;&#10;Description automatically generated">
            <a:extLst>
              <a:ext uri="{FF2B5EF4-FFF2-40B4-BE49-F238E27FC236}">
                <a16:creationId xmlns:a16="http://schemas.microsoft.com/office/drawing/2014/main" id="{B2D80C07-5154-28BE-ED62-DED5E813551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783" y="95664"/>
            <a:ext cx="791971" cy="785202"/>
          </a:xfrm>
          <a:prstGeom prst="rect">
            <a:avLst/>
          </a:prstGeom>
        </p:spPr>
      </p:pic>
      <p:sp>
        <p:nvSpPr>
          <p:cNvPr id="21" name="MsPham 0936082789">
            <a:extLst>
              <a:ext uri="{FF2B5EF4-FFF2-40B4-BE49-F238E27FC236}">
                <a16:creationId xmlns:a16="http://schemas.microsoft.com/office/drawing/2014/main" id="{D190EDEE-7539-0D63-7023-4BE9B7BA6E41}"/>
              </a:ext>
            </a:extLst>
          </p:cNvPr>
          <p:cNvSpPr/>
          <p:nvPr/>
        </p:nvSpPr>
        <p:spPr>
          <a:xfrm>
            <a:off x="3379807" y="1061709"/>
            <a:ext cx="6335485" cy="1752918"/>
          </a:xfrm>
          <a:prstGeom prst="rect">
            <a:avLst/>
          </a:prstGeom>
          <a:solidFill>
            <a:schemeClr val="bg1"/>
          </a:solidFill>
          <a:ln w="1905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chemeClr val="tx1"/>
                </a:solidFill>
              </a:rPr>
              <a:t>1</a:t>
            </a:r>
            <a:r>
              <a:rPr lang="en-US" sz="2400">
                <a:solidFill>
                  <a:schemeClr val="tx1"/>
                </a:solidFill>
              </a:rPr>
              <a:t>. A: What are you doing, Bill?</a:t>
            </a:r>
          </a:p>
          <a:p>
            <a:r>
              <a:rPr lang="en-US" sz="2400">
                <a:solidFill>
                  <a:schemeClr val="tx1"/>
                </a:solidFill>
              </a:rPr>
              <a:t>    B: I'm watching a film about animals.</a:t>
            </a:r>
          </a:p>
          <a:p>
            <a:r>
              <a:rPr lang="en-US" sz="2400">
                <a:solidFill>
                  <a:schemeClr val="tx1"/>
                </a:solidFill>
              </a:rPr>
              <a:t>    A: What's your favourite animal?</a:t>
            </a:r>
          </a:p>
          <a:p>
            <a:r>
              <a:rPr lang="en-US" sz="2400">
                <a:solidFill>
                  <a:schemeClr val="tx1"/>
                </a:solidFill>
              </a:rPr>
              <a:t>    B: </a:t>
            </a:r>
            <a:r>
              <a:rPr lang="en-US" sz="2400">
                <a:solidFill>
                  <a:schemeClr val="tx1"/>
                </a:solidFill>
                <a:highlight>
                  <a:srgbClr val="FFFF00"/>
                </a:highlight>
              </a:rPr>
              <a:t>It's a dolphin</a:t>
            </a:r>
            <a:r>
              <a:rPr lang="en-US" sz="2400">
                <a:solidFill>
                  <a:schemeClr val="tx1"/>
                </a:solidFill>
              </a:rPr>
              <a:t>. I love dolphins very much.</a:t>
            </a:r>
          </a:p>
        </p:txBody>
      </p:sp>
      <p:sp>
        <p:nvSpPr>
          <p:cNvPr id="22" name="MsPham 0936082789">
            <a:extLst>
              <a:ext uri="{FF2B5EF4-FFF2-40B4-BE49-F238E27FC236}">
                <a16:creationId xmlns:a16="http://schemas.microsoft.com/office/drawing/2014/main" id="{76CADC7D-632A-AA8D-8E79-B9FD619FD72B}"/>
              </a:ext>
            </a:extLst>
          </p:cNvPr>
          <p:cNvSpPr/>
          <p:nvPr/>
        </p:nvSpPr>
        <p:spPr>
          <a:xfrm>
            <a:off x="3379806" y="2943895"/>
            <a:ext cx="6335485" cy="1752918"/>
          </a:xfrm>
          <a:prstGeom prst="rect">
            <a:avLst/>
          </a:prstGeom>
          <a:solidFill>
            <a:schemeClr val="bg1"/>
          </a:solidFill>
          <a:ln w="1905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chemeClr val="tx1"/>
                </a:solidFill>
              </a:rPr>
              <a:t>2. </a:t>
            </a:r>
            <a:r>
              <a:rPr lang="en-US" sz="2400">
                <a:solidFill>
                  <a:schemeClr val="tx1"/>
                </a:solidFill>
              </a:rPr>
              <a:t>A: Where were you yesterday, Ben?</a:t>
            </a:r>
          </a:p>
          <a:p>
            <a:r>
              <a:rPr lang="en-US" sz="2400">
                <a:solidFill>
                  <a:schemeClr val="tx1"/>
                </a:solidFill>
              </a:rPr>
              <a:t>    B: I was at the sports centre.</a:t>
            </a:r>
          </a:p>
          <a:p>
            <a:r>
              <a:rPr lang="en-US" sz="2400">
                <a:solidFill>
                  <a:schemeClr val="tx1"/>
                </a:solidFill>
              </a:rPr>
              <a:t>    A: What's your favourite sport?</a:t>
            </a:r>
          </a:p>
          <a:p>
            <a:r>
              <a:rPr lang="en-US" sz="2400">
                <a:solidFill>
                  <a:schemeClr val="tx1"/>
                </a:solidFill>
              </a:rPr>
              <a:t>    B: My favourite sport is </a:t>
            </a:r>
            <a:r>
              <a:rPr lang="en-US" sz="2400">
                <a:solidFill>
                  <a:schemeClr val="tx1"/>
                </a:solidFill>
                <a:highlight>
                  <a:srgbClr val="FFFF00"/>
                </a:highlight>
              </a:rPr>
              <a:t>table tennis</a:t>
            </a:r>
            <a:r>
              <a:rPr lang="en-US" sz="240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23" name="MsPham 0936082789">
            <a:extLst>
              <a:ext uri="{FF2B5EF4-FFF2-40B4-BE49-F238E27FC236}">
                <a16:creationId xmlns:a16="http://schemas.microsoft.com/office/drawing/2014/main" id="{35199E46-437D-26CB-32CD-6B807A267C48}"/>
              </a:ext>
            </a:extLst>
          </p:cNvPr>
          <p:cNvSpPr/>
          <p:nvPr/>
        </p:nvSpPr>
        <p:spPr>
          <a:xfrm>
            <a:off x="3379805" y="4843622"/>
            <a:ext cx="6335485" cy="1752918"/>
          </a:xfrm>
          <a:prstGeom prst="rect">
            <a:avLst/>
          </a:prstGeom>
          <a:solidFill>
            <a:schemeClr val="bg1"/>
          </a:solidFill>
          <a:ln w="1905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chemeClr val="tx1"/>
                </a:solidFill>
              </a:rPr>
              <a:t>3. </a:t>
            </a:r>
            <a:r>
              <a:rPr lang="en-US" sz="2400">
                <a:solidFill>
                  <a:schemeClr val="tx1"/>
                </a:solidFill>
              </a:rPr>
              <a:t>A: What's your favourite colour, Minh?</a:t>
            </a:r>
          </a:p>
          <a:p>
            <a:r>
              <a:rPr lang="en-US" sz="2400">
                <a:solidFill>
                  <a:schemeClr val="tx1"/>
                </a:solidFill>
              </a:rPr>
              <a:t>    B: It's green. What about you, Linh?</a:t>
            </a:r>
          </a:p>
          <a:p>
            <a:r>
              <a:rPr lang="en-US" sz="2400">
                <a:solidFill>
                  <a:schemeClr val="tx1"/>
                </a:solidFill>
              </a:rPr>
              <a:t>    A: Pink. </a:t>
            </a:r>
            <a:r>
              <a:rPr lang="en-US" sz="2400">
                <a:solidFill>
                  <a:schemeClr val="tx1"/>
                </a:solidFill>
                <a:highlight>
                  <a:srgbClr val="FFFF00"/>
                </a:highlight>
              </a:rPr>
              <a:t>I like pink </a:t>
            </a:r>
            <a:r>
              <a:rPr lang="en-US" sz="2400">
                <a:solidFill>
                  <a:schemeClr val="tx1"/>
                </a:solidFill>
              </a:rPr>
              <a:t>very much.</a:t>
            </a:r>
          </a:p>
        </p:txBody>
      </p:sp>
      <p:pic>
        <p:nvPicPr>
          <p:cNvPr id="11" name="MsPham 0936082789" descr="A green and white button with a white speaker symbol&#10;&#10;Description automatically generated">
            <a:extLst>
              <a:ext uri="{FF2B5EF4-FFF2-40B4-BE49-F238E27FC236}">
                <a16:creationId xmlns:a16="http://schemas.microsoft.com/office/drawing/2014/main" id="{21AC1C6C-A575-8E61-8317-A9792C12894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12" y="1281712"/>
            <a:ext cx="791971" cy="78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870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Mspham-0936082789">
            <a:extLst>
              <a:ext uri="{FF2B5EF4-FFF2-40B4-BE49-F238E27FC236}">
                <a16:creationId xmlns:a16="http://schemas.microsoft.com/office/drawing/2014/main" id="{BE4490EE-8A30-B197-61A8-34D2E05B9B39}"/>
              </a:ext>
            </a:extLst>
          </p:cNvPr>
          <p:cNvGrpSpPr/>
          <p:nvPr/>
        </p:nvGrpSpPr>
        <p:grpSpPr>
          <a:xfrm>
            <a:off x="2177171" y="1611621"/>
            <a:ext cx="1322799" cy="1615850"/>
            <a:chOff x="12670510" y="11157686"/>
            <a:chExt cx="1109238" cy="1354978"/>
          </a:xfrm>
        </p:grpSpPr>
        <p:sp>
          <p:nvSpPr>
            <p:cNvPr id="43" name="Mspham-0936082789">
              <a:hlinkClick r:id="rId3"/>
              <a:extLst>
                <a:ext uri="{FF2B5EF4-FFF2-40B4-BE49-F238E27FC236}">
                  <a16:creationId xmlns:a16="http://schemas.microsoft.com/office/drawing/2014/main" id="{19D564DF-7C41-6C56-0972-153269A61486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4" name="MsPham-0936082789">
              <a:hlinkClick r:id="rId3"/>
              <a:extLst>
                <a:ext uri="{FF2B5EF4-FFF2-40B4-BE49-F238E27FC236}">
                  <a16:creationId xmlns:a16="http://schemas.microsoft.com/office/drawing/2014/main" id="{4DBDB62B-83B3-A7A0-F663-DC82C25DF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6" name="MsPham-0936082789">
            <a:extLst>
              <a:ext uri="{FF2B5EF4-FFF2-40B4-BE49-F238E27FC236}">
                <a16:creationId xmlns:a16="http://schemas.microsoft.com/office/drawing/2014/main" id="{7F3F02C6-8D7C-D8E1-6B60-677722880A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2419" y="758721"/>
            <a:ext cx="9547163" cy="5340559"/>
          </a:xfrm>
          <a:prstGeom prst="rect">
            <a:avLst/>
          </a:prstGeom>
        </p:spPr>
      </p:pic>
      <p:sp>
        <p:nvSpPr>
          <p:cNvPr id="3" name="MsPham 0936082789">
            <a:extLst>
              <a:ext uri="{FF2B5EF4-FFF2-40B4-BE49-F238E27FC236}">
                <a16:creationId xmlns:a16="http://schemas.microsoft.com/office/drawing/2014/main" id="{1F7C8F8C-0E70-0692-F615-85FAF2CCA537}"/>
              </a:ext>
            </a:extLst>
          </p:cNvPr>
          <p:cNvSpPr txBox="1"/>
          <p:nvPr/>
        </p:nvSpPr>
        <p:spPr>
          <a:xfrm>
            <a:off x="1660345" y="2302341"/>
            <a:ext cx="8855877" cy="2513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2"/>
              </a:lnSpc>
            </a:pPr>
            <a:r>
              <a:rPr lang="en-US" sz="8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E43525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Read and complete.</a:t>
            </a:r>
          </a:p>
        </p:txBody>
      </p:sp>
      <p:sp>
        <p:nvSpPr>
          <p:cNvPr id="12" name="MsPham 0936082789">
            <a:extLst>
              <a:ext uri="{FF2B5EF4-FFF2-40B4-BE49-F238E27FC236}">
                <a16:creationId xmlns:a16="http://schemas.microsoft.com/office/drawing/2014/main" id="{3AE0E108-36E2-F21B-D61A-20C5E848B484}"/>
              </a:ext>
            </a:extLst>
          </p:cNvPr>
          <p:cNvSpPr txBox="1"/>
          <p:nvPr/>
        </p:nvSpPr>
        <p:spPr>
          <a:xfrm>
            <a:off x="3938905" y="975065"/>
            <a:ext cx="4459605" cy="5021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78"/>
              </a:lnSpc>
            </a:pPr>
            <a:r>
              <a:rPr lang="en-US" sz="5400" b="1">
                <a:solidFill>
                  <a:schemeClr val="bg1"/>
                </a:solidFill>
                <a:latin typeface="Amasis MT Pro Black" panose="02040A04050005020304" pitchFamily="18" charset="0"/>
              </a:rPr>
              <a:t>3.</a:t>
            </a:r>
            <a:endParaRPr lang="en-US" sz="5400" b="1" dirty="0">
              <a:solidFill>
                <a:schemeClr val="bg1"/>
              </a:solidFill>
              <a:latin typeface="Amasis MT Pro Black" panose="02040A04050005020304" pitchFamily="18" charset="0"/>
            </a:endParaRPr>
          </a:p>
        </p:txBody>
      </p:sp>
      <p:grpSp>
        <p:nvGrpSpPr>
          <p:cNvPr id="13" name="Mspham-0936082789">
            <a:extLst>
              <a:ext uri="{FF2B5EF4-FFF2-40B4-BE49-F238E27FC236}">
                <a16:creationId xmlns:a16="http://schemas.microsoft.com/office/drawing/2014/main" id="{E4A3077C-B4D9-9B15-08E4-B1D83252B62D}"/>
              </a:ext>
            </a:extLst>
          </p:cNvPr>
          <p:cNvGrpSpPr/>
          <p:nvPr/>
        </p:nvGrpSpPr>
        <p:grpSpPr>
          <a:xfrm>
            <a:off x="782680" y="377451"/>
            <a:ext cx="10661038" cy="788777"/>
            <a:chOff x="11437829" y="8417800"/>
            <a:chExt cx="8939851" cy="661432"/>
          </a:xfrm>
        </p:grpSpPr>
        <p:sp>
          <p:nvSpPr>
            <p:cNvPr id="14" name="Mspham-0936082789">
              <a:hlinkClick r:id="rId3"/>
              <a:extLst>
                <a:ext uri="{FF2B5EF4-FFF2-40B4-BE49-F238E27FC236}">
                  <a16:creationId xmlns:a16="http://schemas.microsoft.com/office/drawing/2014/main" id="{3C947EC7-5B8B-838C-C65D-4009F7652FE9}"/>
                </a:ext>
              </a:extLst>
            </p:cNvPr>
            <p:cNvSpPr txBox="1"/>
            <p:nvPr/>
          </p:nvSpPr>
          <p:spPr>
            <a:xfrm>
              <a:off x="19268442" y="8588866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6" name="MsPham-0936082789">
              <a:hlinkClick r:id="rId3"/>
              <a:extLst>
                <a:ext uri="{FF2B5EF4-FFF2-40B4-BE49-F238E27FC236}">
                  <a16:creationId xmlns:a16="http://schemas.microsoft.com/office/drawing/2014/main" id="{006B1750-4BA8-49E4-2012-6CA0BAED1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437829" y="8417800"/>
              <a:ext cx="639436" cy="639435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8" name="MsPham-0936082789">
            <a:extLst>
              <a:ext uri="{FF2B5EF4-FFF2-40B4-BE49-F238E27FC236}">
                <a16:creationId xmlns:a16="http://schemas.microsoft.com/office/drawing/2014/main" id="{65D81D97-6B6F-49D2-BA14-00E9750A47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5254" y="3516956"/>
            <a:ext cx="3048264" cy="3212870"/>
          </a:xfrm>
          <a:prstGeom prst="rect">
            <a:avLst/>
          </a:prstGeom>
        </p:spPr>
      </p:pic>
      <p:pic>
        <p:nvPicPr>
          <p:cNvPr id="19" name="MsPham-0936082789">
            <a:extLst>
              <a:ext uri="{FF2B5EF4-FFF2-40B4-BE49-F238E27FC236}">
                <a16:creationId xmlns:a16="http://schemas.microsoft.com/office/drawing/2014/main" id="{16826F6C-BB44-9A26-D43F-11C0C4F8B8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0998" y="4735378"/>
            <a:ext cx="1975275" cy="1511939"/>
          </a:xfrm>
          <a:prstGeom prst="rect">
            <a:avLst/>
          </a:prstGeom>
        </p:spPr>
      </p:pic>
      <p:pic>
        <p:nvPicPr>
          <p:cNvPr id="23" name="MsPham-0936082789">
            <a:extLst>
              <a:ext uri="{FF2B5EF4-FFF2-40B4-BE49-F238E27FC236}">
                <a16:creationId xmlns:a16="http://schemas.microsoft.com/office/drawing/2014/main" id="{12D1AB51-FF0B-9C83-110F-62C16787E8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2185" y="2980905"/>
            <a:ext cx="1042506" cy="896190"/>
          </a:xfrm>
          <a:prstGeom prst="rect">
            <a:avLst/>
          </a:prstGeom>
        </p:spPr>
      </p:pic>
      <p:pic>
        <p:nvPicPr>
          <p:cNvPr id="34" name="MsPham-0936082789">
            <a:extLst>
              <a:ext uri="{FF2B5EF4-FFF2-40B4-BE49-F238E27FC236}">
                <a16:creationId xmlns:a16="http://schemas.microsoft.com/office/drawing/2014/main" id="{7BFCB3F1-7069-3292-764D-F29E70CCAE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25832" y="281470"/>
            <a:ext cx="3816427" cy="2237426"/>
          </a:xfrm>
          <a:prstGeom prst="rect">
            <a:avLst/>
          </a:prstGeom>
        </p:spPr>
      </p:pic>
      <p:pic>
        <p:nvPicPr>
          <p:cNvPr id="5" name="MsPham-0936082789" descr="A blue and white text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CD253E3B-8F1A-FBE1-3DF8-3C75DBB61A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132" y="263224"/>
            <a:ext cx="1965144" cy="933849"/>
          </a:xfrm>
          <a:prstGeom prst="rect">
            <a:avLst/>
          </a:prstGeom>
          <a:effectLst>
            <a:glow rad="1016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5" name="MsPham-0936082789">
            <a:extLst>
              <a:ext uri="{FF2B5EF4-FFF2-40B4-BE49-F238E27FC236}">
                <a16:creationId xmlns:a16="http://schemas.microsoft.com/office/drawing/2014/main" id="{B7FE01A7-AF09-D932-0D7A-D2C75FF2F99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5481" y="685137"/>
            <a:ext cx="1798476" cy="1237595"/>
          </a:xfrm>
          <a:prstGeom prst="rect">
            <a:avLst/>
          </a:prstGeom>
        </p:spPr>
      </p:pic>
      <p:pic>
        <p:nvPicPr>
          <p:cNvPr id="9" name="MsPham-0936082789">
            <a:hlinkClick r:id="rId3"/>
            <a:extLst>
              <a:ext uri="{FF2B5EF4-FFF2-40B4-BE49-F238E27FC236}">
                <a16:creationId xmlns:a16="http://schemas.microsoft.com/office/drawing/2014/main" id="{EC9D3DAC-13E7-9413-5658-E25C9531191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04" y="263224"/>
            <a:ext cx="1638206" cy="1040711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EF3FFE-F498-BC00-7392-1AC02DF416DF}"/>
              </a:ext>
            </a:extLst>
          </p:cNvPr>
          <p:cNvSpPr txBox="1"/>
          <p:nvPr/>
        </p:nvSpPr>
        <p:spPr>
          <a:xfrm>
            <a:off x="3037236" y="7038843"/>
            <a:ext cx="610209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40"/>
              <a:t>https://www.facebook.com/msphampowerpoint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401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D7A6C6C-A575-54CA-4F4B-C2AB5E7FDD5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307" t="681" r="968" b="112"/>
          <a:stretch/>
        </p:blipFill>
        <p:spPr>
          <a:xfrm>
            <a:off x="-9331" y="-926"/>
            <a:ext cx="12201331" cy="6858926"/>
          </a:xfrm>
          <a:prstGeom prst="rect">
            <a:avLst/>
          </a:prstGeom>
        </p:spPr>
      </p:pic>
      <p:grpSp>
        <p:nvGrpSpPr>
          <p:cNvPr id="61" name="Mspham-0936082789">
            <a:extLst>
              <a:ext uri="{FF2B5EF4-FFF2-40B4-BE49-F238E27FC236}">
                <a16:creationId xmlns:a16="http://schemas.microsoft.com/office/drawing/2014/main" id="{1168D277-6353-8617-0087-961E6F8DDD85}"/>
              </a:ext>
            </a:extLst>
          </p:cNvPr>
          <p:cNvGrpSpPr/>
          <p:nvPr/>
        </p:nvGrpSpPr>
        <p:grpSpPr>
          <a:xfrm>
            <a:off x="3379807" y="1432834"/>
            <a:ext cx="1322799" cy="1615850"/>
            <a:chOff x="12670510" y="11157686"/>
            <a:chExt cx="1109238" cy="1354978"/>
          </a:xfrm>
        </p:grpSpPr>
        <p:sp>
          <p:nvSpPr>
            <p:cNvPr id="62" name="Mspham-0936082789">
              <a:hlinkClick r:id="rId3"/>
              <a:extLst>
                <a:ext uri="{FF2B5EF4-FFF2-40B4-BE49-F238E27FC236}">
                  <a16:creationId xmlns:a16="http://schemas.microsoft.com/office/drawing/2014/main" id="{89774A38-50CF-5159-D3A8-6EDBCDC74500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3" name="MsPham-0936082789">
              <a:hlinkClick r:id="rId3"/>
              <a:extLst>
                <a:ext uri="{FF2B5EF4-FFF2-40B4-BE49-F238E27FC236}">
                  <a16:creationId xmlns:a16="http://schemas.microsoft.com/office/drawing/2014/main" id="{E5398491-1B49-D92E-AF03-9FAC50A24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8" name="MsPham 0936082789"/>
          <p:cNvSpPr txBox="1"/>
          <p:nvPr/>
        </p:nvSpPr>
        <p:spPr>
          <a:xfrm>
            <a:off x="3379807" y="226648"/>
            <a:ext cx="534750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 algn="ctr" defTabSz="1219170">
              <a:defRPr sz="3200" b="1" kern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Read and complete.</a:t>
            </a:r>
            <a:endParaRPr lang="en-US" dirty="0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8788389-9FB8-B3DB-6911-25CA629FB4EC}"/>
              </a:ext>
            </a:extLst>
          </p:cNvPr>
          <p:cNvSpPr txBox="1"/>
          <p:nvPr/>
        </p:nvSpPr>
        <p:spPr>
          <a:xfrm>
            <a:off x="3037236" y="7038843"/>
            <a:ext cx="610209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40"/>
              <a:t>https://www.facebook.com/msphampowerpoint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35E009-D6AB-75AD-BF52-3B5EBB2293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6625" y="976145"/>
            <a:ext cx="9565785" cy="5655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611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Mspham-0936082789">
            <a:extLst>
              <a:ext uri="{FF2B5EF4-FFF2-40B4-BE49-F238E27FC236}">
                <a16:creationId xmlns:a16="http://schemas.microsoft.com/office/drawing/2014/main" id="{1168D277-6353-8617-0087-961E6F8DDD85}"/>
              </a:ext>
            </a:extLst>
          </p:cNvPr>
          <p:cNvGrpSpPr/>
          <p:nvPr/>
        </p:nvGrpSpPr>
        <p:grpSpPr>
          <a:xfrm>
            <a:off x="786401" y="2051221"/>
            <a:ext cx="1322799" cy="1615850"/>
            <a:chOff x="12670510" y="11157686"/>
            <a:chExt cx="1109238" cy="1354978"/>
          </a:xfrm>
        </p:grpSpPr>
        <p:sp>
          <p:nvSpPr>
            <p:cNvPr id="62" name="Mspham-0936082789">
              <a:hlinkClick r:id="rId2"/>
              <a:extLst>
                <a:ext uri="{FF2B5EF4-FFF2-40B4-BE49-F238E27FC236}">
                  <a16:creationId xmlns:a16="http://schemas.microsoft.com/office/drawing/2014/main" id="{89774A38-50CF-5159-D3A8-6EDBCDC74500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3" name="MsPham-0936082789">
              <a:hlinkClick r:id="rId2"/>
              <a:extLst>
                <a:ext uri="{FF2B5EF4-FFF2-40B4-BE49-F238E27FC236}">
                  <a16:creationId xmlns:a16="http://schemas.microsoft.com/office/drawing/2014/main" id="{E5398491-1B49-D92E-AF03-9FAC50A24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D7A6C6C-A575-54CA-4F4B-C2AB5E7FDD5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/>
          <a:srcRect l="307" t="681" r="968" b="112"/>
          <a:stretch/>
        </p:blipFill>
        <p:spPr>
          <a:xfrm>
            <a:off x="-9331" y="-926"/>
            <a:ext cx="12201331" cy="6858926"/>
          </a:xfrm>
          <a:prstGeom prst="rect">
            <a:avLst/>
          </a:prstGeom>
        </p:spPr>
      </p:pic>
      <p:sp>
        <p:nvSpPr>
          <p:cNvPr id="48" name="MsPham 0936082789"/>
          <p:cNvSpPr txBox="1"/>
          <p:nvPr/>
        </p:nvSpPr>
        <p:spPr>
          <a:xfrm>
            <a:off x="3379807" y="226648"/>
            <a:ext cx="534750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 algn="ctr" defTabSz="1219170">
              <a:defRPr sz="3200" b="1" kern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Read and complete.</a:t>
            </a:r>
            <a:endParaRPr lang="en-US" dirty="0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8788389-9FB8-B3DB-6911-25CA629FB4EC}"/>
              </a:ext>
            </a:extLst>
          </p:cNvPr>
          <p:cNvSpPr txBox="1"/>
          <p:nvPr/>
        </p:nvSpPr>
        <p:spPr>
          <a:xfrm>
            <a:off x="3037236" y="7038843"/>
            <a:ext cx="610209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40"/>
              <a:t>https://www.facebook.com/msphampowerpoint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69CE929-03B5-DCA6-FDC1-DC623BD98E92}"/>
              </a:ext>
            </a:extLst>
          </p:cNvPr>
          <p:cNvSpPr/>
          <p:nvPr/>
        </p:nvSpPr>
        <p:spPr>
          <a:xfrm>
            <a:off x="6918960" y="6050280"/>
            <a:ext cx="655320" cy="5658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MsPham 0936082789">
            <a:extLst>
              <a:ext uri="{FF2B5EF4-FFF2-40B4-BE49-F238E27FC236}">
                <a16:creationId xmlns:a16="http://schemas.microsoft.com/office/drawing/2014/main" id="{61DF3554-D7C9-3729-09FF-6C5AA16CA6FF}"/>
              </a:ext>
            </a:extLst>
          </p:cNvPr>
          <p:cNvSpPr/>
          <p:nvPr/>
        </p:nvSpPr>
        <p:spPr>
          <a:xfrm>
            <a:off x="5575411" y="6082598"/>
            <a:ext cx="2104741" cy="5658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u="sng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BC2436-41BA-E734-A202-FEF86CF2693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3912"/>
          <a:stretch/>
        </p:blipFill>
        <p:spPr>
          <a:xfrm>
            <a:off x="434405" y="1669097"/>
            <a:ext cx="11323190" cy="308018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1914CCF-6F73-92FB-5573-BB8E534D1AB8}"/>
              </a:ext>
            </a:extLst>
          </p:cNvPr>
          <p:cNvSpPr/>
          <p:nvPr/>
        </p:nvSpPr>
        <p:spPr>
          <a:xfrm>
            <a:off x="3459479" y="3137815"/>
            <a:ext cx="473736" cy="473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8CD59A-EFC8-C356-11CB-9105E71D08CF}"/>
              </a:ext>
            </a:extLst>
          </p:cNvPr>
          <p:cNvSpPr/>
          <p:nvPr/>
        </p:nvSpPr>
        <p:spPr>
          <a:xfrm>
            <a:off x="4256319" y="3589891"/>
            <a:ext cx="473736" cy="473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MsPham 0936082789">
            <a:extLst>
              <a:ext uri="{FF2B5EF4-FFF2-40B4-BE49-F238E27FC236}">
                <a16:creationId xmlns:a16="http://schemas.microsoft.com/office/drawing/2014/main" id="{5EF1499A-1EF1-80DE-5FB6-25F1E7FD5981}"/>
              </a:ext>
            </a:extLst>
          </p:cNvPr>
          <p:cNvSpPr/>
          <p:nvPr/>
        </p:nvSpPr>
        <p:spPr>
          <a:xfrm>
            <a:off x="1951755" y="3189241"/>
            <a:ext cx="2104741" cy="4737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b="1">
                <a:solidFill>
                  <a:schemeClr val="tx1"/>
                </a:solidFill>
              </a:rPr>
              <a:t>______________.</a:t>
            </a:r>
            <a:endParaRPr lang="en-US" b="1">
              <a:solidFill>
                <a:schemeClr val="tx1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79D9CC3-BA25-C8F8-CBF8-650B634C17EF}"/>
              </a:ext>
            </a:extLst>
          </p:cNvPr>
          <p:cNvGrpSpPr/>
          <p:nvPr/>
        </p:nvGrpSpPr>
        <p:grpSpPr>
          <a:xfrm>
            <a:off x="1500565" y="3619031"/>
            <a:ext cx="3990862" cy="506226"/>
            <a:chOff x="1500565" y="3619031"/>
            <a:chExt cx="3990862" cy="506226"/>
          </a:xfrm>
        </p:grpSpPr>
        <p:sp>
          <p:nvSpPr>
            <p:cNvPr id="6" name="MsPham 0936082789">
              <a:extLst>
                <a:ext uri="{FF2B5EF4-FFF2-40B4-BE49-F238E27FC236}">
                  <a16:creationId xmlns:a16="http://schemas.microsoft.com/office/drawing/2014/main" id="{0D1CA997-AC9B-D79B-FB81-60AB375B6765}"/>
                </a:ext>
              </a:extLst>
            </p:cNvPr>
            <p:cNvSpPr/>
            <p:nvPr/>
          </p:nvSpPr>
          <p:spPr>
            <a:xfrm>
              <a:off x="1500565" y="3619031"/>
              <a:ext cx="2104741" cy="4737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vi-VN" b="1">
                  <a:solidFill>
                    <a:schemeClr val="tx1"/>
                  </a:solidFill>
                </a:rPr>
                <a:t>______________</a:t>
              </a:r>
              <a:endParaRPr lang="en-US" b="1">
                <a:solidFill>
                  <a:schemeClr val="tx1"/>
                </a:solidFill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963E786-1924-DEE8-9A74-C2EC8A0BC0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5869" t="29302" r="66186" b="63610"/>
            <a:stretch/>
          </p:blipFill>
          <p:spPr>
            <a:xfrm>
              <a:off x="3459479" y="3651521"/>
              <a:ext cx="2031948" cy="4737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16223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D7A6C6C-A575-54CA-4F4B-C2AB5E7FDD5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307" t="681" r="968" b="112"/>
          <a:stretch/>
        </p:blipFill>
        <p:spPr>
          <a:xfrm>
            <a:off x="-9331" y="-926"/>
            <a:ext cx="12201331" cy="6858926"/>
          </a:xfrm>
          <a:prstGeom prst="rect">
            <a:avLst/>
          </a:prstGeom>
        </p:spPr>
      </p:pic>
      <p:grpSp>
        <p:nvGrpSpPr>
          <p:cNvPr id="61" name="Mspham-0936082789">
            <a:extLst>
              <a:ext uri="{FF2B5EF4-FFF2-40B4-BE49-F238E27FC236}">
                <a16:creationId xmlns:a16="http://schemas.microsoft.com/office/drawing/2014/main" id="{1168D277-6353-8617-0087-961E6F8DDD85}"/>
              </a:ext>
            </a:extLst>
          </p:cNvPr>
          <p:cNvGrpSpPr/>
          <p:nvPr/>
        </p:nvGrpSpPr>
        <p:grpSpPr>
          <a:xfrm>
            <a:off x="786401" y="2051221"/>
            <a:ext cx="1322799" cy="1615850"/>
            <a:chOff x="12670510" y="11157686"/>
            <a:chExt cx="1109238" cy="1354978"/>
          </a:xfrm>
        </p:grpSpPr>
        <p:sp>
          <p:nvSpPr>
            <p:cNvPr id="62" name="Mspham-0936082789">
              <a:hlinkClick r:id="rId3"/>
              <a:extLst>
                <a:ext uri="{FF2B5EF4-FFF2-40B4-BE49-F238E27FC236}">
                  <a16:creationId xmlns:a16="http://schemas.microsoft.com/office/drawing/2014/main" id="{89774A38-50CF-5159-D3A8-6EDBCDC74500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3" name="MsPham-0936082789">
              <a:hlinkClick r:id="rId3"/>
              <a:extLst>
                <a:ext uri="{FF2B5EF4-FFF2-40B4-BE49-F238E27FC236}">
                  <a16:creationId xmlns:a16="http://schemas.microsoft.com/office/drawing/2014/main" id="{E5398491-1B49-D92E-AF03-9FAC50A24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5BC2436-41BA-E734-A202-FEF86CF2693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7863" b="46"/>
          <a:stretch/>
        </p:blipFill>
        <p:spPr>
          <a:xfrm>
            <a:off x="434405" y="1669096"/>
            <a:ext cx="11323190" cy="3481401"/>
          </a:xfrm>
          <a:prstGeom prst="rect">
            <a:avLst/>
          </a:prstGeom>
        </p:spPr>
      </p:pic>
      <p:sp>
        <p:nvSpPr>
          <p:cNvPr id="48" name="MsPham 0936082789"/>
          <p:cNvSpPr txBox="1"/>
          <p:nvPr/>
        </p:nvSpPr>
        <p:spPr>
          <a:xfrm>
            <a:off x="3379807" y="226648"/>
            <a:ext cx="534750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 algn="ctr" defTabSz="1219170">
              <a:defRPr sz="3200" b="1" kern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Read and complete.</a:t>
            </a:r>
            <a:endParaRPr lang="en-US" dirty="0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8788389-9FB8-B3DB-6911-25CA629FB4EC}"/>
              </a:ext>
            </a:extLst>
          </p:cNvPr>
          <p:cNvSpPr txBox="1"/>
          <p:nvPr/>
        </p:nvSpPr>
        <p:spPr>
          <a:xfrm>
            <a:off x="3037236" y="7038843"/>
            <a:ext cx="610209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40"/>
              <a:t>https://www.facebook.com/msphampowerpoint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69CE929-03B5-DCA6-FDC1-DC623BD98E92}"/>
              </a:ext>
            </a:extLst>
          </p:cNvPr>
          <p:cNvSpPr/>
          <p:nvPr/>
        </p:nvSpPr>
        <p:spPr>
          <a:xfrm>
            <a:off x="6918960" y="6050280"/>
            <a:ext cx="655320" cy="5658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MsPham 0936082789">
            <a:extLst>
              <a:ext uri="{FF2B5EF4-FFF2-40B4-BE49-F238E27FC236}">
                <a16:creationId xmlns:a16="http://schemas.microsoft.com/office/drawing/2014/main" id="{61DF3554-D7C9-3729-09FF-6C5AA16CA6FF}"/>
              </a:ext>
            </a:extLst>
          </p:cNvPr>
          <p:cNvSpPr/>
          <p:nvPr/>
        </p:nvSpPr>
        <p:spPr>
          <a:xfrm>
            <a:off x="5575411" y="6082598"/>
            <a:ext cx="2104741" cy="5658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u="sng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1914CCF-6F73-92FB-5573-BB8E534D1AB8}"/>
              </a:ext>
            </a:extLst>
          </p:cNvPr>
          <p:cNvSpPr/>
          <p:nvPr/>
        </p:nvSpPr>
        <p:spPr>
          <a:xfrm>
            <a:off x="5338543" y="1814077"/>
            <a:ext cx="473736" cy="473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MsPham 0936082789">
            <a:extLst>
              <a:ext uri="{FF2B5EF4-FFF2-40B4-BE49-F238E27FC236}">
                <a16:creationId xmlns:a16="http://schemas.microsoft.com/office/drawing/2014/main" id="{5EF1499A-1EF1-80DE-5FB6-25F1E7FD5981}"/>
              </a:ext>
            </a:extLst>
          </p:cNvPr>
          <p:cNvSpPr/>
          <p:nvPr/>
        </p:nvSpPr>
        <p:spPr>
          <a:xfrm>
            <a:off x="4389203" y="1794397"/>
            <a:ext cx="2104741" cy="4737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b="1">
                <a:solidFill>
                  <a:schemeClr val="tx1"/>
                </a:solidFill>
              </a:rPr>
              <a:t>______________.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2F571D1-F05C-DA8B-75E3-0100193EC2D6}"/>
              </a:ext>
            </a:extLst>
          </p:cNvPr>
          <p:cNvSpPr/>
          <p:nvPr/>
        </p:nvSpPr>
        <p:spPr>
          <a:xfrm>
            <a:off x="3065229" y="2732464"/>
            <a:ext cx="473736" cy="473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D492331-267E-DA64-19D9-5129C1F4F7E2}"/>
              </a:ext>
            </a:extLst>
          </p:cNvPr>
          <p:cNvSpPr/>
          <p:nvPr/>
        </p:nvSpPr>
        <p:spPr>
          <a:xfrm>
            <a:off x="3772313" y="3589891"/>
            <a:ext cx="473736" cy="473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MsPham 0936082789">
            <a:extLst>
              <a:ext uri="{FF2B5EF4-FFF2-40B4-BE49-F238E27FC236}">
                <a16:creationId xmlns:a16="http://schemas.microsoft.com/office/drawing/2014/main" id="{3082958D-8167-8BBB-96FD-8D11B12E8CD5}"/>
              </a:ext>
            </a:extLst>
          </p:cNvPr>
          <p:cNvSpPr/>
          <p:nvPr/>
        </p:nvSpPr>
        <p:spPr>
          <a:xfrm>
            <a:off x="2240395" y="2706256"/>
            <a:ext cx="2104741" cy="4737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b="1">
                <a:solidFill>
                  <a:schemeClr val="tx1"/>
                </a:solidFill>
              </a:rPr>
              <a:t>______________.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13" name="MsPham 0936082789">
            <a:extLst>
              <a:ext uri="{FF2B5EF4-FFF2-40B4-BE49-F238E27FC236}">
                <a16:creationId xmlns:a16="http://schemas.microsoft.com/office/drawing/2014/main" id="{F4A26B15-D3F6-55B7-1D5B-237994BF50EE}"/>
              </a:ext>
            </a:extLst>
          </p:cNvPr>
          <p:cNvSpPr/>
          <p:nvPr/>
        </p:nvSpPr>
        <p:spPr>
          <a:xfrm>
            <a:off x="1948088" y="3613226"/>
            <a:ext cx="2104741" cy="4737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b="1">
                <a:solidFill>
                  <a:schemeClr val="tx1"/>
                </a:solidFill>
              </a:rPr>
              <a:t>______________.</a:t>
            </a:r>
            <a:endParaRPr lang="en-US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124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E3D475-EA90-AEBB-4947-084406DC0E7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307" t="681" r="968" b="112"/>
          <a:stretch/>
        </p:blipFill>
        <p:spPr>
          <a:xfrm>
            <a:off x="-9331" y="-926"/>
            <a:ext cx="12201331" cy="6858926"/>
          </a:xfrm>
          <a:prstGeom prst="rect">
            <a:avLst/>
          </a:prstGeom>
        </p:spPr>
      </p:pic>
      <p:sp>
        <p:nvSpPr>
          <p:cNvPr id="48" name="MsPham 0936082789"/>
          <p:cNvSpPr txBox="1"/>
          <p:nvPr/>
        </p:nvSpPr>
        <p:spPr>
          <a:xfrm>
            <a:off x="3842795" y="165093"/>
            <a:ext cx="4479402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.VnHelvetIns" panose="020B7200000000000000" pitchFamily="34" charset="0"/>
              </a:rPr>
              <a:t>Table of contents</a:t>
            </a:r>
            <a:endParaRPr lang="en-US" sz="40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.VnHelvetIns" panose="020B7200000000000000" pitchFamily="34" charset="0"/>
            </a:endParaRP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7E44CC19-161F-FB03-DDAD-206918FA875B}"/>
              </a:ext>
            </a:extLst>
          </p:cNvPr>
          <p:cNvGrpSpPr/>
          <p:nvPr/>
        </p:nvGrpSpPr>
        <p:grpSpPr>
          <a:xfrm>
            <a:off x="4915580" y="1188258"/>
            <a:ext cx="6180263" cy="924811"/>
            <a:chOff x="4732700" y="1188258"/>
            <a:chExt cx="6180263" cy="924811"/>
          </a:xfrm>
        </p:grpSpPr>
        <p:sp>
          <p:nvSpPr>
            <p:cNvPr id="21" name="MsPham 0936082789"/>
            <p:cNvSpPr/>
            <p:nvPr/>
          </p:nvSpPr>
          <p:spPr>
            <a:xfrm>
              <a:off x="4732700" y="1188258"/>
              <a:ext cx="6180263" cy="924811"/>
            </a:xfrm>
            <a:custGeom>
              <a:avLst/>
              <a:gdLst>
                <a:gd name="connsiteX0" fmla="*/ 0 w 5762625"/>
                <a:gd name="connsiteY0" fmla="*/ 0 h 958850"/>
                <a:gd name="connsiteX1" fmla="*/ 3385185 w 5762625"/>
                <a:gd name="connsiteY1" fmla="*/ 0 h 958850"/>
                <a:gd name="connsiteX2" fmla="*/ 5353684 w 5762625"/>
                <a:gd name="connsiteY2" fmla="*/ 0 h 958850"/>
                <a:gd name="connsiteX3" fmla="*/ 5762625 w 5762625"/>
                <a:gd name="connsiteY3" fmla="*/ 0 h 958850"/>
                <a:gd name="connsiteX4" fmla="*/ 5762625 w 5762625"/>
                <a:gd name="connsiteY4" fmla="*/ 958850 h 958850"/>
                <a:gd name="connsiteX5" fmla="*/ 5353684 w 5762625"/>
                <a:gd name="connsiteY5" fmla="*/ 958850 h 958850"/>
                <a:gd name="connsiteX6" fmla="*/ 3385185 w 5762625"/>
                <a:gd name="connsiteY6" fmla="*/ 958850 h 958850"/>
                <a:gd name="connsiteX7" fmla="*/ 0 w 5762625"/>
                <a:gd name="connsiteY7" fmla="*/ 958850 h 958850"/>
                <a:gd name="connsiteX8" fmla="*/ 273685 w 5762625"/>
                <a:gd name="connsiteY8" fmla="*/ 479425 h 95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62625" h="958850">
                  <a:moveTo>
                    <a:pt x="0" y="0"/>
                  </a:moveTo>
                  <a:lnTo>
                    <a:pt x="3385185" y="0"/>
                  </a:lnTo>
                  <a:lnTo>
                    <a:pt x="5353684" y="0"/>
                  </a:lnTo>
                  <a:lnTo>
                    <a:pt x="5762625" y="0"/>
                  </a:lnTo>
                  <a:lnTo>
                    <a:pt x="5762625" y="958850"/>
                  </a:lnTo>
                  <a:lnTo>
                    <a:pt x="5353684" y="958850"/>
                  </a:lnTo>
                  <a:lnTo>
                    <a:pt x="3385185" y="958850"/>
                  </a:lnTo>
                  <a:lnTo>
                    <a:pt x="0" y="958850"/>
                  </a:lnTo>
                  <a:lnTo>
                    <a:pt x="273685" y="479425"/>
                  </a:lnTo>
                  <a:close/>
                </a:path>
              </a:pathLst>
            </a:custGeom>
            <a:noFill/>
            <a:ln w="19050">
              <a:gradFill>
                <a:gsLst>
                  <a:gs pos="0">
                    <a:srgbClr val="F6534A"/>
                  </a:gs>
                  <a:gs pos="100000">
                    <a:srgbClr val="D10C06"/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40000"/>
                </a:lnSpc>
              </a:pPr>
              <a:endParaRPr lang="zh-CN" altLang="en-US" sz="1735">
                <a:solidFill>
                  <a:schemeClr val="tx1"/>
                </a:solidFill>
                <a:latin typeface="+mj-lt"/>
                <a:cs typeface="字魂105号-简雅黑" panose="00000500000000000000" charset="-122"/>
              </a:endParaRPr>
            </a:p>
          </p:txBody>
        </p:sp>
        <p:sp>
          <p:nvSpPr>
            <p:cNvPr id="8" name="Google Shape;1946;p46">
              <a:extLst>
                <a:ext uri="{FF2B5EF4-FFF2-40B4-BE49-F238E27FC236}">
                  <a16:creationId xmlns:a16="http://schemas.microsoft.com/office/drawing/2014/main" id="{4AFBD5B4-648E-6E49-B98A-08A7E9C35EDC}"/>
                </a:ext>
              </a:extLst>
            </p:cNvPr>
            <p:cNvSpPr txBox="1">
              <a:spLocks/>
            </p:cNvSpPr>
            <p:nvPr/>
          </p:nvSpPr>
          <p:spPr>
            <a:xfrm>
              <a:off x="5130569" y="1301880"/>
              <a:ext cx="4711844" cy="70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defTabSz="1219170">
                <a:defRPr/>
              </a:pPr>
              <a:r>
                <a:rPr lang="en-US" sz="3200" b="1" kern="0" dirty="0">
                  <a:solidFill>
                    <a:schemeClr val="tx1"/>
                  </a:solidFill>
                  <a:latin typeface="+mj-lt"/>
                </a:rPr>
                <a:t>Warm-up and review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18556BA5-1AA1-3F44-FC8A-195F33C64DAB}"/>
              </a:ext>
            </a:extLst>
          </p:cNvPr>
          <p:cNvGrpSpPr/>
          <p:nvPr/>
        </p:nvGrpSpPr>
        <p:grpSpPr>
          <a:xfrm>
            <a:off x="4915580" y="3375206"/>
            <a:ext cx="6180263" cy="924811"/>
            <a:chOff x="4732700" y="3375206"/>
            <a:chExt cx="6180263" cy="924811"/>
          </a:xfrm>
        </p:grpSpPr>
        <p:sp>
          <p:nvSpPr>
            <p:cNvPr id="41" name="MsPham 0936082789">
              <a:extLst>
                <a:ext uri="{FF2B5EF4-FFF2-40B4-BE49-F238E27FC236}">
                  <a16:creationId xmlns:a16="http://schemas.microsoft.com/office/drawing/2014/main" id="{EF27E382-8EBE-3BE7-BCCF-FBE205E38256}"/>
                </a:ext>
              </a:extLst>
            </p:cNvPr>
            <p:cNvSpPr/>
            <p:nvPr/>
          </p:nvSpPr>
          <p:spPr>
            <a:xfrm>
              <a:off x="4732700" y="3375206"/>
              <a:ext cx="6180263" cy="924811"/>
            </a:xfrm>
            <a:custGeom>
              <a:avLst/>
              <a:gdLst>
                <a:gd name="connsiteX0" fmla="*/ 0 w 5762625"/>
                <a:gd name="connsiteY0" fmla="*/ 0 h 958850"/>
                <a:gd name="connsiteX1" fmla="*/ 3385185 w 5762625"/>
                <a:gd name="connsiteY1" fmla="*/ 0 h 958850"/>
                <a:gd name="connsiteX2" fmla="*/ 5353684 w 5762625"/>
                <a:gd name="connsiteY2" fmla="*/ 0 h 958850"/>
                <a:gd name="connsiteX3" fmla="*/ 5762625 w 5762625"/>
                <a:gd name="connsiteY3" fmla="*/ 0 h 958850"/>
                <a:gd name="connsiteX4" fmla="*/ 5762625 w 5762625"/>
                <a:gd name="connsiteY4" fmla="*/ 958850 h 958850"/>
                <a:gd name="connsiteX5" fmla="*/ 5353684 w 5762625"/>
                <a:gd name="connsiteY5" fmla="*/ 958850 h 958850"/>
                <a:gd name="connsiteX6" fmla="*/ 3385185 w 5762625"/>
                <a:gd name="connsiteY6" fmla="*/ 958850 h 958850"/>
                <a:gd name="connsiteX7" fmla="*/ 0 w 5762625"/>
                <a:gd name="connsiteY7" fmla="*/ 958850 h 958850"/>
                <a:gd name="connsiteX8" fmla="*/ 273685 w 5762625"/>
                <a:gd name="connsiteY8" fmla="*/ 479425 h 95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62625" h="958850">
                  <a:moveTo>
                    <a:pt x="0" y="0"/>
                  </a:moveTo>
                  <a:lnTo>
                    <a:pt x="3385185" y="0"/>
                  </a:lnTo>
                  <a:lnTo>
                    <a:pt x="5353684" y="0"/>
                  </a:lnTo>
                  <a:lnTo>
                    <a:pt x="5762625" y="0"/>
                  </a:lnTo>
                  <a:lnTo>
                    <a:pt x="5762625" y="958850"/>
                  </a:lnTo>
                  <a:lnTo>
                    <a:pt x="5353684" y="958850"/>
                  </a:lnTo>
                  <a:lnTo>
                    <a:pt x="3385185" y="958850"/>
                  </a:lnTo>
                  <a:lnTo>
                    <a:pt x="0" y="958850"/>
                  </a:lnTo>
                  <a:lnTo>
                    <a:pt x="273685" y="479425"/>
                  </a:lnTo>
                  <a:close/>
                </a:path>
              </a:pathLst>
            </a:custGeom>
            <a:noFill/>
            <a:ln w="19050">
              <a:gradFill>
                <a:gsLst>
                  <a:gs pos="0">
                    <a:srgbClr val="F6534A"/>
                  </a:gs>
                  <a:gs pos="100000">
                    <a:srgbClr val="D10C06"/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40000"/>
                </a:lnSpc>
              </a:pPr>
              <a:endParaRPr lang="zh-CN" altLang="en-US" sz="1735">
                <a:solidFill>
                  <a:schemeClr val="tx1"/>
                </a:solidFill>
                <a:latin typeface="+mj-lt"/>
                <a:cs typeface="字魂105号-简雅黑" panose="00000500000000000000" charset="-122"/>
              </a:endParaRPr>
            </a:p>
          </p:txBody>
        </p:sp>
        <p:sp>
          <p:nvSpPr>
            <p:cNvPr id="11" name="Google Shape;1947;p46">
              <a:extLst>
                <a:ext uri="{FF2B5EF4-FFF2-40B4-BE49-F238E27FC236}">
                  <a16:creationId xmlns:a16="http://schemas.microsoft.com/office/drawing/2014/main" id="{6F7647DA-4DD0-3EA1-A3EE-F6C8E9C2613D}"/>
                </a:ext>
              </a:extLst>
            </p:cNvPr>
            <p:cNvSpPr txBox="1">
              <a:spLocks/>
            </p:cNvSpPr>
            <p:nvPr/>
          </p:nvSpPr>
          <p:spPr>
            <a:xfrm>
              <a:off x="5134434" y="3485810"/>
              <a:ext cx="5538908" cy="70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zh-CN"/>
              </a:defPPr>
              <a:lvl1pPr marR="0" lvl="0" defTabSz="121917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3200" b="1" i="0" u="none" strike="noStrike" kern="0" cap="none">
                  <a:latin typeface="+mj-lt"/>
                  <a:ea typeface="Nixie One"/>
                  <a:cs typeface="Nixie One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9pPr>
            </a:lstStyle>
            <a:p>
              <a:r>
                <a:rPr lang="en-US"/>
                <a:t>Read and complete.</a:t>
              </a:r>
              <a:endParaRPr lang="en-US" dirty="0"/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15540FE7-5A86-965F-ED7F-9BAE52ADC44A}"/>
              </a:ext>
            </a:extLst>
          </p:cNvPr>
          <p:cNvGrpSpPr/>
          <p:nvPr/>
        </p:nvGrpSpPr>
        <p:grpSpPr>
          <a:xfrm>
            <a:off x="4915580" y="2281732"/>
            <a:ext cx="6180263" cy="924811"/>
            <a:chOff x="4732700" y="2281732"/>
            <a:chExt cx="6180263" cy="924811"/>
          </a:xfrm>
        </p:grpSpPr>
        <p:sp>
          <p:nvSpPr>
            <p:cNvPr id="39" name="MsPham 0936082789">
              <a:extLst>
                <a:ext uri="{FF2B5EF4-FFF2-40B4-BE49-F238E27FC236}">
                  <a16:creationId xmlns:a16="http://schemas.microsoft.com/office/drawing/2014/main" id="{4A168FDD-45D7-0543-455C-B3A0248F8662}"/>
                </a:ext>
              </a:extLst>
            </p:cNvPr>
            <p:cNvSpPr/>
            <p:nvPr/>
          </p:nvSpPr>
          <p:spPr>
            <a:xfrm>
              <a:off x="4732700" y="2281732"/>
              <a:ext cx="6180263" cy="924811"/>
            </a:xfrm>
            <a:custGeom>
              <a:avLst/>
              <a:gdLst>
                <a:gd name="connsiteX0" fmla="*/ 0 w 5762625"/>
                <a:gd name="connsiteY0" fmla="*/ 0 h 958850"/>
                <a:gd name="connsiteX1" fmla="*/ 3385185 w 5762625"/>
                <a:gd name="connsiteY1" fmla="*/ 0 h 958850"/>
                <a:gd name="connsiteX2" fmla="*/ 5353684 w 5762625"/>
                <a:gd name="connsiteY2" fmla="*/ 0 h 958850"/>
                <a:gd name="connsiteX3" fmla="*/ 5762625 w 5762625"/>
                <a:gd name="connsiteY3" fmla="*/ 0 h 958850"/>
                <a:gd name="connsiteX4" fmla="*/ 5762625 w 5762625"/>
                <a:gd name="connsiteY4" fmla="*/ 958850 h 958850"/>
                <a:gd name="connsiteX5" fmla="*/ 5353684 w 5762625"/>
                <a:gd name="connsiteY5" fmla="*/ 958850 h 958850"/>
                <a:gd name="connsiteX6" fmla="*/ 3385185 w 5762625"/>
                <a:gd name="connsiteY6" fmla="*/ 958850 h 958850"/>
                <a:gd name="connsiteX7" fmla="*/ 0 w 5762625"/>
                <a:gd name="connsiteY7" fmla="*/ 958850 h 958850"/>
                <a:gd name="connsiteX8" fmla="*/ 273685 w 5762625"/>
                <a:gd name="connsiteY8" fmla="*/ 479425 h 95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62625" h="958850">
                  <a:moveTo>
                    <a:pt x="0" y="0"/>
                  </a:moveTo>
                  <a:lnTo>
                    <a:pt x="3385185" y="0"/>
                  </a:lnTo>
                  <a:lnTo>
                    <a:pt x="5353684" y="0"/>
                  </a:lnTo>
                  <a:lnTo>
                    <a:pt x="5762625" y="0"/>
                  </a:lnTo>
                  <a:lnTo>
                    <a:pt x="5762625" y="958850"/>
                  </a:lnTo>
                  <a:lnTo>
                    <a:pt x="5353684" y="958850"/>
                  </a:lnTo>
                  <a:lnTo>
                    <a:pt x="3385185" y="958850"/>
                  </a:lnTo>
                  <a:lnTo>
                    <a:pt x="0" y="958850"/>
                  </a:lnTo>
                  <a:lnTo>
                    <a:pt x="273685" y="479425"/>
                  </a:lnTo>
                  <a:close/>
                </a:path>
              </a:pathLst>
            </a:custGeom>
            <a:noFill/>
            <a:ln w="19050">
              <a:gradFill>
                <a:gsLst>
                  <a:gs pos="0">
                    <a:srgbClr val="F6534A"/>
                  </a:gs>
                  <a:gs pos="100000">
                    <a:srgbClr val="D10C06"/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40000"/>
                </a:lnSpc>
              </a:pPr>
              <a:endParaRPr lang="zh-CN" altLang="en-US" sz="1735">
                <a:solidFill>
                  <a:schemeClr val="tx1"/>
                </a:solidFill>
                <a:latin typeface="+mj-lt"/>
                <a:cs typeface="字魂105号-简雅黑" panose="00000500000000000000" charset="-122"/>
              </a:endParaRPr>
            </a:p>
          </p:txBody>
        </p:sp>
        <p:sp>
          <p:nvSpPr>
            <p:cNvPr id="12" name="Google Shape;1948;p46">
              <a:extLst>
                <a:ext uri="{FF2B5EF4-FFF2-40B4-BE49-F238E27FC236}">
                  <a16:creationId xmlns:a16="http://schemas.microsoft.com/office/drawing/2014/main" id="{76C907F4-0AF0-2F57-7590-43BD86538B04}"/>
                </a:ext>
              </a:extLst>
            </p:cNvPr>
            <p:cNvSpPr txBox="1">
              <a:spLocks/>
            </p:cNvSpPr>
            <p:nvPr/>
          </p:nvSpPr>
          <p:spPr>
            <a:xfrm>
              <a:off x="5133913" y="2393845"/>
              <a:ext cx="5427407" cy="70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zh-CN"/>
              </a:defPPr>
              <a:lvl1pPr marR="0" lvl="0" defTabSz="121917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3200" b="1" i="0" u="none" strike="noStrike" kern="0" cap="none">
                  <a:latin typeface="+mj-lt"/>
                  <a:ea typeface="Nixie One"/>
                  <a:cs typeface="Nixie One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9pPr>
            </a:lstStyle>
            <a:p>
              <a:r>
                <a:rPr lang="en-US"/>
                <a:t>Listen and </a:t>
              </a:r>
              <a:r>
                <a:rPr lang="vi-VN"/>
                <a:t>match</a:t>
              </a:r>
              <a:r>
                <a:rPr lang="en-US"/>
                <a:t>.</a:t>
              </a:r>
              <a:endParaRPr lang="en-US" dirty="0"/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4DAAA6D1-6F4B-DBD8-0012-B85484E4D569}"/>
              </a:ext>
            </a:extLst>
          </p:cNvPr>
          <p:cNvGrpSpPr/>
          <p:nvPr/>
        </p:nvGrpSpPr>
        <p:grpSpPr>
          <a:xfrm>
            <a:off x="4915580" y="4468680"/>
            <a:ext cx="6180263" cy="924811"/>
            <a:chOff x="4732700" y="4468680"/>
            <a:chExt cx="6180263" cy="924811"/>
          </a:xfrm>
        </p:grpSpPr>
        <p:sp>
          <p:nvSpPr>
            <p:cNvPr id="43" name="MsPham 0936082789">
              <a:extLst>
                <a:ext uri="{FF2B5EF4-FFF2-40B4-BE49-F238E27FC236}">
                  <a16:creationId xmlns:a16="http://schemas.microsoft.com/office/drawing/2014/main" id="{27F59BD9-00AA-DDFD-DE38-39F23288CFE0}"/>
                </a:ext>
              </a:extLst>
            </p:cNvPr>
            <p:cNvSpPr/>
            <p:nvPr/>
          </p:nvSpPr>
          <p:spPr>
            <a:xfrm>
              <a:off x="4732700" y="4468680"/>
              <a:ext cx="6180263" cy="924811"/>
            </a:xfrm>
            <a:custGeom>
              <a:avLst/>
              <a:gdLst>
                <a:gd name="connsiteX0" fmla="*/ 0 w 5762625"/>
                <a:gd name="connsiteY0" fmla="*/ 0 h 958850"/>
                <a:gd name="connsiteX1" fmla="*/ 3385185 w 5762625"/>
                <a:gd name="connsiteY1" fmla="*/ 0 h 958850"/>
                <a:gd name="connsiteX2" fmla="*/ 5353684 w 5762625"/>
                <a:gd name="connsiteY2" fmla="*/ 0 h 958850"/>
                <a:gd name="connsiteX3" fmla="*/ 5762625 w 5762625"/>
                <a:gd name="connsiteY3" fmla="*/ 0 h 958850"/>
                <a:gd name="connsiteX4" fmla="*/ 5762625 w 5762625"/>
                <a:gd name="connsiteY4" fmla="*/ 958850 h 958850"/>
                <a:gd name="connsiteX5" fmla="*/ 5353684 w 5762625"/>
                <a:gd name="connsiteY5" fmla="*/ 958850 h 958850"/>
                <a:gd name="connsiteX6" fmla="*/ 3385185 w 5762625"/>
                <a:gd name="connsiteY6" fmla="*/ 958850 h 958850"/>
                <a:gd name="connsiteX7" fmla="*/ 0 w 5762625"/>
                <a:gd name="connsiteY7" fmla="*/ 958850 h 958850"/>
                <a:gd name="connsiteX8" fmla="*/ 273685 w 5762625"/>
                <a:gd name="connsiteY8" fmla="*/ 479425 h 95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62625" h="958850">
                  <a:moveTo>
                    <a:pt x="0" y="0"/>
                  </a:moveTo>
                  <a:lnTo>
                    <a:pt x="3385185" y="0"/>
                  </a:lnTo>
                  <a:lnTo>
                    <a:pt x="5353684" y="0"/>
                  </a:lnTo>
                  <a:lnTo>
                    <a:pt x="5762625" y="0"/>
                  </a:lnTo>
                  <a:lnTo>
                    <a:pt x="5762625" y="958850"/>
                  </a:lnTo>
                  <a:lnTo>
                    <a:pt x="5353684" y="958850"/>
                  </a:lnTo>
                  <a:lnTo>
                    <a:pt x="3385185" y="958850"/>
                  </a:lnTo>
                  <a:lnTo>
                    <a:pt x="0" y="958850"/>
                  </a:lnTo>
                  <a:lnTo>
                    <a:pt x="273685" y="479425"/>
                  </a:lnTo>
                  <a:close/>
                </a:path>
              </a:pathLst>
            </a:custGeom>
            <a:noFill/>
            <a:ln w="19050">
              <a:gradFill>
                <a:gsLst>
                  <a:gs pos="0">
                    <a:srgbClr val="F6534A"/>
                  </a:gs>
                  <a:gs pos="100000">
                    <a:srgbClr val="D10C06"/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40000"/>
                </a:lnSpc>
              </a:pPr>
              <a:endParaRPr lang="zh-CN" altLang="en-US" sz="1735">
                <a:solidFill>
                  <a:schemeClr val="tx1"/>
                </a:solidFill>
                <a:latin typeface="+mj-lt"/>
                <a:cs typeface="字魂105号-简雅黑" panose="00000500000000000000" charset="-122"/>
              </a:endParaRPr>
            </a:p>
          </p:txBody>
        </p:sp>
        <p:sp>
          <p:nvSpPr>
            <p:cNvPr id="15" name="Google Shape;1951;p46">
              <a:extLst>
                <a:ext uri="{FF2B5EF4-FFF2-40B4-BE49-F238E27FC236}">
                  <a16:creationId xmlns:a16="http://schemas.microsoft.com/office/drawing/2014/main" id="{67DCAEAA-3448-1010-9D10-3A00B0B83949}"/>
                </a:ext>
              </a:extLst>
            </p:cNvPr>
            <p:cNvSpPr txBox="1">
              <a:spLocks/>
            </p:cNvSpPr>
            <p:nvPr/>
          </p:nvSpPr>
          <p:spPr>
            <a:xfrm>
              <a:off x="5133546" y="4577775"/>
              <a:ext cx="5348917" cy="70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zh-CN"/>
              </a:defPPr>
              <a:lvl1pPr marR="0" lvl="0" defTabSz="121917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3200" b="1" i="0" u="none" strike="noStrike" kern="0" cap="none">
                  <a:latin typeface="+mj-lt"/>
                  <a:ea typeface="Nixie One"/>
                  <a:cs typeface="Nixie One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9pPr>
            </a:lstStyle>
            <a:p>
              <a:r>
                <a:rPr lang="en-US"/>
                <a:t>Let’s </a:t>
              </a:r>
              <a:r>
                <a:rPr lang="vi-VN"/>
                <a:t>play</a:t>
              </a:r>
              <a:r>
                <a:rPr lang="en-US"/>
                <a:t>.</a:t>
              </a:r>
              <a:endParaRPr lang="en-US" dirty="0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4128A247-5DF7-152F-E76D-70D645EBEB35}"/>
              </a:ext>
            </a:extLst>
          </p:cNvPr>
          <p:cNvGrpSpPr/>
          <p:nvPr/>
        </p:nvGrpSpPr>
        <p:grpSpPr>
          <a:xfrm>
            <a:off x="3459971" y="1195873"/>
            <a:ext cx="1680045" cy="924808"/>
            <a:chOff x="3277091" y="1195873"/>
            <a:chExt cx="1680045" cy="924808"/>
          </a:xfrm>
        </p:grpSpPr>
        <p:sp>
          <p:nvSpPr>
            <p:cNvPr id="60" name="MsPham 0936082789"/>
            <p:cNvSpPr/>
            <p:nvPr/>
          </p:nvSpPr>
          <p:spPr>
            <a:xfrm>
              <a:off x="3277091" y="1195873"/>
              <a:ext cx="1680045" cy="924808"/>
            </a:xfrm>
            <a:prstGeom prst="homePlate">
              <a:avLst>
                <a:gd name="adj" fmla="val 30537"/>
              </a:avLst>
            </a:prstGeom>
            <a:gradFill>
              <a:gsLst>
                <a:gs pos="0">
                  <a:srgbClr val="F6534A"/>
                </a:gs>
                <a:gs pos="100000">
                  <a:srgbClr val="D10C06"/>
                </a:gs>
              </a:gsLst>
              <a:lin ang="5400000" scaled="0"/>
            </a:gra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35">
                <a:solidFill>
                  <a:schemeClr val="bg1"/>
                </a:solidFill>
                <a:latin typeface="+mj-lt"/>
                <a:cs typeface="字魂105号-简雅黑" panose="00000500000000000000" charset="-122"/>
              </a:endParaRPr>
            </a:p>
          </p:txBody>
        </p:sp>
        <p:sp>
          <p:nvSpPr>
            <p:cNvPr id="16" name="Google Shape;1955;p46">
              <a:extLst>
                <a:ext uri="{FF2B5EF4-FFF2-40B4-BE49-F238E27FC236}">
                  <a16:creationId xmlns:a16="http://schemas.microsoft.com/office/drawing/2014/main" id="{28380FF4-90D7-C7C5-5AED-403EDA14CB6A}"/>
                </a:ext>
              </a:extLst>
            </p:cNvPr>
            <p:cNvSpPr/>
            <p:nvPr/>
          </p:nvSpPr>
          <p:spPr>
            <a:xfrm>
              <a:off x="3607220" y="1228523"/>
              <a:ext cx="1019787" cy="859509"/>
            </a:xfrm>
            <a:prstGeom prst="rect">
              <a:avLst/>
            </a:prstGeom>
            <a:noFill/>
            <a:ln w="38100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" sz="3733" b="1" kern="0">
                  <a:latin typeface="+mj-lt"/>
                  <a:ea typeface="Kirang Haerang"/>
                  <a:cs typeface="Kirang Haerang"/>
                  <a:sym typeface="Kirang Haerang"/>
                </a:rPr>
                <a:t>01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7135293D-36F1-CBE5-DCDE-9AB1426F0DE4}"/>
              </a:ext>
            </a:extLst>
          </p:cNvPr>
          <p:cNvGrpSpPr/>
          <p:nvPr/>
        </p:nvGrpSpPr>
        <p:grpSpPr>
          <a:xfrm>
            <a:off x="4915580" y="5562155"/>
            <a:ext cx="6180263" cy="924811"/>
            <a:chOff x="4732700" y="5562155"/>
            <a:chExt cx="6180263" cy="924811"/>
          </a:xfrm>
        </p:grpSpPr>
        <p:sp>
          <p:nvSpPr>
            <p:cNvPr id="45" name="MsPham 0936082789">
              <a:extLst>
                <a:ext uri="{FF2B5EF4-FFF2-40B4-BE49-F238E27FC236}">
                  <a16:creationId xmlns:a16="http://schemas.microsoft.com/office/drawing/2014/main" id="{8179F01E-EAAA-2DE1-4305-DA3AC7FB5E97}"/>
                </a:ext>
              </a:extLst>
            </p:cNvPr>
            <p:cNvSpPr/>
            <p:nvPr/>
          </p:nvSpPr>
          <p:spPr>
            <a:xfrm>
              <a:off x="4732700" y="5562155"/>
              <a:ext cx="6180263" cy="924811"/>
            </a:xfrm>
            <a:custGeom>
              <a:avLst/>
              <a:gdLst>
                <a:gd name="connsiteX0" fmla="*/ 0 w 5762625"/>
                <a:gd name="connsiteY0" fmla="*/ 0 h 958850"/>
                <a:gd name="connsiteX1" fmla="*/ 3385185 w 5762625"/>
                <a:gd name="connsiteY1" fmla="*/ 0 h 958850"/>
                <a:gd name="connsiteX2" fmla="*/ 5353684 w 5762625"/>
                <a:gd name="connsiteY2" fmla="*/ 0 h 958850"/>
                <a:gd name="connsiteX3" fmla="*/ 5762625 w 5762625"/>
                <a:gd name="connsiteY3" fmla="*/ 0 h 958850"/>
                <a:gd name="connsiteX4" fmla="*/ 5762625 w 5762625"/>
                <a:gd name="connsiteY4" fmla="*/ 958850 h 958850"/>
                <a:gd name="connsiteX5" fmla="*/ 5353684 w 5762625"/>
                <a:gd name="connsiteY5" fmla="*/ 958850 h 958850"/>
                <a:gd name="connsiteX6" fmla="*/ 3385185 w 5762625"/>
                <a:gd name="connsiteY6" fmla="*/ 958850 h 958850"/>
                <a:gd name="connsiteX7" fmla="*/ 0 w 5762625"/>
                <a:gd name="connsiteY7" fmla="*/ 958850 h 958850"/>
                <a:gd name="connsiteX8" fmla="*/ 273685 w 5762625"/>
                <a:gd name="connsiteY8" fmla="*/ 479425 h 95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62625" h="958850">
                  <a:moveTo>
                    <a:pt x="0" y="0"/>
                  </a:moveTo>
                  <a:lnTo>
                    <a:pt x="3385185" y="0"/>
                  </a:lnTo>
                  <a:lnTo>
                    <a:pt x="5353684" y="0"/>
                  </a:lnTo>
                  <a:lnTo>
                    <a:pt x="5762625" y="0"/>
                  </a:lnTo>
                  <a:lnTo>
                    <a:pt x="5762625" y="958850"/>
                  </a:lnTo>
                  <a:lnTo>
                    <a:pt x="5353684" y="958850"/>
                  </a:lnTo>
                  <a:lnTo>
                    <a:pt x="3385185" y="958850"/>
                  </a:lnTo>
                  <a:lnTo>
                    <a:pt x="0" y="958850"/>
                  </a:lnTo>
                  <a:lnTo>
                    <a:pt x="273685" y="479425"/>
                  </a:lnTo>
                  <a:close/>
                </a:path>
              </a:pathLst>
            </a:custGeom>
            <a:noFill/>
            <a:ln w="19050">
              <a:gradFill>
                <a:gsLst>
                  <a:gs pos="0">
                    <a:srgbClr val="F6534A"/>
                  </a:gs>
                  <a:gs pos="100000">
                    <a:srgbClr val="D10C06"/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40000"/>
                </a:lnSpc>
              </a:pPr>
              <a:endParaRPr lang="zh-CN" altLang="en-US" sz="1735">
                <a:solidFill>
                  <a:schemeClr val="tx1"/>
                </a:solidFill>
                <a:latin typeface="+mj-lt"/>
                <a:cs typeface="字魂105号-简雅黑" panose="00000500000000000000" charset="-122"/>
              </a:endParaRPr>
            </a:p>
          </p:txBody>
        </p:sp>
        <p:sp>
          <p:nvSpPr>
            <p:cNvPr id="36" name="Google Shape;1951;p46">
              <a:extLst>
                <a:ext uri="{FF2B5EF4-FFF2-40B4-BE49-F238E27FC236}">
                  <a16:creationId xmlns:a16="http://schemas.microsoft.com/office/drawing/2014/main" id="{41D6E3FC-A927-1966-E051-431C3CCB7FFE}"/>
                </a:ext>
              </a:extLst>
            </p:cNvPr>
            <p:cNvSpPr txBox="1">
              <a:spLocks/>
            </p:cNvSpPr>
            <p:nvPr/>
          </p:nvSpPr>
          <p:spPr>
            <a:xfrm>
              <a:off x="5133546" y="5669742"/>
              <a:ext cx="5348917" cy="70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defTabSz="1219170">
                <a:defRPr/>
              </a:pPr>
              <a:r>
                <a:rPr lang="en-US" sz="3200" b="1" kern="0">
                  <a:solidFill>
                    <a:schemeClr val="tx1"/>
                  </a:solidFill>
                  <a:latin typeface="+mj-lt"/>
                </a:rPr>
                <a:t>Wrap-up</a:t>
              </a:r>
              <a:endParaRPr lang="en-US" sz="3200" b="1" kern="0" dirty="0">
                <a:solidFill>
                  <a:schemeClr val="tx1"/>
                </a:solidFill>
                <a:latin typeface="+mj-lt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C8A590D5-CBC7-813E-2BFF-0A12B26CD0E7}"/>
              </a:ext>
            </a:extLst>
          </p:cNvPr>
          <p:cNvGrpSpPr/>
          <p:nvPr/>
        </p:nvGrpSpPr>
        <p:grpSpPr>
          <a:xfrm>
            <a:off x="3459971" y="2293578"/>
            <a:ext cx="1680045" cy="924808"/>
            <a:chOff x="3277091" y="1195873"/>
            <a:chExt cx="1680045" cy="924808"/>
          </a:xfrm>
        </p:grpSpPr>
        <p:sp>
          <p:nvSpPr>
            <p:cNvPr id="66" name="MsPham 0936082789">
              <a:extLst>
                <a:ext uri="{FF2B5EF4-FFF2-40B4-BE49-F238E27FC236}">
                  <a16:creationId xmlns:a16="http://schemas.microsoft.com/office/drawing/2014/main" id="{C43E08B3-0642-6C2A-A654-FE29BF64C2A2}"/>
                </a:ext>
              </a:extLst>
            </p:cNvPr>
            <p:cNvSpPr/>
            <p:nvPr/>
          </p:nvSpPr>
          <p:spPr>
            <a:xfrm>
              <a:off x="3277091" y="1195873"/>
              <a:ext cx="1680045" cy="924808"/>
            </a:xfrm>
            <a:prstGeom prst="homePlate">
              <a:avLst>
                <a:gd name="adj" fmla="val 30537"/>
              </a:avLst>
            </a:prstGeom>
            <a:gradFill>
              <a:gsLst>
                <a:gs pos="0">
                  <a:srgbClr val="F6534A"/>
                </a:gs>
                <a:gs pos="100000">
                  <a:srgbClr val="D10C06"/>
                </a:gs>
              </a:gsLst>
              <a:lin ang="5400000" scaled="0"/>
            </a:gra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35">
                <a:solidFill>
                  <a:schemeClr val="bg1"/>
                </a:solidFill>
                <a:latin typeface="+mj-lt"/>
                <a:cs typeface="字魂105号-简雅黑" panose="00000500000000000000" charset="-122"/>
              </a:endParaRPr>
            </a:p>
          </p:txBody>
        </p:sp>
        <p:sp>
          <p:nvSpPr>
            <p:cNvPr id="67" name="Google Shape;1955;p46">
              <a:extLst>
                <a:ext uri="{FF2B5EF4-FFF2-40B4-BE49-F238E27FC236}">
                  <a16:creationId xmlns:a16="http://schemas.microsoft.com/office/drawing/2014/main" id="{3D391E51-B876-F7CA-676C-4C069FCEFC9D}"/>
                </a:ext>
              </a:extLst>
            </p:cNvPr>
            <p:cNvSpPr/>
            <p:nvPr/>
          </p:nvSpPr>
          <p:spPr>
            <a:xfrm>
              <a:off x="3607220" y="1228523"/>
              <a:ext cx="1019787" cy="859509"/>
            </a:xfrm>
            <a:prstGeom prst="rect">
              <a:avLst/>
            </a:prstGeom>
            <a:noFill/>
            <a:ln w="38100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" sz="3733" b="1" kern="0">
                  <a:latin typeface="+mj-lt"/>
                  <a:ea typeface="Kirang Haerang"/>
                  <a:cs typeface="Kirang Haerang"/>
                  <a:sym typeface="Kirang Haerang"/>
                </a:rPr>
                <a:t>02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09861C2C-0A0F-0C02-BA2F-DCF26CB06221}"/>
              </a:ext>
            </a:extLst>
          </p:cNvPr>
          <p:cNvGrpSpPr/>
          <p:nvPr/>
        </p:nvGrpSpPr>
        <p:grpSpPr>
          <a:xfrm>
            <a:off x="3459971" y="3391283"/>
            <a:ext cx="1680045" cy="924808"/>
            <a:chOff x="3277091" y="1195873"/>
            <a:chExt cx="1680045" cy="924808"/>
          </a:xfrm>
        </p:grpSpPr>
        <p:sp>
          <p:nvSpPr>
            <p:cNvPr id="69" name="MsPham 0936082789">
              <a:extLst>
                <a:ext uri="{FF2B5EF4-FFF2-40B4-BE49-F238E27FC236}">
                  <a16:creationId xmlns:a16="http://schemas.microsoft.com/office/drawing/2014/main" id="{791DC038-DCD7-0B8A-C3BC-F6CA7AF0E870}"/>
                </a:ext>
              </a:extLst>
            </p:cNvPr>
            <p:cNvSpPr/>
            <p:nvPr/>
          </p:nvSpPr>
          <p:spPr>
            <a:xfrm>
              <a:off x="3277091" y="1195873"/>
              <a:ext cx="1680045" cy="924808"/>
            </a:xfrm>
            <a:prstGeom prst="homePlate">
              <a:avLst>
                <a:gd name="adj" fmla="val 30537"/>
              </a:avLst>
            </a:prstGeom>
            <a:gradFill>
              <a:gsLst>
                <a:gs pos="0">
                  <a:srgbClr val="F6534A"/>
                </a:gs>
                <a:gs pos="100000">
                  <a:srgbClr val="D10C06"/>
                </a:gs>
              </a:gsLst>
              <a:lin ang="5400000" scaled="0"/>
            </a:gra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35">
                <a:solidFill>
                  <a:schemeClr val="bg1"/>
                </a:solidFill>
                <a:latin typeface="+mj-lt"/>
                <a:cs typeface="字魂105号-简雅黑" panose="00000500000000000000" charset="-122"/>
              </a:endParaRPr>
            </a:p>
          </p:txBody>
        </p:sp>
        <p:sp>
          <p:nvSpPr>
            <p:cNvPr id="70" name="Google Shape;1955;p46">
              <a:extLst>
                <a:ext uri="{FF2B5EF4-FFF2-40B4-BE49-F238E27FC236}">
                  <a16:creationId xmlns:a16="http://schemas.microsoft.com/office/drawing/2014/main" id="{F7F46BBF-937A-5207-A115-DCAE85C97C4F}"/>
                </a:ext>
              </a:extLst>
            </p:cNvPr>
            <p:cNvSpPr/>
            <p:nvPr/>
          </p:nvSpPr>
          <p:spPr>
            <a:xfrm>
              <a:off x="3607220" y="1228523"/>
              <a:ext cx="1019787" cy="859509"/>
            </a:xfrm>
            <a:prstGeom prst="rect">
              <a:avLst/>
            </a:prstGeom>
            <a:noFill/>
            <a:ln w="38100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" sz="3733" b="1" kern="0">
                  <a:latin typeface="+mj-lt"/>
                  <a:ea typeface="Kirang Haerang"/>
                  <a:cs typeface="Kirang Haerang"/>
                  <a:sym typeface="Kirang Haerang"/>
                </a:rPr>
                <a:t>03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C3F42501-7FE6-03D3-11F7-5B29900CB059}"/>
              </a:ext>
            </a:extLst>
          </p:cNvPr>
          <p:cNvGrpSpPr/>
          <p:nvPr/>
        </p:nvGrpSpPr>
        <p:grpSpPr>
          <a:xfrm>
            <a:off x="3459971" y="4488988"/>
            <a:ext cx="1680045" cy="924808"/>
            <a:chOff x="3277091" y="1195873"/>
            <a:chExt cx="1680045" cy="924808"/>
          </a:xfrm>
        </p:grpSpPr>
        <p:sp>
          <p:nvSpPr>
            <p:cNvPr id="72" name="MsPham 0936082789">
              <a:extLst>
                <a:ext uri="{FF2B5EF4-FFF2-40B4-BE49-F238E27FC236}">
                  <a16:creationId xmlns:a16="http://schemas.microsoft.com/office/drawing/2014/main" id="{7CD4A035-8D5E-A6FE-F20E-238E063E6DE0}"/>
                </a:ext>
              </a:extLst>
            </p:cNvPr>
            <p:cNvSpPr/>
            <p:nvPr/>
          </p:nvSpPr>
          <p:spPr>
            <a:xfrm>
              <a:off x="3277091" y="1195873"/>
              <a:ext cx="1680045" cy="924808"/>
            </a:xfrm>
            <a:prstGeom prst="homePlate">
              <a:avLst>
                <a:gd name="adj" fmla="val 30537"/>
              </a:avLst>
            </a:prstGeom>
            <a:gradFill>
              <a:gsLst>
                <a:gs pos="0">
                  <a:srgbClr val="F6534A"/>
                </a:gs>
                <a:gs pos="100000">
                  <a:srgbClr val="D10C06"/>
                </a:gs>
              </a:gsLst>
              <a:lin ang="5400000" scaled="0"/>
            </a:gra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35">
                <a:solidFill>
                  <a:schemeClr val="bg1"/>
                </a:solidFill>
                <a:latin typeface="+mj-lt"/>
                <a:cs typeface="字魂105号-简雅黑" panose="00000500000000000000" charset="-122"/>
              </a:endParaRPr>
            </a:p>
          </p:txBody>
        </p:sp>
        <p:sp>
          <p:nvSpPr>
            <p:cNvPr id="73" name="Google Shape;1955;p46">
              <a:extLst>
                <a:ext uri="{FF2B5EF4-FFF2-40B4-BE49-F238E27FC236}">
                  <a16:creationId xmlns:a16="http://schemas.microsoft.com/office/drawing/2014/main" id="{34F47EB4-61A8-8D7B-C574-E917241CA88B}"/>
                </a:ext>
              </a:extLst>
            </p:cNvPr>
            <p:cNvSpPr/>
            <p:nvPr/>
          </p:nvSpPr>
          <p:spPr>
            <a:xfrm>
              <a:off x="3607220" y="1228523"/>
              <a:ext cx="1019787" cy="859509"/>
            </a:xfrm>
            <a:prstGeom prst="rect">
              <a:avLst/>
            </a:prstGeom>
            <a:noFill/>
            <a:ln w="38100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" sz="3733" b="1" kern="0">
                  <a:latin typeface="+mj-lt"/>
                  <a:ea typeface="Kirang Haerang"/>
                  <a:cs typeface="Kirang Haerang"/>
                  <a:sym typeface="Kirang Haerang"/>
                </a:rPr>
                <a:t>04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22397E6B-6B77-5FB7-972D-491F44BCF5C8}"/>
              </a:ext>
            </a:extLst>
          </p:cNvPr>
          <p:cNvGrpSpPr/>
          <p:nvPr/>
        </p:nvGrpSpPr>
        <p:grpSpPr>
          <a:xfrm>
            <a:off x="3459971" y="5586693"/>
            <a:ext cx="1680045" cy="924808"/>
            <a:chOff x="3277091" y="1195873"/>
            <a:chExt cx="1680045" cy="924808"/>
          </a:xfrm>
        </p:grpSpPr>
        <p:sp>
          <p:nvSpPr>
            <p:cNvPr id="75" name="MsPham 0936082789">
              <a:extLst>
                <a:ext uri="{FF2B5EF4-FFF2-40B4-BE49-F238E27FC236}">
                  <a16:creationId xmlns:a16="http://schemas.microsoft.com/office/drawing/2014/main" id="{9F100F99-FA53-A5CB-E1D0-455A1C3FA589}"/>
                </a:ext>
              </a:extLst>
            </p:cNvPr>
            <p:cNvSpPr/>
            <p:nvPr/>
          </p:nvSpPr>
          <p:spPr>
            <a:xfrm>
              <a:off x="3277091" y="1195873"/>
              <a:ext cx="1680045" cy="924808"/>
            </a:xfrm>
            <a:prstGeom prst="homePlate">
              <a:avLst>
                <a:gd name="adj" fmla="val 30537"/>
              </a:avLst>
            </a:prstGeom>
            <a:gradFill>
              <a:gsLst>
                <a:gs pos="0">
                  <a:srgbClr val="F6534A"/>
                </a:gs>
                <a:gs pos="100000">
                  <a:srgbClr val="D10C06"/>
                </a:gs>
              </a:gsLst>
              <a:lin ang="5400000" scaled="0"/>
            </a:gra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35">
                <a:solidFill>
                  <a:schemeClr val="bg1"/>
                </a:solidFill>
                <a:latin typeface="+mj-lt"/>
                <a:cs typeface="字魂105号-简雅黑" panose="00000500000000000000" charset="-122"/>
              </a:endParaRPr>
            </a:p>
          </p:txBody>
        </p:sp>
        <p:sp>
          <p:nvSpPr>
            <p:cNvPr id="76" name="Google Shape;1955;p46">
              <a:extLst>
                <a:ext uri="{FF2B5EF4-FFF2-40B4-BE49-F238E27FC236}">
                  <a16:creationId xmlns:a16="http://schemas.microsoft.com/office/drawing/2014/main" id="{FF8D5FE4-4CE7-9AD3-C6BF-4A7FF2535FA2}"/>
                </a:ext>
              </a:extLst>
            </p:cNvPr>
            <p:cNvSpPr/>
            <p:nvPr/>
          </p:nvSpPr>
          <p:spPr>
            <a:xfrm>
              <a:off x="3607220" y="1228523"/>
              <a:ext cx="1019787" cy="859509"/>
            </a:xfrm>
            <a:prstGeom prst="rect">
              <a:avLst/>
            </a:prstGeom>
            <a:noFill/>
            <a:ln w="38100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" sz="3733" b="1" kern="0">
                  <a:latin typeface="+mj-lt"/>
                  <a:ea typeface="Kirang Haerang"/>
                  <a:cs typeface="Kirang Haerang"/>
                  <a:sym typeface="Kirang Haerang"/>
                </a:rPr>
                <a:t>05</a:t>
              </a:r>
            </a:p>
          </p:txBody>
        </p:sp>
      </p:grpSp>
      <p:grpSp>
        <p:nvGrpSpPr>
          <p:cNvPr id="82" name="Mspham-0936082789">
            <a:extLst>
              <a:ext uri="{FF2B5EF4-FFF2-40B4-BE49-F238E27FC236}">
                <a16:creationId xmlns:a16="http://schemas.microsoft.com/office/drawing/2014/main" id="{37218A4E-7562-22AF-474B-AA39F3DE2FA1}"/>
              </a:ext>
            </a:extLst>
          </p:cNvPr>
          <p:cNvGrpSpPr/>
          <p:nvPr/>
        </p:nvGrpSpPr>
        <p:grpSpPr>
          <a:xfrm>
            <a:off x="617637" y="1473807"/>
            <a:ext cx="1322799" cy="1615850"/>
            <a:chOff x="12670510" y="11157686"/>
            <a:chExt cx="1109238" cy="1354978"/>
          </a:xfrm>
        </p:grpSpPr>
        <p:sp>
          <p:nvSpPr>
            <p:cNvPr id="83" name="Mspham-0936082789">
              <a:hlinkClick r:id="rId3"/>
              <a:extLst>
                <a:ext uri="{FF2B5EF4-FFF2-40B4-BE49-F238E27FC236}">
                  <a16:creationId xmlns:a16="http://schemas.microsoft.com/office/drawing/2014/main" id="{D26CC836-D4E9-40A6-FE8A-1051E2035633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84" name="MsPham-0936082789">
              <a:hlinkClick r:id="rId3"/>
              <a:extLst>
                <a:ext uri="{FF2B5EF4-FFF2-40B4-BE49-F238E27FC236}">
                  <a16:creationId xmlns:a16="http://schemas.microsoft.com/office/drawing/2014/main" id="{0BDE1250-0A8D-4209-A159-093C81D05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" name="MsPham 0936082789">
            <a:extLst>
              <a:ext uri="{FF2B5EF4-FFF2-40B4-BE49-F238E27FC236}">
                <a16:creationId xmlns:a16="http://schemas.microsoft.com/office/drawing/2014/main" id="{1A5E488B-7405-39B0-535F-7AA63006B34F}"/>
              </a:ext>
            </a:extLst>
          </p:cNvPr>
          <p:cNvSpPr/>
          <p:nvPr/>
        </p:nvSpPr>
        <p:spPr>
          <a:xfrm flipH="1">
            <a:off x="571076" y="1431342"/>
            <a:ext cx="2783202" cy="4915147"/>
          </a:xfrm>
          <a:custGeom>
            <a:avLst/>
            <a:gdLst/>
            <a:ahLst/>
            <a:cxnLst/>
            <a:rect l="l" t="t" r="r" b="b"/>
            <a:pathLst>
              <a:path w="3883343" h="6858000">
                <a:moveTo>
                  <a:pt x="0" y="0"/>
                </a:moveTo>
                <a:lnTo>
                  <a:pt x="3883343" y="0"/>
                </a:lnTo>
                <a:lnTo>
                  <a:pt x="3883343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1440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8788389-9FB8-B3DB-6911-25CA629FB4EC}"/>
              </a:ext>
            </a:extLst>
          </p:cNvPr>
          <p:cNvSpPr txBox="1"/>
          <p:nvPr/>
        </p:nvSpPr>
        <p:spPr>
          <a:xfrm>
            <a:off x="3037236" y="7038843"/>
            <a:ext cx="610209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40"/>
              <a:t>https://www.facebook.com/msphampowerpoint</a:t>
            </a:r>
          </a:p>
        </p:txBody>
      </p:sp>
    </p:spTree>
    <p:extLst>
      <p:ext uri="{BB962C8B-B14F-4D97-AF65-F5344CB8AC3E}">
        <p14:creationId xmlns:p14="http://schemas.microsoft.com/office/powerpoint/2010/main" val="3338938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D7A6C6C-A575-54CA-4F4B-C2AB5E7FDD5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307" t="681" r="968" b="112"/>
          <a:stretch/>
        </p:blipFill>
        <p:spPr>
          <a:xfrm>
            <a:off x="-9331" y="-926"/>
            <a:ext cx="12201331" cy="6858926"/>
          </a:xfrm>
          <a:prstGeom prst="rect">
            <a:avLst/>
          </a:prstGeom>
        </p:spPr>
      </p:pic>
      <p:grpSp>
        <p:nvGrpSpPr>
          <p:cNvPr id="61" name="Mspham-0936082789">
            <a:extLst>
              <a:ext uri="{FF2B5EF4-FFF2-40B4-BE49-F238E27FC236}">
                <a16:creationId xmlns:a16="http://schemas.microsoft.com/office/drawing/2014/main" id="{1168D277-6353-8617-0087-961E6F8DDD85}"/>
              </a:ext>
            </a:extLst>
          </p:cNvPr>
          <p:cNvGrpSpPr/>
          <p:nvPr/>
        </p:nvGrpSpPr>
        <p:grpSpPr>
          <a:xfrm>
            <a:off x="3379807" y="1432834"/>
            <a:ext cx="1322799" cy="1615850"/>
            <a:chOff x="12670510" y="11157686"/>
            <a:chExt cx="1109238" cy="1354978"/>
          </a:xfrm>
        </p:grpSpPr>
        <p:sp>
          <p:nvSpPr>
            <p:cNvPr id="62" name="Mspham-0936082789">
              <a:hlinkClick r:id="rId3"/>
              <a:extLst>
                <a:ext uri="{FF2B5EF4-FFF2-40B4-BE49-F238E27FC236}">
                  <a16:creationId xmlns:a16="http://schemas.microsoft.com/office/drawing/2014/main" id="{89774A38-50CF-5159-D3A8-6EDBCDC74500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3" name="MsPham-0936082789">
              <a:hlinkClick r:id="rId3"/>
              <a:extLst>
                <a:ext uri="{FF2B5EF4-FFF2-40B4-BE49-F238E27FC236}">
                  <a16:creationId xmlns:a16="http://schemas.microsoft.com/office/drawing/2014/main" id="{E5398491-1B49-D92E-AF03-9FAC50A24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8" name="MsPham 0936082789"/>
          <p:cNvSpPr txBox="1"/>
          <p:nvPr/>
        </p:nvSpPr>
        <p:spPr>
          <a:xfrm>
            <a:off x="3379807" y="226648"/>
            <a:ext cx="534750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 algn="ctr" defTabSz="1219170">
              <a:defRPr sz="3200" b="1" kern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Read and complete.</a:t>
            </a:r>
            <a:endParaRPr lang="en-US" dirty="0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8788389-9FB8-B3DB-6911-25CA629FB4EC}"/>
              </a:ext>
            </a:extLst>
          </p:cNvPr>
          <p:cNvSpPr txBox="1"/>
          <p:nvPr/>
        </p:nvSpPr>
        <p:spPr>
          <a:xfrm>
            <a:off x="3037236" y="7038843"/>
            <a:ext cx="610209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40"/>
              <a:t>https://www.facebook.com/msphampowerpoint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6D264C2-7448-2AE0-0813-453D1761D8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11301" y="3117615"/>
            <a:ext cx="341406" cy="29873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F17A48-C1FB-8BFA-4850-4BAAFCFE58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5341" y="3446804"/>
            <a:ext cx="341406" cy="29873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F327C30-8685-9774-5046-38C248E1D7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5998" y="5672489"/>
            <a:ext cx="341406" cy="29873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E0EBD00-4217-7E20-6313-711D185952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4956" y="6341993"/>
            <a:ext cx="341406" cy="2987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7C2908E-D966-2008-F6C0-4AB2628145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6625" y="925091"/>
            <a:ext cx="9667780" cy="570626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2172157-443E-CCA0-18AB-A3F87ACE1157}"/>
              </a:ext>
            </a:extLst>
          </p:cNvPr>
          <p:cNvSpPr/>
          <p:nvPr/>
        </p:nvSpPr>
        <p:spPr>
          <a:xfrm>
            <a:off x="3612664" y="2264926"/>
            <a:ext cx="603505" cy="3645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B82039-9EDA-2F29-093E-1129B2F7901B}"/>
              </a:ext>
            </a:extLst>
          </p:cNvPr>
          <p:cNvSpPr/>
          <p:nvPr/>
        </p:nvSpPr>
        <p:spPr>
          <a:xfrm>
            <a:off x="4276027" y="2574033"/>
            <a:ext cx="603505" cy="3645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FFB93CE-3721-ED3D-A146-B9F6DAEDC0BB}"/>
              </a:ext>
            </a:extLst>
          </p:cNvPr>
          <p:cNvSpPr/>
          <p:nvPr/>
        </p:nvSpPr>
        <p:spPr>
          <a:xfrm>
            <a:off x="5204948" y="3797413"/>
            <a:ext cx="603505" cy="3645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C6CC61-C732-4859-EA94-8C1F5B62D2E9}"/>
              </a:ext>
            </a:extLst>
          </p:cNvPr>
          <p:cNvSpPr/>
          <p:nvPr/>
        </p:nvSpPr>
        <p:spPr>
          <a:xfrm>
            <a:off x="3310911" y="4587502"/>
            <a:ext cx="603505" cy="3645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7BF9FF4-84AB-E189-3175-6BF892C6FCDF}"/>
              </a:ext>
            </a:extLst>
          </p:cNvPr>
          <p:cNvSpPr/>
          <p:nvPr/>
        </p:nvSpPr>
        <p:spPr>
          <a:xfrm>
            <a:off x="3848403" y="5332827"/>
            <a:ext cx="603505" cy="3645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7777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Mspham-0936082789">
            <a:extLst>
              <a:ext uri="{FF2B5EF4-FFF2-40B4-BE49-F238E27FC236}">
                <a16:creationId xmlns:a16="http://schemas.microsoft.com/office/drawing/2014/main" id="{BE4490EE-8A30-B197-61A8-34D2E05B9B39}"/>
              </a:ext>
            </a:extLst>
          </p:cNvPr>
          <p:cNvGrpSpPr/>
          <p:nvPr/>
        </p:nvGrpSpPr>
        <p:grpSpPr>
          <a:xfrm>
            <a:off x="2177171" y="1611621"/>
            <a:ext cx="1322799" cy="1615850"/>
            <a:chOff x="12670510" y="11157686"/>
            <a:chExt cx="1109238" cy="1354978"/>
          </a:xfrm>
        </p:grpSpPr>
        <p:sp>
          <p:nvSpPr>
            <p:cNvPr id="43" name="Mspham-0936082789">
              <a:hlinkClick r:id="rId3"/>
              <a:extLst>
                <a:ext uri="{FF2B5EF4-FFF2-40B4-BE49-F238E27FC236}">
                  <a16:creationId xmlns:a16="http://schemas.microsoft.com/office/drawing/2014/main" id="{19D564DF-7C41-6C56-0972-153269A61486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4" name="MsPham-0936082789">
              <a:hlinkClick r:id="rId3"/>
              <a:extLst>
                <a:ext uri="{FF2B5EF4-FFF2-40B4-BE49-F238E27FC236}">
                  <a16:creationId xmlns:a16="http://schemas.microsoft.com/office/drawing/2014/main" id="{4DBDB62B-83B3-A7A0-F663-DC82C25DF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6" name="MsPham-0936082789">
            <a:extLst>
              <a:ext uri="{FF2B5EF4-FFF2-40B4-BE49-F238E27FC236}">
                <a16:creationId xmlns:a16="http://schemas.microsoft.com/office/drawing/2014/main" id="{7F3F02C6-8D7C-D8E1-6B60-677722880A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2419" y="758721"/>
            <a:ext cx="9547163" cy="5340559"/>
          </a:xfrm>
          <a:prstGeom prst="rect">
            <a:avLst/>
          </a:prstGeom>
        </p:spPr>
      </p:pic>
      <p:sp>
        <p:nvSpPr>
          <p:cNvPr id="3" name="MsPham 0936082789">
            <a:extLst>
              <a:ext uri="{FF2B5EF4-FFF2-40B4-BE49-F238E27FC236}">
                <a16:creationId xmlns:a16="http://schemas.microsoft.com/office/drawing/2014/main" id="{1F7C8F8C-0E70-0692-F615-85FAF2CCA537}"/>
              </a:ext>
            </a:extLst>
          </p:cNvPr>
          <p:cNvSpPr txBox="1"/>
          <p:nvPr/>
        </p:nvSpPr>
        <p:spPr>
          <a:xfrm>
            <a:off x="1668061" y="2867384"/>
            <a:ext cx="8855877" cy="1256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2"/>
              </a:lnSpc>
            </a:pPr>
            <a:r>
              <a:rPr lang="en-US" sz="9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E43525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Let’s </a:t>
            </a:r>
            <a:r>
              <a:rPr lang="vi-VN" sz="9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E43525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play</a:t>
            </a:r>
            <a:r>
              <a:rPr lang="en-US" sz="9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E43525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!</a:t>
            </a:r>
            <a:endParaRPr lang="en-US" sz="9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E43525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</a:endParaRPr>
          </a:p>
        </p:txBody>
      </p:sp>
      <p:sp>
        <p:nvSpPr>
          <p:cNvPr id="12" name="MsPham 0936082789">
            <a:extLst>
              <a:ext uri="{FF2B5EF4-FFF2-40B4-BE49-F238E27FC236}">
                <a16:creationId xmlns:a16="http://schemas.microsoft.com/office/drawing/2014/main" id="{3AE0E108-36E2-F21B-D61A-20C5E848B484}"/>
              </a:ext>
            </a:extLst>
          </p:cNvPr>
          <p:cNvSpPr txBox="1"/>
          <p:nvPr/>
        </p:nvSpPr>
        <p:spPr>
          <a:xfrm>
            <a:off x="3938905" y="975065"/>
            <a:ext cx="4459605" cy="5021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78"/>
              </a:lnSpc>
            </a:pPr>
            <a:r>
              <a:rPr lang="en-US" sz="5400" b="1">
                <a:solidFill>
                  <a:schemeClr val="bg1"/>
                </a:solidFill>
                <a:latin typeface="Amasis MT Pro Black" panose="02040A04050005020304" pitchFamily="18" charset="0"/>
              </a:rPr>
              <a:t>4.</a:t>
            </a:r>
            <a:endParaRPr lang="en-US" sz="5400" b="1" dirty="0">
              <a:solidFill>
                <a:schemeClr val="bg1"/>
              </a:solidFill>
              <a:latin typeface="Amasis MT Pro Black" panose="02040A04050005020304" pitchFamily="18" charset="0"/>
            </a:endParaRPr>
          </a:p>
        </p:txBody>
      </p:sp>
      <p:grpSp>
        <p:nvGrpSpPr>
          <p:cNvPr id="13" name="Mspham-0936082789">
            <a:extLst>
              <a:ext uri="{FF2B5EF4-FFF2-40B4-BE49-F238E27FC236}">
                <a16:creationId xmlns:a16="http://schemas.microsoft.com/office/drawing/2014/main" id="{E4A3077C-B4D9-9B15-08E4-B1D83252B62D}"/>
              </a:ext>
            </a:extLst>
          </p:cNvPr>
          <p:cNvGrpSpPr/>
          <p:nvPr/>
        </p:nvGrpSpPr>
        <p:grpSpPr>
          <a:xfrm>
            <a:off x="782680" y="377451"/>
            <a:ext cx="10661038" cy="788777"/>
            <a:chOff x="11437829" y="8417800"/>
            <a:chExt cx="8939851" cy="661432"/>
          </a:xfrm>
        </p:grpSpPr>
        <p:sp>
          <p:nvSpPr>
            <p:cNvPr id="14" name="Mspham-0936082789">
              <a:hlinkClick r:id="rId3"/>
              <a:extLst>
                <a:ext uri="{FF2B5EF4-FFF2-40B4-BE49-F238E27FC236}">
                  <a16:creationId xmlns:a16="http://schemas.microsoft.com/office/drawing/2014/main" id="{3C947EC7-5B8B-838C-C65D-4009F7652FE9}"/>
                </a:ext>
              </a:extLst>
            </p:cNvPr>
            <p:cNvSpPr txBox="1"/>
            <p:nvPr/>
          </p:nvSpPr>
          <p:spPr>
            <a:xfrm>
              <a:off x="19268442" y="8588866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6" name="MsPham-0936082789">
              <a:hlinkClick r:id="rId3"/>
              <a:extLst>
                <a:ext uri="{FF2B5EF4-FFF2-40B4-BE49-F238E27FC236}">
                  <a16:creationId xmlns:a16="http://schemas.microsoft.com/office/drawing/2014/main" id="{006B1750-4BA8-49E4-2012-6CA0BAED1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437829" y="8417800"/>
              <a:ext cx="639436" cy="639435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8" name="MsPham-0936082789">
            <a:extLst>
              <a:ext uri="{FF2B5EF4-FFF2-40B4-BE49-F238E27FC236}">
                <a16:creationId xmlns:a16="http://schemas.microsoft.com/office/drawing/2014/main" id="{65D81D97-6B6F-49D2-BA14-00E9750A47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5254" y="3516956"/>
            <a:ext cx="3048264" cy="3212870"/>
          </a:xfrm>
          <a:prstGeom prst="rect">
            <a:avLst/>
          </a:prstGeom>
        </p:spPr>
      </p:pic>
      <p:pic>
        <p:nvPicPr>
          <p:cNvPr id="19" name="MsPham-0936082789">
            <a:extLst>
              <a:ext uri="{FF2B5EF4-FFF2-40B4-BE49-F238E27FC236}">
                <a16:creationId xmlns:a16="http://schemas.microsoft.com/office/drawing/2014/main" id="{16826F6C-BB44-9A26-D43F-11C0C4F8B8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0998" y="4735378"/>
            <a:ext cx="1975275" cy="1511939"/>
          </a:xfrm>
          <a:prstGeom prst="rect">
            <a:avLst/>
          </a:prstGeom>
        </p:spPr>
      </p:pic>
      <p:pic>
        <p:nvPicPr>
          <p:cNvPr id="23" name="MsPham-0936082789">
            <a:extLst>
              <a:ext uri="{FF2B5EF4-FFF2-40B4-BE49-F238E27FC236}">
                <a16:creationId xmlns:a16="http://schemas.microsoft.com/office/drawing/2014/main" id="{12D1AB51-FF0B-9C83-110F-62C16787E8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2185" y="2980905"/>
            <a:ext cx="1042506" cy="896190"/>
          </a:xfrm>
          <a:prstGeom prst="rect">
            <a:avLst/>
          </a:prstGeom>
        </p:spPr>
      </p:pic>
      <p:pic>
        <p:nvPicPr>
          <p:cNvPr id="34" name="MsPham-0936082789">
            <a:extLst>
              <a:ext uri="{FF2B5EF4-FFF2-40B4-BE49-F238E27FC236}">
                <a16:creationId xmlns:a16="http://schemas.microsoft.com/office/drawing/2014/main" id="{7BFCB3F1-7069-3292-764D-F29E70CCAE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25832" y="281470"/>
            <a:ext cx="3816427" cy="2237426"/>
          </a:xfrm>
          <a:prstGeom prst="rect">
            <a:avLst/>
          </a:prstGeom>
        </p:spPr>
      </p:pic>
      <p:pic>
        <p:nvPicPr>
          <p:cNvPr id="5" name="MsPham-0936082789" descr="A blue and white text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CD253E3B-8F1A-FBE1-3DF8-3C75DBB61A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132" y="263224"/>
            <a:ext cx="1965144" cy="933849"/>
          </a:xfrm>
          <a:prstGeom prst="rect">
            <a:avLst/>
          </a:prstGeom>
          <a:effectLst>
            <a:glow rad="1016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5" name="MsPham-0936082789">
            <a:extLst>
              <a:ext uri="{FF2B5EF4-FFF2-40B4-BE49-F238E27FC236}">
                <a16:creationId xmlns:a16="http://schemas.microsoft.com/office/drawing/2014/main" id="{B7FE01A7-AF09-D932-0D7A-D2C75FF2F99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5481" y="685137"/>
            <a:ext cx="1798476" cy="1237595"/>
          </a:xfrm>
          <a:prstGeom prst="rect">
            <a:avLst/>
          </a:prstGeom>
        </p:spPr>
      </p:pic>
      <p:pic>
        <p:nvPicPr>
          <p:cNvPr id="9" name="MsPham-0936082789">
            <a:hlinkClick r:id="rId3"/>
            <a:extLst>
              <a:ext uri="{FF2B5EF4-FFF2-40B4-BE49-F238E27FC236}">
                <a16:creationId xmlns:a16="http://schemas.microsoft.com/office/drawing/2014/main" id="{EC9D3DAC-13E7-9413-5658-E25C9531191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04" y="263224"/>
            <a:ext cx="1638206" cy="1040711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EF3FFE-F498-BC00-7392-1AC02DF416DF}"/>
              </a:ext>
            </a:extLst>
          </p:cNvPr>
          <p:cNvSpPr txBox="1"/>
          <p:nvPr/>
        </p:nvSpPr>
        <p:spPr>
          <a:xfrm>
            <a:off x="3037236" y="7038843"/>
            <a:ext cx="610209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40"/>
              <a:t>https://www.facebook.com/msphampowerpoint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58548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D7A6C6C-A575-54CA-4F4B-C2AB5E7FDD5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307" t="681" r="968" b="112"/>
          <a:stretch/>
        </p:blipFill>
        <p:spPr>
          <a:xfrm>
            <a:off x="-9331" y="-926"/>
            <a:ext cx="12201331" cy="6858926"/>
          </a:xfrm>
          <a:prstGeom prst="rect">
            <a:avLst/>
          </a:prstGeom>
        </p:spPr>
      </p:pic>
      <p:grpSp>
        <p:nvGrpSpPr>
          <p:cNvPr id="61" name="Mspham-0936082789">
            <a:extLst>
              <a:ext uri="{FF2B5EF4-FFF2-40B4-BE49-F238E27FC236}">
                <a16:creationId xmlns:a16="http://schemas.microsoft.com/office/drawing/2014/main" id="{1168D277-6353-8617-0087-961E6F8DDD85}"/>
              </a:ext>
            </a:extLst>
          </p:cNvPr>
          <p:cNvGrpSpPr/>
          <p:nvPr/>
        </p:nvGrpSpPr>
        <p:grpSpPr>
          <a:xfrm>
            <a:off x="620594" y="4051650"/>
            <a:ext cx="1322799" cy="1615850"/>
            <a:chOff x="12670510" y="11157686"/>
            <a:chExt cx="1109238" cy="1354978"/>
          </a:xfrm>
        </p:grpSpPr>
        <p:sp>
          <p:nvSpPr>
            <p:cNvPr id="62" name="Mspham-0936082789">
              <a:hlinkClick r:id="rId3"/>
              <a:extLst>
                <a:ext uri="{FF2B5EF4-FFF2-40B4-BE49-F238E27FC236}">
                  <a16:creationId xmlns:a16="http://schemas.microsoft.com/office/drawing/2014/main" id="{89774A38-50CF-5159-D3A8-6EDBCDC74500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3" name="MsPham-0936082789">
              <a:hlinkClick r:id="rId3"/>
              <a:extLst>
                <a:ext uri="{FF2B5EF4-FFF2-40B4-BE49-F238E27FC236}">
                  <a16:creationId xmlns:a16="http://schemas.microsoft.com/office/drawing/2014/main" id="{E5398491-1B49-D92E-AF03-9FAC50A24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8" name="MsPham 0936082789"/>
          <p:cNvSpPr txBox="1"/>
          <p:nvPr/>
        </p:nvSpPr>
        <p:spPr>
          <a:xfrm>
            <a:off x="3379807" y="195870"/>
            <a:ext cx="534750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219170"/>
            <a:r>
              <a:rPr lang="en-US" sz="3600" b="1" kern="0">
                <a:solidFill>
                  <a:schemeClr val="bg1"/>
                </a:solidFill>
                <a:latin typeface="+mj-lt"/>
              </a:rPr>
              <a:t>Find someone who…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8788389-9FB8-B3DB-6911-25CA629FB4EC}"/>
              </a:ext>
            </a:extLst>
          </p:cNvPr>
          <p:cNvSpPr txBox="1"/>
          <p:nvPr/>
        </p:nvSpPr>
        <p:spPr>
          <a:xfrm>
            <a:off x="3037236" y="7038843"/>
            <a:ext cx="610209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40"/>
              <a:t>https://www.facebook.com/msphampowerpoint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9BC9548-060E-3F41-B04D-C684B0D7BC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4856" r="2871" b="1"/>
          <a:stretch/>
        </p:blipFill>
        <p:spPr>
          <a:xfrm>
            <a:off x="298580" y="1921265"/>
            <a:ext cx="11517500" cy="4740865"/>
          </a:xfrm>
          <a:custGeom>
            <a:avLst/>
            <a:gdLst>
              <a:gd name="connsiteX0" fmla="*/ 292322 w 11620192"/>
              <a:gd name="connsiteY0" fmla="*/ 0 h 4740865"/>
              <a:gd name="connsiteX1" fmla="*/ 11327870 w 11620192"/>
              <a:gd name="connsiteY1" fmla="*/ 0 h 4740865"/>
              <a:gd name="connsiteX2" fmla="*/ 11620192 w 11620192"/>
              <a:gd name="connsiteY2" fmla="*/ 292322 h 4740865"/>
              <a:gd name="connsiteX3" fmla="*/ 11620192 w 11620192"/>
              <a:gd name="connsiteY3" fmla="*/ 4448543 h 4740865"/>
              <a:gd name="connsiteX4" fmla="*/ 11327870 w 11620192"/>
              <a:gd name="connsiteY4" fmla="*/ 4740865 h 4740865"/>
              <a:gd name="connsiteX5" fmla="*/ 566728 w 11620192"/>
              <a:gd name="connsiteY5" fmla="*/ 4740865 h 4740865"/>
              <a:gd name="connsiteX6" fmla="*/ 561147 w 11620192"/>
              <a:gd name="connsiteY6" fmla="*/ 4685196 h 4740865"/>
              <a:gd name="connsiteX7" fmla="*/ 180032 w 11620192"/>
              <a:gd name="connsiteY7" fmla="*/ 4372868 h 4740865"/>
              <a:gd name="connsiteX8" fmla="*/ 28609 w 11620192"/>
              <a:gd name="connsiteY8" fmla="*/ 4403607 h 4740865"/>
              <a:gd name="connsiteX9" fmla="*/ 0 w 11620192"/>
              <a:gd name="connsiteY9" fmla="*/ 4419221 h 4740865"/>
              <a:gd name="connsiteX10" fmla="*/ 0 w 11620192"/>
              <a:gd name="connsiteY10" fmla="*/ 292322 h 4740865"/>
              <a:gd name="connsiteX11" fmla="*/ 292322 w 11620192"/>
              <a:gd name="connsiteY11" fmla="*/ 0 h 4740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620192" h="4740865">
                <a:moveTo>
                  <a:pt x="292322" y="0"/>
                </a:moveTo>
                <a:lnTo>
                  <a:pt x="11327870" y="0"/>
                </a:lnTo>
                <a:cubicBezTo>
                  <a:pt x="11489315" y="0"/>
                  <a:pt x="11620192" y="130877"/>
                  <a:pt x="11620192" y="292322"/>
                </a:cubicBezTo>
                <a:lnTo>
                  <a:pt x="11620192" y="4448543"/>
                </a:lnTo>
                <a:cubicBezTo>
                  <a:pt x="11620192" y="4609988"/>
                  <a:pt x="11489315" y="4740865"/>
                  <a:pt x="11327870" y="4740865"/>
                </a:cubicBezTo>
                <a:lnTo>
                  <a:pt x="566728" y="4740865"/>
                </a:lnTo>
                <a:lnTo>
                  <a:pt x="561147" y="4685196"/>
                </a:lnTo>
                <a:cubicBezTo>
                  <a:pt x="524872" y="4506951"/>
                  <a:pt x="368025" y="4372868"/>
                  <a:pt x="180032" y="4372868"/>
                </a:cubicBezTo>
                <a:cubicBezTo>
                  <a:pt x="126320" y="4372868"/>
                  <a:pt x="75150" y="4383814"/>
                  <a:pt x="28609" y="4403607"/>
                </a:cubicBezTo>
                <a:lnTo>
                  <a:pt x="0" y="4419221"/>
                </a:lnTo>
                <a:lnTo>
                  <a:pt x="0" y="292322"/>
                </a:lnTo>
                <a:cubicBezTo>
                  <a:pt x="0" y="130877"/>
                  <a:pt x="130877" y="0"/>
                  <a:pt x="292322" y="0"/>
                </a:cubicBez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A9F7FD-31EB-6FE5-EA17-914FD6B843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05340" y="1218534"/>
            <a:ext cx="2410055" cy="11493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01AD76-DB99-3EA6-57C5-B368EDEBBA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1151" y="1218534"/>
            <a:ext cx="4216209" cy="725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518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D7A6C6C-A575-54CA-4F4B-C2AB5E7FDD5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307" t="681" r="968" b="112"/>
          <a:stretch/>
        </p:blipFill>
        <p:spPr>
          <a:xfrm>
            <a:off x="-9331" y="-926"/>
            <a:ext cx="12201331" cy="6858926"/>
          </a:xfrm>
          <a:prstGeom prst="rect">
            <a:avLst/>
          </a:prstGeom>
        </p:spPr>
      </p:pic>
      <p:grpSp>
        <p:nvGrpSpPr>
          <p:cNvPr id="61" name="Mspham-0936082789">
            <a:extLst>
              <a:ext uri="{FF2B5EF4-FFF2-40B4-BE49-F238E27FC236}">
                <a16:creationId xmlns:a16="http://schemas.microsoft.com/office/drawing/2014/main" id="{1168D277-6353-8617-0087-961E6F8DDD85}"/>
              </a:ext>
            </a:extLst>
          </p:cNvPr>
          <p:cNvGrpSpPr/>
          <p:nvPr/>
        </p:nvGrpSpPr>
        <p:grpSpPr>
          <a:xfrm>
            <a:off x="620594" y="4051650"/>
            <a:ext cx="1322799" cy="1615850"/>
            <a:chOff x="12670510" y="11157686"/>
            <a:chExt cx="1109238" cy="1354978"/>
          </a:xfrm>
        </p:grpSpPr>
        <p:sp>
          <p:nvSpPr>
            <p:cNvPr id="62" name="Mspham-0936082789">
              <a:hlinkClick r:id="rId3"/>
              <a:extLst>
                <a:ext uri="{FF2B5EF4-FFF2-40B4-BE49-F238E27FC236}">
                  <a16:creationId xmlns:a16="http://schemas.microsoft.com/office/drawing/2014/main" id="{89774A38-50CF-5159-D3A8-6EDBCDC74500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3" name="MsPham-0936082789">
              <a:hlinkClick r:id="rId3"/>
              <a:extLst>
                <a:ext uri="{FF2B5EF4-FFF2-40B4-BE49-F238E27FC236}">
                  <a16:creationId xmlns:a16="http://schemas.microsoft.com/office/drawing/2014/main" id="{E5398491-1B49-D92E-AF03-9FAC50A24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8" name="MsPham 0936082789"/>
          <p:cNvSpPr txBox="1"/>
          <p:nvPr/>
        </p:nvSpPr>
        <p:spPr>
          <a:xfrm>
            <a:off x="3379807" y="195870"/>
            <a:ext cx="534750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219170"/>
            <a:r>
              <a:rPr lang="en-US" sz="3600" b="1" kern="0">
                <a:solidFill>
                  <a:schemeClr val="bg1"/>
                </a:solidFill>
                <a:latin typeface="+mj-lt"/>
              </a:rPr>
              <a:t>Find someone who…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8788389-9FB8-B3DB-6911-25CA629FB4EC}"/>
              </a:ext>
            </a:extLst>
          </p:cNvPr>
          <p:cNvSpPr txBox="1"/>
          <p:nvPr/>
        </p:nvSpPr>
        <p:spPr>
          <a:xfrm>
            <a:off x="3037236" y="7038843"/>
            <a:ext cx="610209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40"/>
              <a:t>https://www.facebook.com/msphampowerpoint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9BC9548-060E-3F41-B04D-C684B0D7BC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4856" r="2871" b="1"/>
          <a:stretch/>
        </p:blipFill>
        <p:spPr>
          <a:xfrm>
            <a:off x="298580" y="1921265"/>
            <a:ext cx="11517500" cy="4740865"/>
          </a:xfrm>
          <a:custGeom>
            <a:avLst/>
            <a:gdLst>
              <a:gd name="connsiteX0" fmla="*/ 292322 w 11620192"/>
              <a:gd name="connsiteY0" fmla="*/ 0 h 4740865"/>
              <a:gd name="connsiteX1" fmla="*/ 11327870 w 11620192"/>
              <a:gd name="connsiteY1" fmla="*/ 0 h 4740865"/>
              <a:gd name="connsiteX2" fmla="*/ 11620192 w 11620192"/>
              <a:gd name="connsiteY2" fmla="*/ 292322 h 4740865"/>
              <a:gd name="connsiteX3" fmla="*/ 11620192 w 11620192"/>
              <a:gd name="connsiteY3" fmla="*/ 4448543 h 4740865"/>
              <a:gd name="connsiteX4" fmla="*/ 11327870 w 11620192"/>
              <a:gd name="connsiteY4" fmla="*/ 4740865 h 4740865"/>
              <a:gd name="connsiteX5" fmla="*/ 566728 w 11620192"/>
              <a:gd name="connsiteY5" fmla="*/ 4740865 h 4740865"/>
              <a:gd name="connsiteX6" fmla="*/ 561147 w 11620192"/>
              <a:gd name="connsiteY6" fmla="*/ 4685196 h 4740865"/>
              <a:gd name="connsiteX7" fmla="*/ 180032 w 11620192"/>
              <a:gd name="connsiteY7" fmla="*/ 4372868 h 4740865"/>
              <a:gd name="connsiteX8" fmla="*/ 28609 w 11620192"/>
              <a:gd name="connsiteY8" fmla="*/ 4403607 h 4740865"/>
              <a:gd name="connsiteX9" fmla="*/ 0 w 11620192"/>
              <a:gd name="connsiteY9" fmla="*/ 4419221 h 4740865"/>
              <a:gd name="connsiteX10" fmla="*/ 0 w 11620192"/>
              <a:gd name="connsiteY10" fmla="*/ 292322 h 4740865"/>
              <a:gd name="connsiteX11" fmla="*/ 292322 w 11620192"/>
              <a:gd name="connsiteY11" fmla="*/ 0 h 4740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620192" h="4740865">
                <a:moveTo>
                  <a:pt x="292322" y="0"/>
                </a:moveTo>
                <a:lnTo>
                  <a:pt x="11327870" y="0"/>
                </a:lnTo>
                <a:cubicBezTo>
                  <a:pt x="11489315" y="0"/>
                  <a:pt x="11620192" y="130877"/>
                  <a:pt x="11620192" y="292322"/>
                </a:cubicBezTo>
                <a:lnTo>
                  <a:pt x="11620192" y="4448543"/>
                </a:lnTo>
                <a:cubicBezTo>
                  <a:pt x="11620192" y="4609988"/>
                  <a:pt x="11489315" y="4740865"/>
                  <a:pt x="11327870" y="4740865"/>
                </a:cubicBezTo>
                <a:lnTo>
                  <a:pt x="566728" y="4740865"/>
                </a:lnTo>
                <a:lnTo>
                  <a:pt x="561147" y="4685196"/>
                </a:lnTo>
                <a:cubicBezTo>
                  <a:pt x="524872" y="4506951"/>
                  <a:pt x="368025" y="4372868"/>
                  <a:pt x="180032" y="4372868"/>
                </a:cubicBezTo>
                <a:cubicBezTo>
                  <a:pt x="126320" y="4372868"/>
                  <a:pt x="75150" y="4383814"/>
                  <a:pt x="28609" y="4403607"/>
                </a:cubicBezTo>
                <a:lnTo>
                  <a:pt x="0" y="4419221"/>
                </a:lnTo>
                <a:lnTo>
                  <a:pt x="0" y="292322"/>
                </a:lnTo>
                <a:cubicBezTo>
                  <a:pt x="0" y="130877"/>
                  <a:pt x="130877" y="0"/>
                  <a:pt x="292322" y="0"/>
                </a:cubicBez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A9F7FD-31EB-6FE5-EA17-914FD6B843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05340" y="1218534"/>
            <a:ext cx="2410055" cy="11493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01AD76-DB99-3EA6-57C5-B368EDEBBA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1151" y="1218534"/>
            <a:ext cx="4216209" cy="72579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02F84A3-1295-31BE-6F74-1C989488CD46}"/>
              </a:ext>
            </a:extLst>
          </p:cNvPr>
          <p:cNvSpPr/>
          <p:nvPr/>
        </p:nvSpPr>
        <p:spPr>
          <a:xfrm>
            <a:off x="4551680" y="1353114"/>
            <a:ext cx="986934" cy="377362"/>
          </a:xfrm>
          <a:prstGeom prst="rect">
            <a:avLst/>
          </a:prstGeom>
          <a:solidFill>
            <a:srgbClr val="FFF2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ysClr val="windowText" lastClr="000000"/>
                </a:solidFill>
              </a:rPr>
              <a:t>______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49D3D8B-4F57-E65F-611A-B7C6CC0E078E}"/>
              </a:ext>
            </a:extLst>
          </p:cNvPr>
          <p:cNvSpPr/>
          <p:nvPr/>
        </p:nvSpPr>
        <p:spPr>
          <a:xfrm>
            <a:off x="10133814" y="1706541"/>
            <a:ext cx="1030502" cy="377362"/>
          </a:xfrm>
          <a:prstGeom prst="rect">
            <a:avLst/>
          </a:prstGeom>
          <a:solidFill>
            <a:srgbClr val="FFF2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ysClr val="windowText" lastClr="000000"/>
                </a:solidFill>
              </a:rPr>
              <a:t>_____?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D76A787-1806-0952-B83F-F959A46DD957}"/>
              </a:ext>
            </a:extLst>
          </p:cNvPr>
          <p:cNvSpPr/>
          <p:nvPr/>
        </p:nvSpPr>
        <p:spPr>
          <a:xfrm>
            <a:off x="8985481" y="4597516"/>
            <a:ext cx="1474461" cy="377362"/>
          </a:xfrm>
          <a:prstGeom prst="rect">
            <a:avLst/>
          </a:prstGeom>
          <a:solidFill>
            <a:srgbClr val="FFF2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>
                <a:solidFill>
                  <a:sysClr val="windowText" lastClr="000000"/>
                </a:solidFill>
              </a:rPr>
              <a:t>_________.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04C4106-8FBE-FF00-5291-6530BC25ED2D}"/>
              </a:ext>
            </a:extLst>
          </p:cNvPr>
          <p:cNvSpPr/>
          <p:nvPr/>
        </p:nvSpPr>
        <p:spPr>
          <a:xfrm>
            <a:off x="4587561" y="1263192"/>
            <a:ext cx="1508439" cy="490194"/>
          </a:xfrm>
          <a:prstGeom prst="roundRect">
            <a:avLst>
              <a:gd name="adj" fmla="val 3205"/>
            </a:avLst>
          </a:prstGeom>
          <a:solidFill>
            <a:srgbClr val="FFF2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u="sng">
                <a:solidFill>
                  <a:srgbClr val="C00000"/>
                </a:solidFill>
              </a:rPr>
              <a:t>table tennis.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D289B19-9665-C4D6-021B-A8BB1429FD1B}"/>
              </a:ext>
            </a:extLst>
          </p:cNvPr>
          <p:cNvSpPr/>
          <p:nvPr/>
        </p:nvSpPr>
        <p:spPr>
          <a:xfrm>
            <a:off x="10117302" y="1650125"/>
            <a:ext cx="1030503" cy="490194"/>
          </a:xfrm>
          <a:prstGeom prst="roundRect">
            <a:avLst>
              <a:gd name="adj" fmla="val 3205"/>
            </a:avLst>
          </a:prstGeom>
          <a:solidFill>
            <a:srgbClr val="FFF2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u="sng">
                <a:solidFill>
                  <a:srgbClr val="C00000"/>
                </a:solidFill>
              </a:rPr>
              <a:t>sport</a:t>
            </a:r>
            <a:r>
              <a:rPr lang="en-US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2322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D7A6C6C-A575-54CA-4F4B-C2AB5E7FDD5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307" t="681" r="968" b="112"/>
          <a:stretch/>
        </p:blipFill>
        <p:spPr>
          <a:xfrm>
            <a:off x="-9331" y="-926"/>
            <a:ext cx="12201331" cy="6858926"/>
          </a:xfrm>
          <a:prstGeom prst="rect">
            <a:avLst/>
          </a:prstGeom>
        </p:spPr>
      </p:pic>
      <p:grpSp>
        <p:nvGrpSpPr>
          <p:cNvPr id="61" name="Mspham-0936082789">
            <a:extLst>
              <a:ext uri="{FF2B5EF4-FFF2-40B4-BE49-F238E27FC236}">
                <a16:creationId xmlns:a16="http://schemas.microsoft.com/office/drawing/2014/main" id="{1168D277-6353-8617-0087-961E6F8DDD85}"/>
              </a:ext>
            </a:extLst>
          </p:cNvPr>
          <p:cNvGrpSpPr/>
          <p:nvPr/>
        </p:nvGrpSpPr>
        <p:grpSpPr>
          <a:xfrm>
            <a:off x="620594" y="4051650"/>
            <a:ext cx="1322799" cy="1615850"/>
            <a:chOff x="12670510" y="11157686"/>
            <a:chExt cx="1109238" cy="1354978"/>
          </a:xfrm>
        </p:grpSpPr>
        <p:sp>
          <p:nvSpPr>
            <p:cNvPr id="62" name="Mspham-0936082789">
              <a:hlinkClick r:id="rId3"/>
              <a:extLst>
                <a:ext uri="{FF2B5EF4-FFF2-40B4-BE49-F238E27FC236}">
                  <a16:creationId xmlns:a16="http://schemas.microsoft.com/office/drawing/2014/main" id="{89774A38-50CF-5159-D3A8-6EDBCDC74500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3" name="MsPham-0936082789">
              <a:hlinkClick r:id="rId3"/>
              <a:extLst>
                <a:ext uri="{FF2B5EF4-FFF2-40B4-BE49-F238E27FC236}">
                  <a16:creationId xmlns:a16="http://schemas.microsoft.com/office/drawing/2014/main" id="{E5398491-1B49-D92E-AF03-9FAC50A24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8" name="MsPham 0936082789"/>
          <p:cNvSpPr txBox="1"/>
          <p:nvPr/>
        </p:nvSpPr>
        <p:spPr>
          <a:xfrm>
            <a:off x="3379807" y="195870"/>
            <a:ext cx="534750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219170"/>
            <a:r>
              <a:rPr lang="en-US" sz="3600" b="1" kern="0">
                <a:solidFill>
                  <a:schemeClr val="bg1"/>
                </a:solidFill>
                <a:latin typeface="+mj-lt"/>
              </a:rPr>
              <a:t>Find someone who…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8788389-9FB8-B3DB-6911-25CA629FB4EC}"/>
              </a:ext>
            </a:extLst>
          </p:cNvPr>
          <p:cNvSpPr txBox="1"/>
          <p:nvPr/>
        </p:nvSpPr>
        <p:spPr>
          <a:xfrm>
            <a:off x="3037236" y="7038843"/>
            <a:ext cx="610209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40"/>
              <a:t>https://www.facebook.com/msphampowerpoint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9BC9548-060E-3F41-B04D-C684B0D7BC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4856" r="2871" b="1"/>
          <a:stretch/>
        </p:blipFill>
        <p:spPr>
          <a:xfrm>
            <a:off x="298580" y="1921265"/>
            <a:ext cx="11517500" cy="4740865"/>
          </a:xfrm>
          <a:custGeom>
            <a:avLst/>
            <a:gdLst>
              <a:gd name="connsiteX0" fmla="*/ 292322 w 11620192"/>
              <a:gd name="connsiteY0" fmla="*/ 0 h 4740865"/>
              <a:gd name="connsiteX1" fmla="*/ 11327870 w 11620192"/>
              <a:gd name="connsiteY1" fmla="*/ 0 h 4740865"/>
              <a:gd name="connsiteX2" fmla="*/ 11620192 w 11620192"/>
              <a:gd name="connsiteY2" fmla="*/ 292322 h 4740865"/>
              <a:gd name="connsiteX3" fmla="*/ 11620192 w 11620192"/>
              <a:gd name="connsiteY3" fmla="*/ 4448543 h 4740865"/>
              <a:gd name="connsiteX4" fmla="*/ 11327870 w 11620192"/>
              <a:gd name="connsiteY4" fmla="*/ 4740865 h 4740865"/>
              <a:gd name="connsiteX5" fmla="*/ 566728 w 11620192"/>
              <a:gd name="connsiteY5" fmla="*/ 4740865 h 4740865"/>
              <a:gd name="connsiteX6" fmla="*/ 561147 w 11620192"/>
              <a:gd name="connsiteY6" fmla="*/ 4685196 h 4740865"/>
              <a:gd name="connsiteX7" fmla="*/ 180032 w 11620192"/>
              <a:gd name="connsiteY7" fmla="*/ 4372868 h 4740865"/>
              <a:gd name="connsiteX8" fmla="*/ 28609 w 11620192"/>
              <a:gd name="connsiteY8" fmla="*/ 4403607 h 4740865"/>
              <a:gd name="connsiteX9" fmla="*/ 0 w 11620192"/>
              <a:gd name="connsiteY9" fmla="*/ 4419221 h 4740865"/>
              <a:gd name="connsiteX10" fmla="*/ 0 w 11620192"/>
              <a:gd name="connsiteY10" fmla="*/ 292322 h 4740865"/>
              <a:gd name="connsiteX11" fmla="*/ 292322 w 11620192"/>
              <a:gd name="connsiteY11" fmla="*/ 0 h 4740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620192" h="4740865">
                <a:moveTo>
                  <a:pt x="292322" y="0"/>
                </a:moveTo>
                <a:lnTo>
                  <a:pt x="11327870" y="0"/>
                </a:lnTo>
                <a:cubicBezTo>
                  <a:pt x="11489315" y="0"/>
                  <a:pt x="11620192" y="130877"/>
                  <a:pt x="11620192" y="292322"/>
                </a:cubicBezTo>
                <a:lnTo>
                  <a:pt x="11620192" y="4448543"/>
                </a:lnTo>
                <a:cubicBezTo>
                  <a:pt x="11620192" y="4609988"/>
                  <a:pt x="11489315" y="4740865"/>
                  <a:pt x="11327870" y="4740865"/>
                </a:cubicBezTo>
                <a:lnTo>
                  <a:pt x="566728" y="4740865"/>
                </a:lnTo>
                <a:lnTo>
                  <a:pt x="561147" y="4685196"/>
                </a:lnTo>
                <a:cubicBezTo>
                  <a:pt x="524872" y="4506951"/>
                  <a:pt x="368025" y="4372868"/>
                  <a:pt x="180032" y="4372868"/>
                </a:cubicBezTo>
                <a:cubicBezTo>
                  <a:pt x="126320" y="4372868"/>
                  <a:pt x="75150" y="4383814"/>
                  <a:pt x="28609" y="4403607"/>
                </a:cubicBezTo>
                <a:lnTo>
                  <a:pt x="0" y="4419221"/>
                </a:lnTo>
                <a:lnTo>
                  <a:pt x="0" y="292322"/>
                </a:lnTo>
                <a:cubicBezTo>
                  <a:pt x="0" y="130877"/>
                  <a:pt x="130877" y="0"/>
                  <a:pt x="292322" y="0"/>
                </a:cubicBez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A9F7FD-31EB-6FE5-EA17-914FD6B843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05340" y="1218534"/>
            <a:ext cx="2410055" cy="11493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01AD76-DB99-3EA6-57C5-B368EDEBBA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1151" y="1218534"/>
            <a:ext cx="4216209" cy="72579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02F84A3-1295-31BE-6F74-1C989488CD46}"/>
              </a:ext>
            </a:extLst>
          </p:cNvPr>
          <p:cNvSpPr/>
          <p:nvPr/>
        </p:nvSpPr>
        <p:spPr>
          <a:xfrm>
            <a:off x="4551680" y="1353114"/>
            <a:ext cx="986934" cy="377362"/>
          </a:xfrm>
          <a:prstGeom prst="rect">
            <a:avLst/>
          </a:prstGeom>
          <a:solidFill>
            <a:srgbClr val="FFF2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ysClr val="windowText" lastClr="000000"/>
                </a:solidFill>
              </a:rPr>
              <a:t>______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49D3D8B-4F57-E65F-611A-B7C6CC0E078E}"/>
              </a:ext>
            </a:extLst>
          </p:cNvPr>
          <p:cNvSpPr/>
          <p:nvPr/>
        </p:nvSpPr>
        <p:spPr>
          <a:xfrm>
            <a:off x="10133814" y="1706541"/>
            <a:ext cx="1030502" cy="377362"/>
          </a:xfrm>
          <a:prstGeom prst="rect">
            <a:avLst/>
          </a:prstGeom>
          <a:solidFill>
            <a:srgbClr val="FFF2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ysClr val="windowText" lastClr="000000"/>
                </a:solidFill>
              </a:rPr>
              <a:t>_____?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D76A787-1806-0952-B83F-F959A46DD957}"/>
              </a:ext>
            </a:extLst>
          </p:cNvPr>
          <p:cNvSpPr/>
          <p:nvPr/>
        </p:nvSpPr>
        <p:spPr>
          <a:xfrm>
            <a:off x="8985481" y="4597516"/>
            <a:ext cx="1474461" cy="377362"/>
          </a:xfrm>
          <a:prstGeom prst="rect">
            <a:avLst/>
          </a:prstGeom>
          <a:solidFill>
            <a:srgbClr val="FFF2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>
                <a:solidFill>
                  <a:sysClr val="windowText" lastClr="000000"/>
                </a:solidFill>
              </a:rPr>
              <a:t>_________.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04C4106-8FBE-FF00-5291-6530BC25ED2D}"/>
              </a:ext>
            </a:extLst>
          </p:cNvPr>
          <p:cNvSpPr/>
          <p:nvPr/>
        </p:nvSpPr>
        <p:spPr>
          <a:xfrm>
            <a:off x="4587561" y="1263192"/>
            <a:ext cx="1508439" cy="490194"/>
          </a:xfrm>
          <a:prstGeom prst="roundRect">
            <a:avLst>
              <a:gd name="adj" fmla="val 3205"/>
            </a:avLst>
          </a:prstGeom>
          <a:solidFill>
            <a:srgbClr val="FFF2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u="sng">
                <a:solidFill>
                  <a:srgbClr val="C00000"/>
                </a:solidFill>
              </a:rPr>
              <a:t>table tennis.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D289B19-9665-C4D6-021B-A8BB1429FD1B}"/>
              </a:ext>
            </a:extLst>
          </p:cNvPr>
          <p:cNvSpPr/>
          <p:nvPr/>
        </p:nvSpPr>
        <p:spPr>
          <a:xfrm>
            <a:off x="10117302" y="1650125"/>
            <a:ext cx="1030503" cy="490194"/>
          </a:xfrm>
          <a:prstGeom prst="roundRect">
            <a:avLst>
              <a:gd name="adj" fmla="val 3205"/>
            </a:avLst>
          </a:prstGeom>
          <a:solidFill>
            <a:srgbClr val="FFF2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u="sng">
                <a:solidFill>
                  <a:srgbClr val="C00000"/>
                </a:solidFill>
              </a:rPr>
              <a:t>sport</a:t>
            </a:r>
            <a:r>
              <a:rPr lang="en-US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69207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D7A6C6C-A575-54CA-4F4B-C2AB5E7FDD5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307" t="681" r="968" b="112"/>
          <a:stretch/>
        </p:blipFill>
        <p:spPr>
          <a:xfrm>
            <a:off x="-9331" y="-926"/>
            <a:ext cx="12201331" cy="6858926"/>
          </a:xfrm>
          <a:prstGeom prst="rect">
            <a:avLst/>
          </a:prstGeom>
        </p:spPr>
      </p:pic>
      <p:grpSp>
        <p:nvGrpSpPr>
          <p:cNvPr id="61" name="Mspham-0936082789">
            <a:extLst>
              <a:ext uri="{FF2B5EF4-FFF2-40B4-BE49-F238E27FC236}">
                <a16:creationId xmlns:a16="http://schemas.microsoft.com/office/drawing/2014/main" id="{1168D277-6353-8617-0087-961E6F8DDD85}"/>
              </a:ext>
            </a:extLst>
          </p:cNvPr>
          <p:cNvGrpSpPr/>
          <p:nvPr/>
        </p:nvGrpSpPr>
        <p:grpSpPr>
          <a:xfrm>
            <a:off x="620594" y="4051650"/>
            <a:ext cx="1322799" cy="1615850"/>
            <a:chOff x="12670510" y="11157686"/>
            <a:chExt cx="1109238" cy="1354978"/>
          </a:xfrm>
        </p:grpSpPr>
        <p:sp>
          <p:nvSpPr>
            <p:cNvPr id="62" name="Mspham-0936082789">
              <a:hlinkClick r:id="rId3"/>
              <a:extLst>
                <a:ext uri="{FF2B5EF4-FFF2-40B4-BE49-F238E27FC236}">
                  <a16:creationId xmlns:a16="http://schemas.microsoft.com/office/drawing/2014/main" id="{89774A38-50CF-5159-D3A8-6EDBCDC74500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3" name="MsPham-0936082789">
              <a:hlinkClick r:id="rId3"/>
              <a:extLst>
                <a:ext uri="{FF2B5EF4-FFF2-40B4-BE49-F238E27FC236}">
                  <a16:creationId xmlns:a16="http://schemas.microsoft.com/office/drawing/2014/main" id="{E5398491-1B49-D92E-AF03-9FAC50A24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8" name="MsPham 0936082789"/>
          <p:cNvSpPr txBox="1"/>
          <p:nvPr/>
        </p:nvSpPr>
        <p:spPr>
          <a:xfrm>
            <a:off x="3379807" y="195870"/>
            <a:ext cx="534750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219170"/>
            <a:r>
              <a:rPr lang="en-US" sz="3600" b="1" kern="0">
                <a:solidFill>
                  <a:schemeClr val="bg1"/>
                </a:solidFill>
                <a:latin typeface="+mj-lt"/>
              </a:rPr>
              <a:t>Find someone who…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8788389-9FB8-B3DB-6911-25CA629FB4EC}"/>
              </a:ext>
            </a:extLst>
          </p:cNvPr>
          <p:cNvSpPr txBox="1"/>
          <p:nvPr/>
        </p:nvSpPr>
        <p:spPr>
          <a:xfrm>
            <a:off x="3037236" y="7038843"/>
            <a:ext cx="610209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40"/>
              <a:t>https://www.facebook.com/msphampowerpoint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9BC9548-060E-3F41-B04D-C684B0D7BC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4856" r="2871" b="1"/>
          <a:stretch/>
        </p:blipFill>
        <p:spPr>
          <a:xfrm>
            <a:off x="298580" y="1921265"/>
            <a:ext cx="11517500" cy="4740865"/>
          </a:xfrm>
          <a:custGeom>
            <a:avLst/>
            <a:gdLst>
              <a:gd name="connsiteX0" fmla="*/ 292322 w 11620192"/>
              <a:gd name="connsiteY0" fmla="*/ 0 h 4740865"/>
              <a:gd name="connsiteX1" fmla="*/ 11327870 w 11620192"/>
              <a:gd name="connsiteY1" fmla="*/ 0 h 4740865"/>
              <a:gd name="connsiteX2" fmla="*/ 11620192 w 11620192"/>
              <a:gd name="connsiteY2" fmla="*/ 292322 h 4740865"/>
              <a:gd name="connsiteX3" fmla="*/ 11620192 w 11620192"/>
              <a:gd name="connsiteY3" fmla="*/ 4448543 h 4740865"/>
              <a:gd name="connsiteX4" fmla="*/ 11327870 w 11620192"/>
              <a:gd name="connsiteY4" fmla="*/ 4740865 h 4740865"/>
              <a:gd name="connsiteX5" fmla="*/ 566728 w 11620192"/>
              <a:gd name="connsiteY5" fmla="*/ 4740865 h 4740865"/>
              <a:gd name="connsiteX6" fmla="*/ 561147 w 11620192"/>
              <a:gd name="connsiteY6" fmla="*/ 4685196 h 4740865"/>
              <a:gd name="connsiteX7" fmla="*/ 180032 w 11620192"/>
              <a:gd name="connsiteY7" fmla="*/ 4372868 h 4740865"/>
              <a:gd name="connsiteX8" fmla="*/ 28609 w 11620192"/>
              <a:gd name="connsiteY8" fmla="*/ 4403607 h 4740865"/>
              <a:gd name="connsiteX9" fmla="*/ 0 w 11620192"/>
              <a:gd name="connsiteY9" fmla="*/ 4419221 h 4740865"/>
              <a:gd name="connsiteX10" fmla="*/ 0 w 11620192"/>
              <a:gd name="connsiteY10" fmla="*/ 292322 h 4740865"/>
              <a:gd name="connsiteX11" fmla="*/ 292322 w 11620192"/>
              <a:gd name="connsiteY11" fmla="*/ 0 h 4740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620192" h="4740865">
                <a:moveTo>
                  <a:pt x="292322" y="0"/>
                </a:moveTo>
                <a:lnTo>
                  <a:pt x="11327870" y="0"/>
                </a:lnTo>
                <a:cubicBezTo>
                  <a:pt x="11489315" y="0"/>
                  <a:pt x="11620192" y="130877"/>
                  <a:pt x="11620192" y="292322"/>
                </a:cubicBezTo>
                <a:lnTo>
                  <a:pt x="11620192" y="4448543"/>
                </a:lnTo>
                <a:cubicBezTo>
                  <a:pt x="11620192" y="4609988"/>
                  <a:pt x="11489315" y="4740865"/>
                  <a:pt x="11327870" y="4740865"/>
                </a:cubicBezTo>
                <a:lnTo>
                  <a:pt x="566728" y="4740865"/>
                </a:lnTo>
                <a:lnTo>
                  <a:pt x="561147" y="4685196"/>
                </a:lnTo>
                <a:cubicBezTo>
                  <a:pt x="524872" y="4506951"/>
                  <a:pt x="368025" y="4372868"/>
                  <a:pt x="180032" y="4372868"/>
                </a:cubicBezTo>
                <a:cubicBezTo>
                  <a:pt x="126320" y="4372868"/>
                  <a:pt x="75150" y="4383814"/>
                  <a:pt x="28609" y="4403607"/>
                </a:cubicBezTo>
                <a:lnTo>
                  <a:pt x="0" y="4419221"/>
                </a:lnTo>
                <a:lnTo>
                  <a:pt x="0" y="292322"/>
                </a:lnTo>
                <a:cubicBezTo>
                  <a:pt x="0" y="130877"/>
                  <a:pt x="130877" y="0"/>
                  <a:pt x="292322" y="0"/>
                </a:cubicBez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A9F7FD-31EB-6FE5-EA17-914FD6B843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05340" y="1218534"/>
            <a:ext cx="2410055" cy="11493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01AD76-DB99-3EA6-57C5-B368EDEBBA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1151" y="1218534"/>
            <a:ext cx="4216209" cy="72579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02F84A3-1295-31BE-6F74-1C989488CD46}"/>
              </a:ext>
            </a:extLst>
          </p:cNvPr>
          <p:cNvSpPr/>
          <p:nvPr/>
        </p:nvSpPr>
        <p:spPr>
          <a:xfrm>
            <a:off x="4551680" y="1353114"/>
            <a:ext cx="986934" cy="377362"/>
          </a:xfrm>
          <a:prstGeom prst="rect">
            <a:avLst/>
          </a:prstGeom>
          <a:solidFill>
            <a:srgbClr val="FFF2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ysClr val="windowText" lastClr="000000"/>
                </a:solidFill>
              </a:rPr>
              <a:t>______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49D3D8B-4F57-E65F-611A-B7C6CC0E078E}"/>
              </a:ext>
            </a:extLst>
          </p:cNvPr>
          <p:cNvSpPr/>
          <p:nvPr/>
        </p:nvSpPr>
        <p:spPr>
          <a:xfrm>
            <a:off x="10133814" y="1706541"/>
            <a:ext cx="1030502" cy="377362"/>
          </a:xfrm>
          <a:prstGeom prst="rect">
            <a:avLst/>
          </a:prstGeom>
          <a:solidFill>
            <a:srgbClr val="FFF2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ysClr val="windowText" lastClr="000000"/>
                </a:solidFill>
              </a:rPr>
              <a:t>_____?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D76A787-1806-0952-B83F-F959A46DD957}"/>
              </a:ext>
            </a:extLst>
          </p:cNvPr>
          <p:cNvSpPr/>
          <p:nvPr/>
        </p:nvSpPr>
        <p:spPr>
          <a:xfrm>
            <a:off x="8985481" y="4597516"/>
            <a:ext cx="1474461" cy="377362"/>
          </a:xfrm>
          <a:prstGeom prst="rect">
            <a:avLst/>
          </a:prstGeom>
          <a:solidFill>
            <a:srgbClr val="FFF2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>
                <a:solidFill>
                  <a:sysClr val="windowText" lastClr="000000"/>
                </a:solidFill>
              </a:rPr>
              <a:t>_________.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04C4106-8FBE-FF00-5291-6530BC25ED2D}"/>
              </a:ext>
            </a:extLst>
          </p:cNvPr>
          <p:cNvSpPr/>
          <p:nvPr/>
        </p:nvSpPr>
        <p:spPr>
          <a:xfrm>
            <a:off x="4587561" y="1263192"/>
            <a:ext cx="951053" cy="490194"/>
          </a:xfrm>
          <a:prstGeom prst="roundRect">
            <a:avLst>
              <a:gd name="adj" fmla="val 3205"/>
            </a:avLst>
          </a:prstGeom>
          <a:solidFill>
            <a:srgbClr val="FFF2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u="sng">
                <a:solidFill>
                  <a:srgbClr val="C00000"/>
                </a:solidFill>
              </a:rPr>
              <a:t>pink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D289B19-9665-C4D6-021B-A8BB1429FD1B}"/>
              </a:ext>
            </a:extLst>
          </p:cNvPr>
          <p:cNvSpPr/>
          <p:nvPr/>
        </p:nvSpPr>
        <p:spPr>
          <a:xfrm>
            <a:off x="10117302" y="1650125"/>
            <a:ext cx="1030503" cy="490194"/>
          </a:xfrm>
          <a:prstGeom prst="roundRect">
            <a:avLst>
              <a:gd name="adj" fmla="val 3205"/>
            </a:avLst>
          </a:prstGeom>
          <a:solidFill>
            <a:srgbClr val="FFF2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u="sng">
                <a:solidFill>
                  <a:srgbClr val="C00000"/>
                </a:solidFill>
              </a:rPr>
              <a:t>colour</a:t>
            </a:r>
            <a:r>
              <a:rPr lang="en-US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55342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D7A6C6C-A575-54CA-4F4B-C2AB5E7FDD5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307" t="681" r="968" b="112"/>
          <a:stretch/>
        </p:blipFill>
        <p:spPr>
          <a:xfrm>
            <a:off x="-9331" y="-926"/>
            <a:ext cx="12201331" cy="6858926"/>
          </a:xfrm>
          <a:prstGeom prst="rect">
            <a:avLst/>
          </a:prstGeom>
        </p:spPr>
      </p:pic>
      <p:grpSp>
        <p:nvGrpSpPr>
          <p:cNvPr id="61" name="Mspham-0936082789">
            <a:extLst>
              <a:ext uri="{FF2B5EF4-FFF2-40B4-BE49-F238E27FC236}">
                <a16:creationId xmlns:a16="http://schemas.microsoft.com/office/drawing/2014/main" id="{1168D277-6353-8617-0087-961E6F8DDD85}"/>
              </a:ext>
            </a:extLst>
          </p:cNvPr>
          <p:cNvGrpSpPr/>
          <p:nvPr/>
        </p:nvGrpSpPr>
        <p:grpSpPr>
          <a:xfrm>
            <a:off x="620594" y="4051650"/>
            <a:ext cx="1322799" cy="1615850"/>
            <a:chOff x="12670510" y="11157686"/>
            <a:chExt cx="1109238" cy="1354978"/>
          </a:xfrm>
        </p:grpSpPr>
        <p:sp>
          <p:nvSpPr>
            <p:cNvPr id="62" name="Mspham-0936082789">
              <a:hlinkClick r:id="rId3"/>
              <a:extLst>
                <a:ext uri="{FF2B5EF4-FFF2-40B4-BE49-F238E27FC236}">
                  <a16:creationId xmlns:a16="http://schemas.microsoft.com/office/drawing/2014/main" id="{89774A38-50CF-5159-D3A8-6EDBCDC74500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3" name="MsPham-0936082789">
              <a:hlinkClick r:id="rId3"/>
              <a:extLst>
                <a:ext uri="{FF2B5EF4-FFF2-40B4-BE49-F238E27FC236}">
                  <a16:creationId xmlns:a16="http://schemas.microsoft.com/office/drawing/2014/main" id="{E5398491-1B49-D92E-AF03-9FAC50A24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8" name="MsPham 0936082789"/>
          <p:cNvSpPr txBox="1"/>
          <p:nvPr/>
        </p:nvSpPr>
        <p:spPr>
          <a:xfrm>
            <a:off x="3379807" y="195870"/>
            <a:ext cx="534750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219170"/>
            <a:r>
              <a:rPr lang="en-US" sz="3600" b="1" kern="0">
                <a:solidFill>
                  <a:schemeClr val="bg1"/>
                </a:solidFill>
                <a:latin typeface="+mj-lt"/>
              </a:rPr>
              <a:t>Find someone who…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8788389-9FB8-B3DB-6911-25CA629FB4EC}"/>
              </a:ext>
            </a:extLst>
          </p:cNvPr>
          <p:cNvSpPr txBox="1"/>
          <p:nvPr/>
        </p:nvSpPr>
        <p:spPr>
          <a:xfrm>
            <a:off x="3037236" y="7038843"/>
            <a:ext cx="610209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40"/>
              <a:t>https://www.facebook.com/msphampowerpoint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9BC9548-060E-3F41-B04D-C684B0D7BC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4856" r="2871" b="1"/>
          <a:stretch/>
        </p:blipFill>
        <p:spPr>
          <a:xfrm>
            <a:off x="298580" y="1921265"/>
            <a:ext cx="11517500" cy="4740865"/>
          </a:xfrm>
          <a:custGeom>
            <a:avLst/>
            <a:gdLst>
              <a:gd name="connsiteX0" fmla="*/ 292322 w 11620192"/>
              <a:gd name="connsiteY0" fmla="*/ 0 h 4740865"/>
              <a:gd name="connsiteX1" fmla="*/ 11327870 w 11620192"/>
              <a:gd name="connsiteY1" fmla="*/ 0 h 4740865"/>
              <a:gd name="connsiteX2" fmla="*/ 11620192 w 11620192"/>
              <a:gd name="connsiteY2" fmla="*/ 292322 h 4740865"/>
              <a:gd name="connsiteX3" fmla="*/ 11620192 w 11620192"/>
              <a:gd name="connsiteY3" fmla="*/ 4448543 h 4740865"/>
              <a:gd name="connsiteX4" fmla="*/ 11327870 w 11620192"/>
              <a:gd name="connsiteY4" fmla="*/ 4740865 h 4740865"/>
              <a:gd name="connsiteX5" fmla="*/ 566728 w 11620192"/>
              <a:gd name="connsiteY5" fmla="*/ 4740865 h 4740865"/>
              <a:gd name="connsiteX6" fmla="*/ 561147 w 11620192"/>
              <a:gd name="connsiteY6" fmla="*/ 4685196 h 4740865"/>
              <a:gd name="connsiteX7" fmla="*/ 180032 w 11620192"/>
              <a:gd name="connsiteY7" fmla="*/ 4372868 h 4740865"/>
              <a:gd name="connsiteX8" fmla="*/ 28609 w 11620192"/>
              <a:gd name="connsiteY8" fmla="*/ 4403607 h 4740865"/>
              <a:gd name="connsiteX9" fmla="*/ 0 w 11620192"/>
              <a:gd name="connsiteY9" fmla="*/ 4419221 h 4740865"/>
              <a:gd name="connsiteX10" fmla="*/ 0 w 11620192"/>
              <a:gd name="connsiteY10" fmla="*/ 292322 h 4740865"/>
              <a:gd name="connsiteX11" fmla="*/ 292322 w 11620192"/>
              <a:gd name="connsiteY11" fmla="*/ 0 h 4740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620192" h="4740865">
                <a:moveTo>
                  <a:pt x="292322" y="0"/>
                </a:moveTo>
                <a:lnTo>
                  <a:pt x="11327870" y="0"/>
                </a:lnTo>
                <a:cubicBezTo>
                  <a:pt x="11489315" y="0"/>
                  <a:pt x="11620192" y="130877"/>
                  <a:pt x="11620192" y="292322"/>
                </a:cubicBezTo>
                <a:lnTo>
                  <a:pt x="11620192" y="4448543"/>
                </a:lnTo>
                <a:cubicBezTo>
                  <a:pt x="11620192" y="4609988"/>
                  <a:pt x="11489315" y="4740865"/>
                  <a:pt x="11327870" y="4740865"/>
                </a:cubicBezTo>
                <a:lnTo>
                  <a:pt x="566728" y="4740865"/>
                </a:lnTo>
                <a:lnTo>
                  <a:pt x="561147" y="4685196"/>
                </a:lnTo>
                <a:cubicBezTo>
                  <a:pt x="524872" y="4506951"/>
                  <a:pt x="368025" y="4372868"/>
                  <a:pt x="180032" y="4372868"/>
                </a:cubicBezTo>
                <a:cubicBezTo>
                  <a:pt x="126320" y="4372868"/>
                  <a:pt x="75150" y="4383814"/>
                  <a:pt x="28609" y="4403607"/>
                </a:cubicBezTo>
                <a:lnTo>
                  <a:pt x="0" y="4419221"/>
                </a:lnTo>
                <a:lnTo>
                  <a:pt x="0" y="292322"/>
                </a:lnTo>
                <a:cubicBezTo>
                  <a:pt x="0" y="130877"/>
                  <a:pt x="130877" y="0"/>
                  <a:pt x="292322" y="0"/>
                </a:cubicBez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A9F7FD-31EB-6FE5-EA17-914FD6B843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05340" y="1218534"/>
            <a:ext cx="2410055" cy="11493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01AD76-DB99-3EA6-57C5-B368EDEBBA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1151" y="1218534"/>
            <a:ext cx="4216209" cy="72579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02F84A3-1295-31BE-6F74-1C989488CD46}"/>
              </a:ext>
            </a:extLst>
          </p:cNvPr>
          <p:cNvSpPr/>
          <p:nvPr/>
        </p:nvSpPr>
        <p:spPr>
          <a:xfrm>
            <a:off x="4551680" y="1353114"/>
            <a:ext cx="986934" cy="377362"/>
          </a:xfrm>
          <a:prstGeom prst="rect">
            <a:avLst/>
          </a:prstGeom>
          <a:solidFill>
            <a:srgbClr val="FFF2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ysClr val="windowText" lastClr="000000"/>
                </a:solidFill>
              </a:rPr>
              <a:t>______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49D3D8B-4F57-E65F-611A-B7C6CC0E078E}"/>
              </a:ext>
            </a:extLst>
          </p:cNvPr>
          <p:cNvSpPr/>
          <p:nvPr/>
        </p:nvSpPr>
        <p:spPr>
          <a:xfrm>
            <a:off x="10133814" y="1706541"/>
            <a:ext cx="1030502" cy="377362"/>
          </a:xfrm>
          <a:prstGeom prst="rect">
            <a:avLst/>
          </a:prstGeom>
          <a:solidFill>
            <a:srgbClr val="FFF2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ysClr val="windowText" lastClr="000000"/>
                </a:solidFill>
              </a:rPr>
              <a:t>_____?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D76A787-1806-0952-B83F-F959A46DD957}"/>
              </a:ext>
            </a:extLst>
          </p:cNvPr>
          <p:cNvSpPr/>
          <p:nvPr/>
        </p:nvSpPr>
        <p:spPr>
          <a:xfrm>
            <a:off x="8985481" y="4597516"/>
            <a:ext cx="1474461" cy="377362"/>
          </a:xfrm>
          <a:prstGeom prst="rect">
            <a:avLst/>
          </a:prstGeom>
          <a:solidFill>
            <a:srgbClr val="FFF2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>
                <a:solidFill>
                  <a:sysClr val="windowText" lastClr="000000"/>
                </a:solidFill>
              </a:rPr>
              <a:t>_________.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04C4106-8FBE-FF00-5291-6530BC25ED2D}"/>
              </a:ext>
            </a:extLst>
          </p:cNvPr>
          <p:cNvSpPr/>
          <p:nvPr/>
        </p:nvSpPr>
        <p:spPr>
          <a:xfrm>
            <a:off x="4587561" y="1263192"/>
            <a:ext cx="1508439" cy="490194"/>
          </a:xfrm>
          <a:prstGeom prst="roundRect">
            <a:avLst>
              <a:gd name="adj" fmla="val 3205"/>
            </a:avLst>
          </a:prstGeom>
          <a:solidFill>
            <a:srgbClr val="FFF2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u="sng">
                <a:solidFill>
                  <a:srgbClr val="C00000"/>
                </a:solidFill>
              </a:rPr>
              <a:t>a sandwich.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D289B19-9665-C4D6-021B-A8BB1429FD1B}"/>
              </a:ext>
            </a:extLst>
          </p:cNvPr>
          <p:cNvSpPr/>
          <p:nvPr/>
        </p:nvSpPr>
        <p:spPr>
          <a:xfrm>
            <a:off x="10117302" y="1650125"/>
            <a:ext cx="1030503" cy="490194"/>
          </a:xfrm>
          <a:prstGeom prst="roundRect">
            <a:avLst>
              <a:gd name="adj" fmla="val 3205"/>
            </a:avLst>
          </a:prstGeom>
          <a:solidFill>
            <a:srgbClr val="FFF2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u="sng">
                <a:solidFill>
                  <a:srgbClr val="C00000"/>
                </a:solidFill>
              </a:rPr>
              <a:t>food</a:t>
            </a:r>
            <a:r>
              <a:rPr lang="en-US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6560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Mspham-0936082789">
            <a:extLst>
              <a:ext uri="{FF2B5EF4-FFF2-40B4-BE49-F238E27FC236}">
                <a16:creationId xmlns:a16="http://schemas.microsoft.com/office/drawing/2014/main" id="{BE4490EE-8A30-B197-61A8-34D2E05B9B39}"/>
              </a:ext>
            </a:extLst>
          </p:cNvPr>
          <p:cNvGrpSpPr/>
          <p:nvPr/>
        </p:nvGrpSpPr>
        <p:grpSpPr>
          <a:xfrm>
            <a:off x="2177171" y="1611621"/>
            <a:ext cx="1322799" cy="1615850"/>
            <a:chOff x="12670510" y="11157686"/>
            <a:chExt cx="1109238" cy="1354978"/>
          </a:xfrm>
        </p:grpSpPr>
        <p:sp>
          <p:nvSpPr>
            <p:cNvPr id="43" name="Mspham-0936082789">
              <a:hlinkClick r:id="rId3"/>
              <a:extLst>
                <a:ext uri="{FF2B5EF4-FFF2-40B4-BE49-F238E27FC236}">
                  <a16:creationId xmlns:a16="http://schemas.microsoft.com/office/drawing/2014/main" id="{19D564DF-7C41-6C56-0972-153269A61486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4" name="MsPham-0936082789">
              <a:hlinkClick r:id="rId3"/>
              <a:extLst>
                <a:ext uri="{FF2B5EF4-FFF2-40B4-BE49-F238E27FC236}">
                  <a16:creationId xmlns:a16="http://schemas.microsoft.com/office/drawing/2014/main" id="{4DBDB62B-83B3-A7A0-F663-DC82C25DF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6" name="MsPham-0936082789">
            <a:extLst>
              <a:ext uri="{FF2B5EF4-FFF2-40B4-BE49-F238E27FC236}">
                <a16:creationId xmlns:a16="http://schemas.microsoft.com/office/drawing/2014/main" id="{7F3F02C6-8D7C-D8E1-6B60-677722880A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2419" y="758721"/>
            <a:ext cx="9547163" cy="5340559"/>
          </a:xfrm>
          <a:prstGeom prst="rect">
            <a:avLst/>
          </a:prstGeom>
        </p:spPr>
      </p:pic>
      <p:sp>
        <p:nvSpPr>
          <p:cNvPr id="3" name="MsPham 0936082789">
            <a:extLst>
              <a:ext uri="{FF2B5EF4-FFF2-40B4-BE49-F238E27FC236}">
                <a16:creationId xmlns:a16="http://schemas.microsoft.com/office/drawing/2014/main" id="{1F7C8F8C-0E70-0692-F615-85FAF2CCA537}"/>
              </a:ext>
            </a:extLst>
          </p:cNvPr>
          <p:cNvSpPr txBox="1"/>
          <p:nvPr/>
        </p:nvSpPr>
        <p:spPr>
          <a:xfrm>
            <a:off x="1668061" y="2920792"/>
            <a:ext cx="8855877" cy="1154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zh-CN"/>
            </a:defPPr>
            <a:lvl1pPr algn="ctr">
              <a:lnSpc>
                <a:spcPts val="9792"/>
              </a:lnSpc>
              <a:defRPr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E43525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8000"/>
              <a:t>Wrap - up</a:t>
            </a:r>
          </a:p>
        </p:txBody>
      </p:sp>
      <p:sp>
        <p:nvSpPr>
          <p:cNvPr id="12" name="MsPham 0936082789">
            <a:extLst>
              <a:ext uri="{FF2B5EF4-FFF2-40B4-BE49-F238E27FC236}">
                <a16:creationId xmlns:a16="http://schemas.microsoft.com/office/drawing/2014/main" id="{3AE0E108-36E2-F21B-D61A-20C5E848B484}"/>
              </a:ext>
            </a:extLst>
          </p:cNvPr>
          <p:cNvSpPr txBox="1"/>
          <p:nvPr/>
        </p:nvSpPr>
        <p:spPr>
          <a:xfrm>
            <a:off x="3938905" y="975065"/>
            <a:ext cx="4459605" cy="5021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78"/>
              </a:lnSpc>
            </a:pPr>
            <a:r>
              <a:rPr lang="en-US" sz="5400" b="1">
                <a:solidFill>
                  <a:schemeClr val="bg1"/>
                </a:solidFill>
                <a:latin typeface="Amasis MT Pro Black" panose="02040A04050005020304" pitchFamily="18" charset="0"/>
              </a:rPr>
              <a:t>5.</a:t>
            </a:r>
            <a:endParaRPr lang="en-US" sz="5400" b="1" dirty="0">
              <a:solidFill>
                <a:schemeClr val="bg1"/>
              </a:solidFill>
              <a:latin typeface="Amasis MT Pro Black" panose="02040A04050005020304" pitchFamily="18" charset="0"/>
            </a:endParaRPr>
          </a:p>
        </p:txBody>
      </p:sp>
      <p:grpSp>
        <p:nvGrpSpPr>
          <p:cNvPr id="13" name="Mspham-0936082789">
            <a:extLst>
              <a:ext uri="{FF2B5EF4-FFF2-40B4-BE49-F238E27FC236}">
                <a16:creationId xmlns:a16="http://schemas.microsoft.com/office/drawing/2014/main" id="{E4A3077C-B4D9-9B15-08E4-B1D83252B62D}"/>
              </a:ext>
            </a:extLst>
          </p:cNvPr>
          <p:cNvGrpSpPr/>
          <p:nvPr/>
        </p:nvGrpSpPr>
        <p:grpSpPr>
          <a:xfrm>
            <a:off x="782680" y="377451"/>
            <a:ext cx="10661038" cy="788777"/>
            <a:chOff x="11437829" y="8417800"/>
            <a:chExt cx="8939851" cy="661432"/>
          </a:xfrm>
        </p:grpSpPr>
        <p:sp>
          <p:nvSpPr>
            <p:cNvPr id="14" name="Mspham-0936082789">
              <a:hlinkClick r:id="rId3"/>
              <a:extLst>
                <a:ext uri="{FF2B5EF4-FFF2-40B4-BE49-F238E27FC236}">
                  <a16:creationId xmlns:a16="http://schemas.microsoft.com/office/drawing/2014/main" id="{3C947EC7-5B8B-838C-C65D-4009F7652FE9}"/>
                </a:ext>
              </a:extLst>
            </p:cNvPr>
            <p:cNvSpPr txBox="1"/>
            <p:nvPr/>
          </p:nvSpPr>
          <p:spPr>
            <a:xfrm>
              <a:off x="19268442" y="8588866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6" name="MsPham-0936082789">
              <a:hlinkClick r:id="rId3"/>
              <a:extLst>
                <a:ext uri="{FF2B5EF4-FFF2-40B4-BE49-F238E27FC236}">
                  <a16:creationId xmlns:a16="http://schemas.microsoft.com/office/drawing/2014/main" id="{006B1750-4BA8-49E4-2012-6CA0BAED1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437829" y="8417800"/>
              <a:ext cx="639436" cy="639435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8" name="MsPham-0936082789">
            <a:extLst>
              <a:ext uri="{FF2B5EF4-FFF2-40B4-BE49-F238E27FC236}">
                <a16:creationId xmlns:a16="http://schemas.microsoft.com/office/drawing/2014/main" id="{65D81D97-6B6F-49D2-BA14-00E9750A47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5254" y="3516956"/>
            <a:ext cx="3048264" cy="3212870"/>
          </a:xfrm>
          <a:prstGeom prst="rect">
            <a:avLst/>
          </a:prstGeom>
        </p:spPr>
      </p:pic>
      <p:pic>
        <p:nvPicPr>
          <p:cNvPr id="19" name="MsPham-0936082789">
            <a:extLst>
              <a:ext uri="{FF2B5EF4-FFF2-40B4-BE49-F238E27FC236}">
                <a16:creationId xmlns:a16="http://schemas.microsoft.com/office/drawing/2014/main" id="{16826F6C-BB44-9A26-D43F-11C0C4F8B8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0998" y="4735378"/>
            <a:ext cx="1975275" cy="1511939"/>
          </a:xfrm>
          <a:prstGeom prst="rect">
            <a:avLst/>
          </a:prstGeom>
        </p:spPr>
      </p:pic>
      <p:pic>
        <p:nvPicPr>
          <p:cNvPr id="23" name="MsPham-0936082789">
            <a:extLst>
              <a:ext uri="{FF2B5EF4-FFF2-40B4-BE49-F238E27FC236}">
                <a16:creationId xmlns:a16="http://schemas.microsoft.com/office/drawing/2014/main" id="{12D1AB51-FF0B-9C83-110F-62C16787E8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2185" y="2980905"/>
            <a:ext cx="1042506" cy="896190"/>
          </a:xfrm>
          <a:prstGeom prst="rect">
            <a:avLst/>
          </a:prstGeom>
        </p:spPr>
      </p:pic>
      <p:pic>
        <p:nvPicPr>
          <p:cNvPr id="34" name="MsPham-0936082789">
            <a:extLst>
              <a:ext uri="{FF2B5EF4-FFF2-40B4-BE49-F238E27FC236}">
                <a16:creationId xmlns:a16="http://schemas.microsoft.com/office/drawing/2014/main" id="{7BFCB3F1-7069-3292-764D-F29E70CCAE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25832" y="281470"/>
            <a:ext cx="3816427" cy="2237426"/>
          </a:xfrm>
          <a:prstGeom prst="rect">
            <a:avLst/>
          </a:prstGeom>
        </p:spPr>
      </p:pic>
      <p:pic>
        <p:nvPicPr>
          <p:cNvPr id="5" name="MsPham-0936082789" descr="A blue and white text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CD253E3B-8F1A-FBE1-3DF8-3C75DBB61A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132" y="263224"/>
            <a:ext cx="1965144" cy="933849"/>
          </a:xfrm>
          <a:prstGeom prst="rect">
            <a:avLst/>
          </a:prstGeom>
          <a:effectLst>
            <a:glow rad="1016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5" name="MsPham-0936082789">
            <a:extLst>
              <a:ext uri="{FF2B5EF4-FFF2-40B4-BE49-F238E27FC236}">
                <a16:creationId xmlns:a16="http://schemas.microsoft.com/office/drawing/2014/main" id="{B7FE01A7-AF09-D932-0D7A-D2C75FF2F99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5481" y="685137"/>
            <a:ext cx="1798476" cy="1237595"/>
          </a:xfrm>
          <a:prstGeom prst="rect">
            <a:avLst/>
          </a:prstGeom>
        </p:spPr>
      </p:pic>
      <p:pic>
        <p:nvPicPr>
          <p:cNvPr id="9" name="MsPham-0936082789">
            <a:hlinkClick r:id="rId3"/>
            <a:extLst>
              <a:ext uri="{FF2B5EF4-FFF2-40B4-BE49-F238E27FC236}">
                <a16:creationId xmlns:a16="http://schemas.microsoft.com/office/drawing/2014/main" id="{EC9D3DAC-13E7-9413-5658-E25C9531191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04" y="263224"/>
            <a:ext cx="1638206" cy="1040711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EF3FFE-F498-BC00-7392-1AC02DF416DF}"/>
              </a:ext>
            </a:extLst>
          </p:cNvPr>
          <p:cNvSpPr txBox="1"/>
          <p:nvPr/>
        </p:nvSpPr>
        <p:spPr>
          <a:xfrm>
            <a:off x="3037236" y="7038843"/>
            <a:ext cx="610209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40"/>
              <a:t>https://www.facebook.com/msphampowerpoint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9247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MsPham 0936082789">
            <a:extLst>
              <a:ext uri="{FF2B5EF4-FFF2-40B4-BE49-F238E27FC236}">
                <a16:creationId xmlns:a16="http://schemas.microsoft.com/office/drawing/2014/main" id="{DB31F881-E63F-E72B-E905-2695F9515DE1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307" t="681" r="968" b="112"/>
          <a:stretch/>
        </p:blipFill>
        <p:spPr>
          <a:xfrm>
            <a:off x="-9331" y="-926"/>
            <a:ext cx="12201331" cy="6858926"/>
          </a:xfrm>
          <a:prstGeom prst="rect">
            <a:avLst/>
          </a:prstGeom>
        </p:spPr>
      </p:pic>
      <p:sp>
        <p:nvSpPr>
          <p:cNvPr id="17" name="Freeform 17"/>
          <p:cNvSpPr/>
          <p:nvPr/>
        </p:nvSpPr>
        <p:spPr>
          <a:xfrm rot="1559850" flipV="1">
            <a:off x="7545835" y="3820688"/>
            <a:ext cx="1406642" cy="593951"/>
          </a:xfrm>
          <a:custGeom>
            <a:avLst/>
            <a:gdLst/>
            <a:ahLst/>
            <a:cxnLst/>
            <a:rect l="l" t="t" r="r" b="b"/>
            <a:pathLst>
              <a:path w="1520018" h="757153">
                <a:moveTo>
                  <a:pt x="0" y="757153"/>
                </a:moveTo>
                <a:lnTo>
                  <a:pt x="1520018" y="757153"/>
                </a:lnTo>
                <a:lnTo>
                  <a:pt x="1520018" y="0"/>
                </a:lnTo>
                <a:lnTo>
                  <a:pt x="0" y="0"/>
                </a:lnTo>
                <a:lnTo>
                  <a:pt x="0" y="757153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lnSpc>
                <a:spcPts val="1800"/>
              </a:lnSpc>
            </a:pPr>
            <a:endParaRPr lang="en-US" sz="1050"/>
          </a:p>
        </p:txBody>
      </p:sp>
      <p:sp>
        <p:nvSpPr>
          <p:cNvPr id="23" name="Freeform 23"/>
          <p:cNvSpPr/>
          <p:nvPr/>
        </p:nvSpPr>
        <p:spPr>
          <a:xfrm rot="1083661" flipH="1" flipV="1">
            <a:off x="3209966" y="2170525"/>
            <a:ext cx="1189177" cy="285867"/>
          </a:xfrm>
          <a:custGeom>
            <a:avLst/>
            <a:gdLst/>
            <a:ahLst/>
            <a:cxnLst/>
            <a:rect l="l" t="t" r="r" b="b"/>
            <a:pathLst>
              <a:path w="935873" h="322515">
                <a:moveTo>
                  <a:pt x="935873" y="0"/>
                </a:moveTo>
                <a:lnTo>
                  <a:pt x="0" y="0"/>
                </a:lnTo>
                <a:lnTo>
                  <a:pt x="0" y="322515"/>
                </a:lnTo>
                <a:lnTo>
                  <a:pt x="935873" y="322515"/>
                </a:lnTo>
                <a:lnTo>
                  <a:pt x="93587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lnSpc>
                <a:spcPts val="1800"/>
              </a:lnSpc>
            </a:pPr>
            <a:endParaRPr lang="en-US" sz="1050"/>
          </a:p>
        </p:txBody>
      </p:sp>
      <p:sp>
        <p:nvSpPr>
          <p:cNvPr id="6" name="Freeform 6"/>
          <p:cNvSpPr/>
          <p:nvPr/>
        </p:nvSpPr>
        <p:spPr>
          <a:xfrm flipH="1">
            <a:off x="916728" y="4758410"/>
            <a:ext cx="1828800" cy="99753"/>
          </a:xfrm>
          <a:custGeom>
            <a:avLst/>
            <a:gdLst/>
            <a:ahLst/>
            <a:cxnLst/>
            <a:rect l="l" t="t" r="r" b="b"/>
            <a:pathLst>
              <a:path w="2743200" h="149629">
                <a:moveTo>
                  <a:pt x="2743200" y="0"/>
                </a:moveTo>
                <a:lnTo>
                  <a:pt x="0" y="0"/>
                </a:lnTo>
                <a:lnTo>
                  <a:pt x="0" y="149630"/>
                </a:lnTo>
                <a:lnTo>
                  <a:pt x="2743200" y="149630"/>
                </a:lnTo>
                <a:lnTo>
                  <a:pt x="274320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lnSpc>
                <a:spcPts val="1800"/>
              </a:lnSpc>
            </a:pPr>
            <a:endParaRPr lang="en-US" sz="1050"/>
          </a:p>
        </p:txBody>
      </p:sp>
      <p:sp>
        <p:nvSpPr>
          <p:cNvPr id="7" name="Freeform 7"/>
          <p:cNvSpPr/>
          <p:nvPr/>
        </p:nvSpPr>
        <p:spPr>
          <a:xfrm flipH="1">
            <a:off x="1174516" y="2313459"/>
            <a:ext cx="1828800" cy="99753"/>
          </a:xfrm>
          <a:custGeom>
            <a:avLst/>
            <a:gdLst/>
            <a:ahLst/>
            <a:cxnLst/>
            <a:rect l="l" t="t" r="r" b="b"/>
            <a:pathLst>
              <a:path w="2743200" h="149629">
                <a:moveTo>
                  <a:pt x="2743200" y="0"/>
                </a:moveTo>
                <a:lnTo>
                  <a:pt x="0" y="0"/>
                </a:lnTo>
                <a:lnTo>
                  <a:pt x="0" y="149630"/>
                </a:lnTo>
                <a:lnTo>
                  <a:pt x="2743200" y="149630"/>
                </a:lnTo>
                <a:lnTo>
                  <a:pt x="274320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lnSpc>
                <a:spcPts val="1800"/>
              </a:lnSpc>
            </a:pPr>
            <a:endParaRPr lang="en-US" sz="1050"/>
          </a:p>
        </p:txBody>
      </p:sp>
      <p:sp>
        <p:nvSpPr>
          <p:cNvPr id="10" name="Freeform 10"/>
          <p:cNvSpPr/>
          <p:nvPr/>
        </p:nvSpPr>
        <p:spPr>
          <a:xfrm flipH="1">
            <a:off x="9451709" y="2041594"/>
            <a:ext cx="1855556" cy="101212"/>
          </a:xfrm>
          <a:custGeom>
            <a:avLst/>
            <a:gdLst/>
            <a:ahLst/>
            <a:cxnLst/>
            <a:rect l="l" t="t" r="r" b="b"/>
            <a:pathLst>
              <a:path w="2783334" h="151818">
                <a:moveTo>
                  <a:pt x="2783333" y="0"/>
                </a:moveTo>
                <a:lnTo>
                  <a:pt x="0" y="0"/>
                </a:lnTo>
                <a:lnTo>
                  <a:pt x="0" y="151819"/>
                </a:lnTo>
                <a:lnTo>
                  <a:pt x="2783333" y="151819"/>
                </a:lnTo>
                <a:lnTo>
                  <a:pt x="2783333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lnSpc>
                <a:spcPts val="1800"/>
              </a:lnSpc>
            </a:pPr>
            <a:endParaRPr lang="en-US" sz="1050"/>
          </a:p>
        </p:txBody>
      </p:sp>
      <p:sp>
        <p:nvSpPr>
          <p:cNvPr id="55" name="Freeform 17">
            <a:extLst>
              <a:ext uri="{FF2B5EF4-FFF2-40B4-BE49-F238E27FC236}">
                <a16:creationId xmlns:a16="http://schemas.microsoft.com/office/drawing/2014/main" id="{23293273-C777-A534-E315-7C09E9535532}"/>
              </a:ext>
            </a:extLst>
          </p:cNvPr>
          <p:cNvSpPr/>
          <p:nvPr/>
        </p:nvSpPr>
        <p:spPr>
          <a:xfrm rot="3650959" flipV="1">
            <a:off x="5257252" y="4584825"/>
            <a:ext cx="1308510" cy="611800"/>
          </a:xfrm>
          <a:custGeom>
            <a:avLst/>
            <a:gdLst/>
            <a:ahLst/>
            <a:cxnLst/>
            <a:rect l="l" t="t" r="r" b="b"/>
            <a:pathLst>
              <a:path w="1520018" h="757153">
                <a:moveTo>
                  <a:pt x="0" y="757153"/>
                </a:moveTo>
                <a:lnTo>
                  <a:pt x="1520018" y="757153"/>
                </a:lnTo>
                <a:lnTo>
                  <a:pt x="1520018" y="0"/>
                </a:lnTo>
                <a:lnTo>
                  <a:pt x="0" y="0"/>
                </a:lnTo>
                <a:lnTo>
                  <a:pt x="0" y="757153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lnSpc>
                <a:spcPts val="1800"/>
              </a:lnSpc>
            </a:pPr>
            <a:endParaRPr lang="en-US" sz="1050"/>
          </a:p>
        </p:txBody>
      </p:sp>
      <p:sp>
        <p:nvSpPr>
          <p:cNvPr id="57" name="Freeform 9">
            <a:extLst>
              <a:ext uri="{FF2B5EF4-FFF2-40B4-BE49-F238E27FC236}">
                <a16:creationId xmlns:a16="http://schemas.microsoft.com/office/drawing/2014/main" id="{84610853-47AD-602D-47CF-D6043D26013F}"/>
              </a:ext>
            </a:extLst>
          </p:cNvPr>
          <p:cNvSpPr/>
          <p:nvPr/>
        </p:nvSpPr>
        <p:spPr>
          <a:xfrm flipH="1">
            <a:off x="9016498" y="4668296"/>
            <a:ext cx="1855556" cy="101212"/>
          </a:xfrm>
          <a:custGeom>
            <a:avLst/>
            <a:gdLst/>
            <a:ahLst/>
            <a:cxnLst/>
            <a:rect l="l" t="t" r="r" b="b"/>
            <a:pathLst>
              <a:path w="2783334" h="151818">
                <a:moveTo>
                  <a:pt x="2783334" y="0"/>
                </a:moveTo>
                <a:lnTo>
                  <a:pt x="0" y="0"/>
                </a:lnTo>
                <a:lnTo>
                  <a:pt x="0" y="151818"/>
                </a:lnTo>
                <a:lnTo>
                  <a:pt x="2783334" y="151818"/>
                </a:lnTo>
                <a:lnTo>
                  <a:pt x="2783334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lnSpc>
                <a:spcPts val="1800"/>
              </a:lnSpc>
            </a:pPr>
            <a:endParaRPr lang="en-US" sz="1050"/>
          </a:p>
        </p:txBody>
      </p:sp>
      <p:sp>
        <p:nvSpPr>
          <p:cNvPr id="58" name="Freeform 14">
            <a:extLst>
              <a:ext uri="{FF2B5EF4-FFF2-40B4-BE49-F238E27FC236}">
                <a16:creationId xmlns:a16="http://schemas.microsoft.com/office/drawing/2014/main" id="{5EC6B89E-B461-C1D2-2035-14DFDBCA4CD9}"/>
              </a:ext>
            </a:extLst>
          </p:cNvPr>
          <p:cNvSpPr/>
          <p:nvPr/>
        </p:nvSpPr>
        <p:spPr>
          <a:xfrm flipH="1">
            <a:off x="4668556" y="6193932"/>
            <a:ext cx="1828800" cy="99753"/>
          </a:xfrm>
          <a:custGeom>
            <a:avLst/>
            <a:gdLst/>
            <a:ahLst/>
            <a:cxnLst/>
            <a:rect l="l" t="t" r="r" b="b"/>
            <a:pathLst>
              <a:path w="2743200" h="149629">
                <a:moveTo>
                  <a:pt x="2743200" y="0"/>
                </a:moveTo>
                <a:lnTo>
                  <a:pt x="0" y="0"/>
                </a:lnTo>
                <a:lnTo>
                  <a:pt x="0" y="149629"/>
                </a:lnTo>
                <a:lnTo>
                  <a:pt x="2743200" y="149629"/>
                </a:lnTo>
                <a:lnTo>
                  <a:pt x="274320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lnSpc>
                <a:spcPts val="1800"/>
              </a:lnSpc>
            </a:pPr>
            <a:endParaRPr lang="en-US" sz="1050"/>
          </a:p>
        </p:txBody>
      </p:sp>
      <p:pic>
        <p:nvPicPr>
          <p:cNvPr id="62" name="Picture 61" descr="A group of sports balls and a racket&#10;&#10;Description automatically generated">
            <a:extLst>
              <a:ext uri="{FF2B5EF4-FFF2-40B4-BE49-F238E27FC236}">
                <a16:creationId xmlns:a16="http://schemas.microsoft.com/office/drawing/2014/main" id="{4DA88FC6-8257-CBDE-CA9B-4C78AFDADC68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334" y="3794390"/>
            <a:ext cx="1269884" cy="842356"/>
          </a:xfrm>
          <a:prstGeom prst="rect">
            <a:avLst/>
          </a:prstGeom>
        </p:spPr>
      </p:pic>
      <p:pic>
        <p:nvPicPr>
          <p:cNvPr id="64" name="Picture 63" descr="A book with a globe and school supplies&#10;&#10;Description automatically generated">
            <a:extLst>
              <a:ext uri="{FF2B5EF4-FFF2-40B4-BE49-F238E27FC236}">
                <a16:creationId xmlns:a16="http://schemas.microsoft.com/office/drawing/2014/main" id="{EFDDF718-9617-6EA4-34E1-78CE7B8866B5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314183"/>
            <a:ext cx="1318633" cy="1178089"/>
          </a:xfrm>
          <a:prstGeom prst="rect">
            <a:avLst/>
          </a:prstGeom>
        </p:spPr>
      </p:pic>
      <p:pic>
        <p:nvPicPr>
          <p:cNvPr id="66" name="Picture 65" descr="A paint palette and brush&#10;&#10;Description automatically generated">
            <a:extLst>
              <a:ext uri="{FF2B5EF4-FFF2-40B4-BE49-F238E27FC236}">
                <a16:creationId xmlns:a16="http://schemas.microsoft.com/office/drawing/2014/main" id="{D96FD850-ED0B-0D72-DF4A-609DDD0707DD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351" y="3878564"/>
            <a:ext cx="1068779" cy="1068779"/>
          </a:xfrm>
          <a:prstGeom prst="rect">
            <a:avLst/>
          </a:prstGeom>
        </p:spPr>
      </p:pic>
      <p:pic>
        <p:nvPicPr>
          <p:cNvPr id="71" name="Picture 70" descr="A drink and a burger&#10;&#10;Description automatically generated">
            <a:extLst>
              <a:ext uri="{FF2B5EF4-FFF2-40B4-BE49-F238E27FC236}">
                <a16:creationId xmlns:a16="http://schemas.microsoft.com/office/drawing/2014/main" id="{7E843B6C-D5E4-08FE-4601-4C376B8468F2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495" y="1600536"/>
            <a:ext cx="945745" cy="945745"/>
          </a:xfrm>
          <a:prstGeom prst="rect">
            <a:avLst/>
          </a:prstGeom>
        </p:spPr>
      </p:pic>
      <p:sp>
        <p:nvSpPr>
          <p:cNvPr id="73" name="Freeform 18">
            <a:extLst>
              <a:ext uri="{FF2B5EF4-FFF2-40B4-BE49-F238E27FC236}">
                <a16:creationId xmlns:a16="http://schemas.microsoft.com/office/drawing/2014/main" id="{9EA0CEAD-F9E8-D892-54AD-A819975B9428}"/>
              </a:ext>
            </a:extLst>
          </p:cNvPr>
          <p:cNvSpPr/>
          <p:nvPr/>
        </p:nvSpPr>
        <p:spPr>
          <a:xfrm rot="9788982" flipH="1" flipV="1">
            <a:off x="8172375" y="1811923"/>
            <a:ext cx="1163125" cy="542843"/>
          </a:xfrm>
          <a:custGeom>
            <a:avLst/>
            <a:gdLst/>
            <a:ahLst/>
            <a:cxnLst/>
            <a:rect l="l" t="t" r="r" b="b"/>
            <a:pathLst>
              <a:path w="1792253" h="892759">
                <a:moveTo>
                  <a:pt x="1792253" y="892759"/>
                </a:moveTo>
                <a:lnTo>
                  <a:pt x="0" y="892759"/>
                </a:lnTo>
                <a:lnTo>
                  <a:pt x="0" y="0"/>
                </a:lnTo>
                <a:lnTo>
                  <a:pt x="1792253" y="0"/>
                </a:lnTo>
                <a:lnTo>
                  <a:pt x="1792253" y="892759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lnSpc>
                <a:spcPts val="1800"/>
              </a:lnSpc>
            </a:pPr>
            <a:endParaRPr lang="en-US" sz="1050"/>
          </a:p>
        </p:txBody>
      </p:sp>
      <p:sp>
        <p:nvSpPr>
          <p:cNvPr id="74" name="Freeform 19">
            <a:extLst>
              <a:ext uri="{FF2B5EF4-FFF2-40B4-BE49-F238E27FC236}">
                <a16:creationId xmlns:a16="http://schemas.microsoft.com/office/drawing/2014/main" id="{21B5C002-F8F2-E595-0C89-1C306116B6D8}"/>
              </a:ext>
            </a:extLst>
          </p:cNvPr>
          <p:cNvSpPr/>
          <p:nvPr/>
        </p:nvSpPr>
        <p:spPr>
          <a:xfrm rot="18977539" flipH="1">
            <a:off x="3392083" y="4080369"/>
            <a:ext cx="1136856" cy="445730"/>
          </a:xfrm>
          <a:custGeom>
            <a:avLst/>
            <a:gdLst/>
            <a:ahLst/>
            <a:cxnLst/>
            <a:rect l="l" t="t" r="r" b="b"/>
            <a:pathLst>
              <a:path w="1472328" h="507385">
                <a:moveTo>
                  <a:pt x="0" y="0"/>
                </a:moveTo>
                <a:lnTo>
                  <a:pt x="1472327" y="0"/>
                </a:lnTo>
                <a:lnTo>
                  <a:pt x="1472327" y="507385"/>
                </a:lnTo>
                <a:lnTo>
                  <a:pt x="0" y="507385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lnSpc>
                <a:spcPts val="1800"/>
              </a:lnSpc>
            </a:pPr>
            <a:endParaRPr lang="en-US" sz="1050"/>
          </a:p>
        </p:txBody>
      </p:sp>
      <p:pic>
        <p:nvPicPr>
          <p:cNvPr id="89" name="Picture 88" descr="A group of cartoon animals&#10;&#10;Description automatically generated">
            <a:extLst>
              <a:ext uri="{FF2B5EF4-FFF2-40B4-BE49-F238E27FC236}">
                <a16:creationId xmlns:a16="http://schemas.microsoft.com/office/drawing/2014/main" id="{95C5B723-83C9-283E-839C-516B8E72D412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240" y="818516"/>
            <a:ext cx="1391814" cy="1391814"/>
          </a:xfrm>
          <a:prstGeom prst="rect">
            <a:avLst/>
          </a:prstGeom>
        </p:spPr>
      </p:pic>
      <p:sp>
        <p:nvSpPr>
          <p:cNvPr id="100" name="MsPham 0936082789">
            <a:extLst>
              <a:ext uri="{FF2B5EF4-FFF2-40B4-BE49-F238E27FC236}">
                <a16:creationId xmlns:a16="http://schemas.microsoft.com/office/drawing/2014/main" id="{7C7BB508-7042-8A00-DEEE-4F4D407F2A71}"/>
              </a:ext>
            </a:extLst>
          </p:cNvPr>
          <p:cNvSpPr txBox="1"/>
          <p:nvPr/>
        </p:nvSpPr>
        <p:spPr>
          <a:xfrm>
            <a:off x="3842795" y="165093"/>
            <a:ext cx="4479402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b="1" spc="30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.VnHelvetIns" panose="020B7200000000000000" pitchFamily="34" charset="0"/>
              </a:rPr>
              <a:t>Review</a:t>
            </a:r>
            <a:endParaRPr lang="en-US" sz="4000" b="1" spc="30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.VnHelvetIns" panose="020B7200000000000000" pitchFamily="34" charset="0"/>
            </a:endParaRPr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357A63D2-AC74-6BC2-6E50-250660B61EEE}"/>
              </a:ext>
            </a:extLst>
          </p:cNvPr>
          <p:cNvGrpSpPr/>
          <p:nvPr/>
        </p:nvGrpSpPr>
        <p:grpSpPr>
          <a:xfrm>
            <a:off x="3781131" y="2126870"/>
            <a:ext cx="4771499" cy="2178575"/>
            <a:chOff x="3571829" y="1837932"/>
            <a:chExt cx="4541515" cy="2437766"/>
          </a:xfrm>
          <a:solidFill>
            <a:srgbClr val="F4A480"/>
          </a:solidFill>
        </p:grpSpPr>
        <p:sp>
          <p:nvSpPr>
            <p:cNvPr id="102" name="Cloud 101">
              <a:extLst>
                <a:ext uri="{FF2B5EF4-FFF2-40B4-BE49-F238E27FC236}">
                  <a16:creationId xmlns:a16="http://schemas.microsoft.com/office/drawing/2014/main" id="{E028F5C6-ACCD-EA9E-FDA3-92B4995B3782}"/>
                </a:ext>
              </a:extLst>
            </p:cNvPr>
            <p:cNvSpPr/>
            <p:nvPr/>
          </p:nvSpPr>
          <p:spPr>
            <a:xfrm>
              <a:off x="3571829" y="1837932"/>
              <a:ext cx="4541515" cy="2437766"/>
            </a:xfrm>
            <a:prstGeom prst="cloud">
              <a:avLst/>
            </a:prstGeom>
            <a:solidFill>
              <a:srgbClr val="FFCDC1"/>
            </a:solidFill>
            <a:ln>
              <a:solidFill>
                <a:srgbClr val="F35A4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 rot="62487">
              <a:off x="3819667" y="2370714"/>
              <a:ext cx="4090305" cy="144645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182880" algn="ctr" defTabSz="1219170">
                <a:buClr>
                  <a:srgbClr val="000000"/>
                </a:buClr>
              </a:pPr>
              <a:r>
                <a:rPr lang="en-US" sz="2800" b="1" kern="100">
                  <a:solidFill>
                    <a:srgbClr val="231F2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What’s your </a:t>
              </a:r>
            </a:p>
            <a:p>
              <a:pPr marL="182880" algn="ctr" defTabSz="1219170">
                <a:buClr>
                  <a:srgbClr val="000000"/>
                </a:buClr>
              </a:pPr>
              <a:r>
                <a:rPr lang="en-US" sz="2800" b="1" kern="100">
                  <a:solidFill>
                    <a:srgbClr val="231F2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favourite ______?</a:t>
              </a:r>
            </a:p>
            <a:p>
              <a:pPr marL="182880" algn="ctr" defTabSz="1219170">
                <a:buClr>
                  <a:srgbClr val="000000"/>
                </a:buClr>
              </a:pPr>
              <a:r>
                <a:rPr lang="en-US" sz="2800" b="1" kern="100">
                  <a:solidFill>
                    <a:srgbClr val="00B0F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It’s ________.</a:t>
              </a:r>
              <a:endParaRPr lang="en-US" sz="2800" b="1" kern="100" dirty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109" name="MsPham 0936082789">
            <a:extLst>
              <a:ext uri="{FF2B5EF4-FFF2-40B4-BE49-F238E27FC236}">
                <a16:creationId xmlns:a16="http://schemas.microsoft.com/office/drawing/2014/main" id="{71A6DFD9-86D1-0A94-01B4-812C58DADE12}"/>
              </a:ext>
            </a:extLst>
          </p:cNvPr>
          <p:cNvSpPr txBox="1">
            <a:spLocks/>
          </p:cNvSpPr>
          <p:nvPr/>
        </p:nvSpPr>
        <p:spPr>
          <a:xfrm>
            <a:off x="9215762" y="4756995"/>
            <a:ext cx="1759988" cy="612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zh-CN"/>
            </a:defPPr>
            <a:lvl1pPr marL="182880" marR="0" lvl="0" algn="ctr" defTabSz="121917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ixie One"/>
              <a:buNone/>
              <a:defRPr sz="2000" b="0" i="0" u="none" strike="noStrike" kern="100" cap="none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9pPr>
          </a:lstStyle>
          <a:p>
            <a:pPr marL="0"/>
            <a:r>
              <a:rPr lang="en-US" sz="2400" b="1">
                <a:solidFill>
                  <a:srgbClr val="E31D50"/>
                </a:solidFill>
                <a:sym typeface="Arial"/>
              </a:rPr>
              <a:t>sport</a:t>
            </a:r>
            <a:endParaRPr lang="en-US" sz="2400" b="1" dirty="0">
              <a:solidFill>
                <a:srgbClr val="E31D50"/>
              </a:solidFill>
              <a:sym typeface="Arial"/>
            </a:endParaRPr>
          </a:p>
        </p:txBody>
      </p:sp>
      <p:sp>
        <p:nvSpPr>
          <p:cNvPr id="110" name="MsPham 0936082789">
            <a:extLst>
              <a:ext uri="{FF2B5EF4-FFF2-40B4-BE49-F238E27FC236}">
                <a16:creationId xmlns:a16="http://schemas.microsoft.com/office/drawing/2014/main" id="{7704596C-8B2D-6218-4E5E-729589E753B4}"/>
              </a:ext>
            </a:extLst>
          </p:cNvPr>
          <p:cNvSpPr txBox="1">
            <a:spLocks/>
          </p:cNvSpPr>
          <p:nvPr/>
        </p:nvSpPr>
        <p:spPr>
          <a:xfrm>
            <a:off x="3973907" y="5843070"/>
            <a:ext cx="2204007" cy="612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zh-CN"/>
            </a:defPPr>
            <a:lvl1pPr marL="182880" marR="0" lvl="0" algn="ctr" defTabSz="121917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ixie One"/>
              <a:buNone/>
              <a:defRPr sz="2000" b="0" i="0" u="none" strike="noStrike" kern="100" cap="none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9pPr>
          </a:lstStyle>
          <a:p>
            <a:pPr marL="0" algn="r"/>
            <a:r>
              <a:rPr lang="en-US" sz="2800" b="1">
                <a:solidFill>
                  <a:srgbClr val="E31D50"/>
                </a:solidFill>
                <a:sym typeface="Arial"/>
              </a:rPr>
              <a:t>subject</a:t>
            </a:r>
            <a:endParaRPr lang="en-US" sz="2800" b="1" dirty="0">
              <a:solidFill>
                <a:srgbClr val="E31D50"/>
              </a:solidFill>
              <a:sym typeface="Arial"/>
            </a:endParaRPr>
          </a:p>
        </p:txBody>
      </p:sp>
      <p:sp>
        <p:nvSpPr>
          <p:cNvPr id="111" name="MsPham 0936082789">
            <a:extLst>
              <a:ext uri="{FF2B5EF4-FFF2-40B4-BE49-F238E27FC236}">
                <a16:creationId xmlns:a16="http://schemas.microsoft.com/office/drawing/2014/main" id="{1AF73B0D-2347-2CE6-087D-2687F540BAB3}"/>
              </a:ext>
            </a:extLst>
          </p:cNvPr>
          <p:cNvSpPr txBox="1">
            <a:spLocks/>
          </p:cNvSpPr>
          <p:nvPr/>
        </p:nvSpPr>
        <p:spPr>
          <a:xfrm>
            <a:off x="1033474" y="4427133"/>
            <a:ext cx="3396100" cy="612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zh-CN"/>
            </a:defPPr>
            <a:lvl1pPr marL="182880" marR="0" lvl="0" algn="ctr" defTabSz="121917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ixie One"/>
              <a:buNone/>
              <a:defRPr sz="2000" b="0" i="0" u="none" strike="noStrike" kern="100" cap="none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9pPr>
          </a:lstStyle>
          <a:p>
            <a:pPr marL="0" algn="l"/>
            <a:r>
              <a:rPr lang="en-US" sz="2400" b="1">
                <a:solidFill>
                  <a:srgbClr val="E31D50"/>
                </a:solidFill>
                <a:sym typeface="Arial"/>
              </a:rPr>
              <a:t>colour</a:t>
            </a:r>
            <a:endParaRPr lang="en-US" sz="2400" b="1" dirty="0">
              <a:solidFill>
                <a:srgbClr val="E31D50"/>
              </a:solidFill>
              <a:sym typeface="Arial"/>
            </a:endParaRPr>
          </a:p>
        </p:txBody>
      </p:sp>
      <p:sp>
        <p:nvSpPr>
          <p:cNvPr id="112" name="MsPham 0936082789">
            <a:extLst>
              <a:ext uri="{FF2B5EF4-FFF2-40B4-BE49-F238E27FC236}">
                <a16:creationId xmlns:a16="http://schemas.microsoft.com/office/drawing/2014/main" id="{D8BBA2B9-AE2D-45D4-2AE1-2A3215B301A4}"/>
              </a:ext>
            </a:extLst>
          </p:cNvPr>
          <p:cNvSpPr txBox="1">
            <a:spLocks/>
          </p:cNvSpPr>
          <p:nvPr/>
        </p:nvSpPr>
        <p:spPr>
          <a:xfrm>
            <a:off x="1363402" y="1935414"/>
            <a:ext cx="1681581" cy="612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zh-CN"/>
            </a:defPPr>
            <a:lvl1pPr marL="182880" marR="0" lvl="0" algn="ctr" defTabSz="121917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ixie One"/>
              <a:buNone/>
              <a:defRPr sz="2000" b="0" i="0" u="none" strike="noStrike" kern="100" cap="none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9pPr>
          </a:lstStyle>
          <a:p>
            <a:pPr marL="0" algn="l"/>
            <a:r>
              <a:rPr lang="en-US" sz="2400" b="1">
                <a:solidFill>
                  <a:srgbClr val="E31D50"/>
                </a:solidFill>
                <a:sym typeface="Arial"/>
              </a:rPr>
              <a:t>food</a:t>
            </a:r>
            <a:endParaRPr lang="en-US" sz="2400" b="1" dirty="0">
              <a:solidFill>
                <a:srgbClr val="E31D50"/>
              </a:solidFill>
              <a:sym typeface="Arial"/>
            </a:endParaRPr>
          </a:p>
        </p:txBody>
      </p:sp>
      <p:sp>
        <p:nvSpPr>
          <p:cNvPr id="113" name="MsPham 0936082789">
            <a:extLst>
              <a:ext uri="{FF2B5EF4-FFF2-40B4-BE49-F238E27FC236}">
                <a16:creationId xmlns:a16="http://schemas.microsoft.com/office/drawing/2014/main" id="{38E52C21-13F2-DDD6-D916-01DF540B119A}"/>
              </a:ext>
            </a:extLst>
          </p:cNvPr>
          <p:cNvSpPr txBox="1">
            <a:spLocks/>
          </p:cNvSpPr>
          <p:nvPr/>
        </p:nvSpPr>
        <p:spPr>
          <a:xfrm>
            <a:off x="9410042" y="2124097"/>
            <a:ext cx="1855556" cy="612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zh-CN"/>
            </a:defPPr>
            <a:lvl1pPr marL="182880" marR="0" lvl="0" algn="ctr" defTabSz="121917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ixie One"/>
              <a:buNone/>
              <a:defRPr sz="2000" b="0" i="0" u="none" strike="noStrike" kern="100" cap="none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9pPr>
          </a:lstStyle>
          <a:p>
            <a:pPr marL="0"/>
            <a:r>
              <a:rPr lang="en-US" sz="2400" b="1">
                <a:solidFill>
                  <a:srgbClr val="E31D50"/>
                </a:solidFill>
                <a:sym typeface="Arial"/>
              </a:rPr>
              <a:t>animal</a:t>
            </a:r>
            <a:endParaRPr lang="en-US" sz="2400" b="1" dirty="0">
              <a:solidFill>
                <a:srgbClr val="E31D50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3829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Mspham-0936082789">
            <a:extLst>
              <a:ext uri="{FF2B5EF4-FFF2-40B4-BE49-F238E27FC236}">
                <a16:creationId xmlns:a16="http://schemas.microsoft.com/office/drawing/2014/main" id="{BE4490EE-8A30-B197-61A8-34D2E05B9B39}"/>
              </a:ext>
            </a:extLst>
          </p:cNvPr>
          <p:cNvGrpSpPr/>
          <p:nvPr/>
        </p:nvGrpSpPr>
        <p:grpSpPr>
          <a:xfrm>
            <a:off x="2177171" y="1611621"/>
            <a:ext cx="1322799" cy="1615850"/>
            <a:chOff x="12670510" y="11157686"/>
            <a:chExt cx="1109238" cy="1354978"/>
          </a:xfrm>
        </p:grpSpPr>
        <p:sp>
          <p:nvSpPr>
            <p:cNvPr id="43" name="Mspham-0936082789">
              <a:hlinkClick r:id="rId3"/>
              <a:extLst>
                <a:ext uri="{FF2B5EF4-FFF2-40B4-BE49-F238E27FC236}">
                  <a16:creationId xmlns:a16="http://schemas.microsoft.com/office/drawing/2014/main" id="{19D564DF-7C41-6C56-0972-153269A61486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4" name="MsPham-0936082789">
              <a:hlinkClick r:id="rId3"/>
              <a:extLst>
                <a:ext uri="{FF2B5EF4-FFF2-40B4-BE49-F238E27FC236}">
                  <a16:creationId xmlns:a16="http://schemas.microsoft.com/office/drawing/2014/main" id="{4DBDB62B-83B3-A7A0-F663-DC82C25DF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6" name="MsPham-0936082789">
            <a:extLst>
              <a:ext uri="{FF2B5EF4-FFF2-40B4-BE49-F238E27FC236}">
                <a16:creationId xmlns:a16="http://schemas.microsoft.com/office/drawing/2014/main" id="{7F3F02C6-8D7C-D8E1-6B60-677722880A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2419" y="758721"/>
            <a:ext cx="9547163" cy="5340559"/>
          </a:xfrm>
          <a:prstGeom prst="rect">
            <a:avLst/>
          </a:prstGeom>
        </p:spPr>
      </p:pic>
      <p:sp>
        <p:nvSpPr>
          <p:cNvPr id="2" name="MsPham 0936082789">
            <a:extLst>
              <a:ext uri="{FF2B5EF4-FFF2-40B4-BE49-F238E27FC236}">
                <a16:creationId xmlns:a16="http://schemas.microsoft.com/office/drawing/2014/main" id="{BB789940-48DE-7DFF-8240-36B26E3E97FB}"/>
              </a:ext>
            </a:extLst>
          </p:cNvPr>
          <p:cNvSpPr txBox="1"/>
          <p:nvPr/>
        </p:nvSpPr>
        <p:spPr>
          <a:xfrm>
            <a:off x="3256915" y="4345717"/>
            <a:ext cx="5783685" cy="4592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78"/>
              </a:lnSpc>
            </a:pPr>
            <a:r>
              <a:rPr lang="en-US" sz="4000">
                <a:solidFill>
                  <a:srgbClr val="000000"/>
                </a:solidFill>
                <a:latin typeface="Amasis MT Pro Black" panose="02040A04050005020304" pitchFamily="18" charset="0"/>
              </a:rPr>
              <a:t>For joining!</a:t>
            </a:r>
            <a:endParaRPr lang="en-US" sz="4000" dirty="0">
              <a:solidFill>
                <a:srgbClr val="000000"/>
              </a:solidFill>
              <a:latin typeface="Amasis MT Pro Black" panose="02040A04050005020304" pitchFamily="18" charset="0"/>
            </a:endParaRPr>
          </a:p>
        </p:txBody>
      </p:sp>
      <p:sp>
        <p:nvSpPr>
          <p:cNvPr id="3" name="MsPham 0936082789">
            <a:extLst>
              <a:ext uri="{FF2B5EF4-FFF2-40B4-BE49-F238E27FC236}">
                <a16:creationId xmlns:a16="http://schemas.microsoft.com/office/drawing/2014/main" id="{1F7C8F8C-0E70-0692-F615-85FAF2CCA537}"/>
              </a:ext>
            </a:extLst>
          </p:cNvPr>
          <p:cNvSpPr txBox="1"/>
          <p:nvPr/>
        </p:nvSpPr>
        <p:spPr>
          <a:xfrm>
            <a:off x="1668060" y="2381554"/>
            <a:ext cx="8855877" cy="1256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2"/>
              </a:lnSpc>
            </a:pPr>
            <a:r>
              <a:rPr lang="en-US" sz="9600" b="1" spc="-150">
                <a:ln w="9525">
                  <a:solidFill>
                    <a:schemeClr val="bg1"/>
                  </a:solidFill>
                  <a:prstDash val="solid"/>
                </a:ln>
                <a:solidFill>
                  <a:srgbClr val="E43525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Thank you!</a:t>
            </a:r>
            <a:endParaRPr lang="en-US" sz="9600" b="1" spc="-150" dirty="0">
              <a:ln w="9525">
                <a:solidFill>
                  <a:schemeClr val="bg1"/>
                </a:solidFill>
                <a:prstDash val="solid"/>
              </a:ln>
              <a:solidFill>
                <a:srgbClr val="E43525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</a:endParaRPr>
          </a:p>
        </p:txBody>
      </p:sp>
      <p:grpSp>
        <p:nvGrpSpPr>
          <p:cNvPr id="13" name="Mspham-0936082789">
            <a:extLst>
              <a:ext uri="{FF2B5EF4-FFF2-40B4-BE49-F238E27FC236}">
                <a16:creationId xmlns:a16="http://schemas.microsoft.com/office/drawing/2014/main" id="{E4A3077C-B4D9-9B15-08E4-B1D83252B62D}"/>
              </a:ext>
            </a:extLst>
          </p:cNvPr>
          <p:cNvGrpSpPr/>
          <p:nvPr/>
        </p:nvGrpSpPr>
        <p:grpSpPr>
          <a:xfrm>
            <a:off x="782680" y="377451"/>
            <a:ext cx="10661038" cy="788777"/>
            <a:chOff x="11437829" y="8417800"/>
            <a:chExt cx="8939851" cy="661432"/>
          </a:xfrm>
        </p:grpSpPr>
        <p:sp>
          <p:nvSpPr>
            <p:cNvPr id="14" name="Mspham-0936082789">
              <a:hlinkClick r:id="rId3"/>
              <a:extLst>
                <a:ext uri="{FF2B5EF4-FFF2-40B4-BE49-F238E27FC236}">
                  <a16:creationId xmlns:a16="http://schemas.microsoft.com/office/drawing/2014/main" id="{3C947EC7-5B8B-838C-C65D-4009F7652FE9}"/>
                </a:ext>
              </a:extLst>
            </p:cNvPr>
            <p:cNvSpPr txBox="1"/>
            <p:nvPr/>
          </p:nvSpPr>
          <p:spPr>
            <a:xfrm>
              <a:off x="19268442" y="8588866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6" name="MsPham-0936082789">
              <a:hlinkClick r:id="rId3"/>
              <a:extLst>
                <a:ext uri="{FF2B5EF4-FFF2-40B4-BE49-F238E27FC236}">
                  <a16:creationId xmlns:a16="http://schemas.microsoft.com/office/drawing/2014/main" id="{006B1750-4BA8-49E4-2012-6CA0BAED1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437829" y="8417800"/>
              <a:ext cx="639436" cy="639435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8" name="MsPham-0936082789">
            <a:extLst>
              <a:ext uri="{FF2B5EF4-FFF2-40B4-BE49-F238E27FC236}">
                <a16:creationId xmlns:a16="http://schemas.microsoft.com/office/drawing/2014/main" id="{65D81D97-6B6F-49D2-BA14-00E9750A47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5254" y="3516956"/>
            <a:ext cx="3048264" cy="3212870"/>
          </a:xfrm>
          <a:prstGeom prst="rect">
            <a:avLst/>
          </a:prstGeom>
        </p:spPr>
      </p:pic>
      <p:pic>
        <p:nvPicPr>
          <p:cNvPr id="19" name="MsPham-0936082789">
            <a:extLst>
              <a:ext uri="{FF2B5EF4-FFF2-40B4-BE49-F238E27FC236}">
                <a16:creationId xmlns:a16="http://schemas.microsoft.com/office/drawing/2014/main" id="{16826F6C-BB44-9A26-D43F-11C0C4F8B8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0998" y="4735378"/>
            <a:ext cx="1975275" cy="1511939"/>
          </a:xfrm>
          <a:prstGeom prst="rect">
            <a:avLst/>
          </a:prstGeom>
        </p:spPr>
      </p:pic>
      <p:pic>
        <p:nvPicPr>
          <p:cNvPr id="23" name="MsPham-0936082789">
            <a:extLst>
              <a:ext uri="{FF2B5EF4-FFF2-40B4-BE49-F238E27FC236}">
                <a16:creationId xmlns:a16="http://schemas.microsoft.com/office/drawing/2014/main" id="{12D1AB51-FF0B-9C83-110F-62C16787E8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2185" y="2980905"/>
            <a:ext cx="1042506" cy="896190"/>
          </a:xfrm>
          <a:prstGeom prst="rect">
            <a:avLst/>
          </a:prstGeom>
        </p:spPr>
      </p:pic>
      <p:pic>
        <p:nvPicPr>
          <p:cNvPr id="34" name="MsPham-0936082789">
            <a:extLst>
              <a:ext uri="{FF2B5EF4-FFF2-40B4-BE49-F238E27FC236}">
                <a16:creationId xmlns:a16="http://schemas.microsoft.com/office/drawing/2014/main" id="{7BFCB3F1-7069-3292-764D-F29E70CCAE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25832" y="281470"/>
            <a:ext cx="3816427" cy="2237426"/>
          </a:xfrm>
          <a:prstGeom prst="rect">
            <a:avLst/>
          </a:prstGeom>
        </p:spPr>
      </p:pic>
      <p:pic>
        <p:nvPicPr>
          <p:cNvPr id="5" name="MsPham-0936082789" descr="A blue and white text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CD253E3B-8F1A-FBE1-3DF8-3C75DBB61A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132" y="263224"/>
            <a:ext cx="1965144" cy="933849"/>
          </a:xfrm>
          <a:prstGeom prst="rect">
            <a:avLst/>
          </a:prstGeom>
          <a:effectLst>
            <a:glow rad="1016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5" name="MsPham-0936082789">
            <a:extLst>
              <a:ext uri="{FF2B5EF4-FFF2-40B4-BE49-F238E27FC236}">
                <a16:creationId xmlns:a16="http://schemas.microsoft.com/office/drawing/2014/main" id="{B7FE01A7-AF09-D932-0D7A-D2C75FF2F99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5481" y="685137"/>
            <a:ext cx="1798476" cy="1237595"/>
          </a:xfrm>
          <a:prstGeom prst="rect">
            <a:avLst/>
          </a:prstGeom>
        </p:spPr>
      </p:pic>
      <p:pic>
        <p:nvPicPr>
          <p:cNvPr id="9" name="MsPham-0936082789">
            <a:hlinkClick r:id="rId3"/>
            <a:extLst>
              <a:ext uri="{FF2B5EF4-FFF2-40B4-BE49-F238E27FC236}">
                <a16:creationId xmlns:a16="http://schemas.microsoft.com/office/drawing/2014/main" id="{EC9D3DAC-13E7-9413-5658-E25C9531191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04" y="263224"/>
            <a:ext cx="1638206" cy="104071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7" name="MsPham-0936082789">
            <a:extLst>
              <a:ext uri="{FF2B5EF4-FFF2-40B4-BE49-F238E27FC236}">
                <a16:creationId xmlns:a16="http://schemas.microsoft.com/office/drawing/2014/main" id="{C9EF6984-E86C-E447-F5B3-78C2150B537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63146" y="3771180"/>
            <a:ext cx="865707" cy="1950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5086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Mspham-0936082789">
            <a:extLst>
              <a:ext uri="{FF2B5EF4-FFF2-40B4-BE49-F238E27FC236}">
                <a16:creationId xmlns:a16="http://schemas.microsoft.com/office/drawing/2014/main" id="{BE4490EE-8A30-B197-61A8-34D2E05B9B39}"/>
              </a:ext>
            </a:extLst>
          </p:cNvPr>
          <p:cNvGrpSpPr/>
          <p:nvPr/>
        </p:nvGrpSpPr>
        <p:grpSpPr>
          <a:xfrm>
            <a:off x="2177171" y="1611621"/>
            <a:ext cx="1322799" cy="1615850"/>
            <a:chOff x="12670510" y="11157686"/>
            <a:chExt cx="1109238" cy="1354978"/>
          </a:xfrm>
        </p:grpSpPr>
        <p:sp>
          <p:nvSpPr>
            <p:cNvPr id="43" name="Mspham-0936082789">
              <a:hlinkClick r:id="rId3"/>
              <a:extLst>
                <a:ext uri="{FF2B5EF4-FFF2-40B4-BE49-F238E27FC236}">
                  <a16:creationId xmlns:a16="http://schemas.microsoft.com/office/drawing/2014/main" id="{19D564DF-7C41-6C56-0972-153269A61486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4" name="MsPham-0936082789">
              <a:hlinkClick r:id="rId3"/>
              <a:extLst>
                <a:ext uri="{FF2B5EF4-FFF2-40B4-BE49-F238E27FC236}">
                  <a16:creationId xmlns:a16="http://schemas.microsoft.com/office/drawing/2014/main" id="{4DBDB62B-83B3-A7A0-F663-DC82C25DF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6" name="MsPham-0936082789">
            <a:extLst>
              <a:ext uri="{FF2B5EF4-FFF2-40B4-BE49-F238E27FC236}">
                <a16:creationId xmlns:a16="http://schemas.microsoft.com/office/drawing/2014/main" id="{7F3F02C6-8D7C-D8E1-6B60-677722880A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2419" y="758721"/>
            <a:ext cx="9547163" cy="5340559"/>
          </a:xfrm>
          <a:prstGeom prst="rect">
            <a:avLst/>
          </a:prstGeom>
        </p:spPr>
      </p:pic>
      <p:sp>
        <p:nvSpPr>
          <p:cNvPr id="3" name="MsPham 0936082789">
            <a:extLst>
              <a:ext uri="{FF2B5EF4-FFF2-40B4-BE49-F238E27FC236}">
                <a16:creationId xmlns:a16="http://schemas.microsoft.com/office/drawing/2014/main" id="{1F7C8F8C-0E70-0692-F615-85FAF2CCA537}"/>
              </a:ext>
            </a:extLst>
          </p:cNvPr>
          <p:cNvSpPr txBox="1"/>
          <p:nvPr/>
        </p:nvSpPr>
        <p:spPr>
          <a:xfrm>
            <a:off x="1668061" y="2867384"/>
            <a:ext cx="8855877" cy="1256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2"/>
              </a:lnSpc>
            </a:pPr>
            <a:r>
              <a:rPr lang="en-US"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E43525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Warm-up</a:t>
            </a:r>
            <a:endParaRPr lang="en-US" sz="11500" b="1" dirty="0">
              <a:ln w="9525">
                <a:solidFill>
                  <a:schemeClr val="bg1"/>
                </a:solidFill>
                <a:prstDash val="solid"/>
              </a:ln>
              <a:solidFill>
                <a:srgbClr val="E43525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</a:endParaRPr>
          </a:p>
        </p:txBody>
      </p:sp>
      <p:sp>
        <p:nvSpPr>
          <p:cNvPr id="12" name="MsPham 0936082789">
            <a:extLst>
              <a:ext uri="{FF2B5EF4-FFF2-40B4-BE49-F238E27FC236}">
                <a16:creationId xmlns:a16="http://schemas.microsoft.com/office/drawing/2014/main" id="{3AE0E108-36E2-F21B-D61A-20C5E848B484}"/>
              </a:ext>
            </a:extLst>
          </p:cNvPr>
          <p:cNvSpPr txBox="1"/>
          <p:nvPr/>
        </p:nvSpPr>
        <p:spPr>
          <a:xfrm>
            <a:off x="3938905" y="975065"/>
            <a:ext cx="4459605" cy="5021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78"/>
              </a:lnSpc>
            </a:pPr>
            <a:r>
              <a:rPr lang="en-US" sz="5400" b="1">
                <a:solidFill>
                  <a:schemeClr val="bg1"/>
                </a:solidFill>
                <a:latin typeface="Amasis MT Pro Black" panose="02040A04050005020304" pitchFamily="18" charset="0"/>
              </a:rPr>
              <a:t>1.</a:t>
            </a:r>
            <a:endParaRPr lang="en-US" sz="5400" b="1" dirty="0">
              <a:solidFill>
                <a:schemeClr val="bg1"/>
              </a:solidFill>
              <a:latin typeface="Amasis MT Pro Black" panose="02040A04050005020304" pitchFamily="18" charset="0"/>
            </a:endParaRPr>
          </a:p>
        </p:txBody>
      </p:sp>
      <p:grpSp>
        <p:nvGrpSpPr>
          <p:cNvPr id="13" name="Mspham-0936082789">
            <a:extLst>
              <a:ext uri="{FF2B5EF4-FFF2-40B4-BE49-F238E27FC236}">
                <a16:creationId xmlns:a16="http://schemas.microsoft.com/office/drawing/2014/main" id="{E4A3077C-B4D9-9B15-08E4-B1D83252B62D}"/>
              </a:ext>
            </a:extLst>
          </p:cNvPr>
          <p:cNvGrpSpPr/>
          <p:nvPr/>
        </p:nvGrpSpPr>
        <p:grpSpPr>
          <a:xfrm>
            <a:off x="782680" y="377451"/>
            <a:ext cx="10661038" cy="788777"/>
            <a:chOff x="11437829" y="8417800"/>
            <a:chExt cx="8939851" cy="661432"/>
          </a:xfrm>
        </p:grpSpPr>
        <p:sp>
          <p:nvSpPr>
            <p:cNvPr id="14" name="Mspham-0936082789">
              <a:hlinkClick r:id="rId3"/>
              <a:extLst>
                <a:ext uri="{FF2B5EF4-FFF2-40B4-BE49-F238E27FC236}">
                  <a16:creationId xmlns:a16="http://schemas.microsoft.com/office/drawing/2014/main" id="{3C947EC7-5B8B-838C-C65D-4009F7652FE9}"/>
                </a:ext>
              </a:extLst>
            </p:cNvPr>
            <p:cNvSpPr txBox="1"/>
            <p:nvPr/>
          </p:nvSpPr>
          <p:spPr>
            <a:xfrm>
              <a:off x="19268442" y="8588866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6" name="MsPham-0936082789">
              <a:hlinkClick r:id="rId3"/>
              <a:extLst>
                <a:ext uri="{FF2B5EF4-FFF2-40B4-BE49-F238E27FC236}">
                  <a16:creationId xmlns:a16="http://schemas.microsoft.com/office/drawing/2014/main" id="{006B1750-4BA8-49E4-2012-6CA0BAED1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437829" y="8417800"/>
              <a:ext cx="639436" cy="639435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8" name="MsPham-0936082789">
            <a:extLst>
              <a:ext uri="{FF2B5EF4-FFF2-40B4-BE49-F238E27FC236}">
                <a16:creationId xmlns:a16="http://schemas.microsoft.com/office/drawing/2014/main" id="{65D81D97-6B6F-49D2-BA14-00E9750A47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5254" y="3516956"/>
            <a:ext cx="3048264" cy="3212870"/>
          </a:xfrm>
          <a:prstGeom prst="rect">
            <a:avLst/>
          </a:prstGeom>
        </p:spPr>
      </p:pic>
      <p:pic>
        <p:nvPicPr>
          <p:cNvPr id="19" name="MsPham-0936082789">
            <a:extLst>
              <a:ext uri="{FF2B5EF4-FFF2-40B4-BE49-F238E27FC236}">
                <a16:creationId xmlns:a16="http://schemas.microsoft.com/office/drawing/2014/main" id="{16826F6C-BB44-9A26-D43F-11C0C4F8B8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0998" y="4735378"/>
            <a:ext cx="1975275" cy="1511939"/>
          </a:xfrm>
          <a:prstGeom prst="rect">
            <a:avLst/>
          </a:prstGeom>
        </p:spPr>
      </p:pic>
      <p:pic>
        <p:nvPicPr>
          <p:cNvPr id="23" name="MsPham-0936082789">
            <a:extLst>
              <a:ext uri="{FF2B5EF4-FFF2-40B4-BE49-F238E27FC236}">
                <a16:creationId xmlns:a16="http://schemas.microsoft.com/office/drawing/2014/main" id="{12D1AB51-FF0B-9C83-110F-62C16787E8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2185" y="2980905"/>
            <a:ext cx="1042506" cy="896190"/>
          </a:xfrm>
          <a:prstGeom prst="rect">
            <a:avLst/>
          </a:prstGeom>
        </p:spPr>
      </p:pic>
      <p:pic>
        <p:nvPicPr>
          <p:cNvPr id="34" name="MsPham-0936082789">
            <a:extLst>
              <a:ext uri="{FF2B5EF4-FFF2-40B4-BE49-F238E27FC236}">
                <a16:creationId xmlns:a16="http://schemas.microsoft.com/office/drawing/2014/main" id="{7BFCB3F1-7069-3292-764D-F29E70CCAE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25832" y="281470"/>
            <a:ext cx="3816427" cy="2237426"/>
          </a:xfrm>
          <a:prstGeom prst="rect">
            <a:avLst/>
          </a:prstGeom>
        </p:spPr>
      </p:pic>
      <p:pic>
        <p:nvPicPr>
          <p:cNvPr id="5" name="MsPham-0936082789" descr="A blue and white text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CD253E3B-8F1A-FBE1-3DF8-3C75DBB61A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132" y="263224"/>
            <a:ext cx="1965144" cy="933849"/>
          </a:xfrm>
          <a:prstGeom prst="rect">
            <a:avLst/>
          </a:prstGeom>
          <a:effectLst>
            <a:glow rad="1016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5" name="MsPham-0936082789">
            <a:extLst>
              <a:ext uri="{FF2B5EF4-FFF2-40B4-BE49-F238E27FC236}">
                <a16:creationId xmlns:a16="http://schemas.microsoft.com/office/drawing/2014/main" id="{B7FE01A7-AF09-D932-0D7A-D2C75FF2F99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5481" y="685137"/>
            <a:ext cx="1798476" cy="1237595"/>
          </a:xfrm>
          <a:prstGeom prst="rect">
            <a:avLst/>
          </a:prstGeom>
        </p:spPr>
      </p:pic>
      <p:pic>
        <p:nvPicPr>
          <p:cNvPr id="9" name="MsPham-0936082789">
            <a:hlinkClick r:id="rId3"/>
            <a:extLst>
              <a:ext uri="{FF2B5EF4-FFF2-40B4-BE49-F238E27FC236}">
                <a16:creationId xmlns:a16="http://schemas.microsoft.com/office/drawing/2014/main" id="{EC9D3DAC-13E7-9413-5658-E25C9531191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04" y="263224"/>
            <a:ext cx="1638206" cy="1040711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EF3FFE-F498-BC00-7392-1AC02DF416DF}"/>
              </a:ext>
            </a:extLst>
          </p:cNvPr>
          <p:cNvSpPr txBox="1"/>
          <p:nvPr/>
        </p:nvSpPr>
        <p:spPr>
          <a:xfrm>
            <a:off x="3037236" y="7038843"/>
            <a:ext cx="610209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40"/>
              <a:t>https://www.facebook.com/msphampowerpoint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0772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sPham-0936082789" descr="A picture containing text, envelope&#10;&#10;Description automatically generated">
            <a:extLst>
              <a:ext uri="{FF2B5EF4-FFF2-40B4-BE49-F238E27FC236}">
                <a16:creationId xmlns:a16="http://schemas.microsoft.com/office/drawing/2014/main" id="{3C64E30D-15ED-544D-A222-30BF973122F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3027690A-7D76-46A2-B322-D48D2CF3C04F}"/>
              </a:ext>
            </a:extLst>
          </p:cNvPr>
          <p:cNvSpPr txBox="1"/>
          <p:nvPr/>
        </p:nvSpPr>
        <p:spPr>
          <a:xfrm>
            <a:off x="1300832" y="2157040"/>
            <a:ext cx="8960767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100">
                <a:ln>
                  <a:solidFill>
                    <a:srgbClr val="207A6B"/>
                  </a:solidFill>
                </a:ln>
                <a:solidFill>
                  <a:schemeClr val="bg1"/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Haettenschweiler" panose="020B0706040902060204" pitchFamily="34" charset="0"/>
              </a:rPr>
              <a:t>Flying a plane</a:t>
            </a:r>
          </a:p>
        </p:txBody>
      </p:sp>
      <p:sp>
        <p:nvSpPr>
          <p:cNvPr id="9" name="Rectangle: Rounded Corners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1E7087D-3FAC-4C76-A530-1E032BC64156}"/>
              </a:ext>
            </a:extLst>
          </p:cNvPr>
          <p:cNvSpPr/>
          <p:nvPr/>
        </p:nvSpPr>
        <p:spPr>
          <a:xfrm>
            <a:off x="6238720" y="5576714"/>
            <a:ext cx="1371600" cy="537859"/>
          </a:xfrm>
          <a:prstGeom prst="roundRect">
            <a:avLst>
              <a:gd name="adj" fmla="val 50000"/>
            </a:avLst>
          </a:prstGeom>
          <a:solidFill>
            <a:srgbClr val="33C0A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2933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.VnCooper" panose="020B7200000000000000" pitchFamily="34" charset="0"/>
              </a:rPr>
              <a:t>Play</a:t>
            </a:r>
          </a:p>
        </p:txBody>
      </p:sp>
      <p:pic>
        <p:nvPicPr>
          <p:cNvPr id="4" name="MsPham-093608278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F822B895-5C7B-DBFF-44AB-0870AD6399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420" y="149169"/>
            <a:ext cx="3371850" cy="2528888"/>
          </a:xfrm>
          <a:prstGeom prst="rect">
            <a:avLst/>
          </a:prstGeom>
        </p:spPr>
      </p:pic>
      <p:pic>
        <p:nvPicPr>
          <p:cNvPr id="19" name="MsPham-0936082789">
            <a:extLst>
              <a:ext uri="{FF2B5EF4-FFF2-40B4-BE49-F238E27FC236}">
                <a16:creationId xmlns:a16="http://schemas.microsoft.com/office/drawing/2014/main" id="{6094C928-52C2-67C5-2CDC-7BA2A8FEC8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1" y="4242118"/>
            <a:ext cx="3352799" cy="2330131"/>
          </a:xfrm>
          <a:prstGeom prst="rect">
            <a:avLst/>
          </a:prstGeom>
        </p:spPr>
      </p:pic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510EFC56-E991-A5F4-ADFE-748C1F71DDA8}"/>
              </a:ext>
            </a:extLst>
          </p:cNvPr>
          <p:cNvSpPr txBox="1"/>
          <p:nvPr/>
        </p:nvSpPr>
        <p:spPr>
          <a:xfrm>
            <a:off x="2504421" y="-303488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78CB4B39-5FEC-B045-E306-385FB0492ED7}"/>
              </a:ext>
            </a:extLst>
          </p:cNvPr>
          <p:cNvSpPr txBox="1"/>
          <p:nvPr/>
        </p:nvSpPr>
        <p:spPr>
          <a:xfrm>
            <a:off x="1918201" y="1613235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A9006A09-7316-5891-AD80-AF7E58AD96CB}"/>
              </a:ext>
            </a:extLst>
          </p:cNvPr>
          <p:cNvSpPr txBox="1"/>
          <p:nvPr/>
        </p:nvSpPr>
        <p:spPr>
          <a:xfrm>
            <a:off x="-10262814" y="2518789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01ECA42D-EFC6-A314-44AA-0FC433BA1874}"/>
              </a:ext>
            </a:extLst>
          </p:cNvPr>
          <p:cNvSpPr txBox="1"/>
          <p:nvPr/>
        </p:nvSpPr>
        <p:spPr>
          <a:xfrm>
            <a:off x="15152816" y="3442119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</p:spTree>
    <p:extLst>
      <p:ext uri="{BB962C8B-B14F-4D97-AF65-F5344CB8AC3E}">
        <p14:creationId xmlns:p14="http://schemas.microsoft.com/office/powerpoint/2010/main" val="10984902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  <p:sndAc>
          <p:stSnd>
            <p:snd r:embed="rId2" name="drumroll.wav"/>
          </p:stSnd>
        </p:sndAc>
      </p:transition>
    </mc:Choice>
    <mc:Fallback xmlns="">
      <p:transition spd="slow">
        <p:fade/>
        <p:sndAc>
          <p:stSnd>
            <p:snd r:embed="rId9" name="drumroll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MsPham-0936082789" descr="A picture containing text, envelope&#10;&#10;Description automatically generated">
            <a:extLst>
              <a:ext uri="{FF2B5EF4-FFF2-40B4-BE49-F238E27FC236}">
                <a16:creationId xmlns:a16="http://schemas.microsoft.com/office/drawing/2014/main" id="{0744181D-0D03-6437-274A-B83B8FF92C66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1-MsPham0936082789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435762" y="1128270"/>
            <a:ext cx="5693899" cy="2790306"/>
          </a:xfrm>
          <a:prstGeom prst="foldedCorner">
            <a:avLst/>
          </a:prstGeom>
          <a:solidFill>
            <a:schemeClr val="bg1"/>
          </a:solidFill>
          <a:ln>
            <a:solidFill>
              <a:srgbClr val="2BA59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rgbClr val="207A6B"/>
              </a:solidFill>
              <a:latin typeface="Arial Black" panose="020B0A04020102020204" pitchFamily="34" charset="0"/>
            </a:endParaRPr>
          </a:p>
        </p:txBody>
      </p:sp>
      <p:sp>
        <p:nvSpPr>
          <p:cNvPr id="40" name="MsPham-0936082789">
            <a:extLst>
              <a:ext uri="{FF2B5EF4-FFF2-40B4-BE49-F238E27FC236}">
                <a16:creationId xmlns:a16="http://schemas.microsoft.com/office/drawing/2014/main" id="{442A4B3A-B35B-2C69-7AB7-82907387C2CE}"/>
              </a:ext>
            </a:extLst>
          </p:cNvPr>
          <p:cNvSpPr/>
          <p:nvPr/>
        </p:nvSpPr>
        <p:spPr>
          <a:xfrm>
            <a:off x="1944847" y="4847618"/>
            <a:ext cx="5502433" cy="1417321"/>
          </a:xfrm>
          <a:prstGeom prst="foldedCorner">
            <a:avLst/>
          </a:prstGeom>
          <a:solidFill>
            <a:schemeClr val="bg1"/>
          </a:solidFill>
          <a:ln>
            <a:solidFill>
              <a:srgbClr val="2BA59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rgbClr val="207A6B"/>
              </a:solidFill>
              <a:latin typeface="Arial Black" panose="020B0A04020102020204" pitchFamily="34" charset="0"/>
            </a:endParaRPr>
          </a:p>
        </p:txBody>
      </p:sp>
      <p:sp>
        <p:nvSpPr>
          <p:cNvPr id="41" name="MsPham-0936082789">
            <a:extLst>
              <a:ext uri="{FF2B5EF4-FFF2-40B4-BE49-F238E27FC236}">
                <a16:creationId xmlns:a16="http://schemas.microsoft.com/office/drawing/2014/main" id="{FBB44B76-379F-750D-B447-FD021BEB3F77}"/>
              </a:ext>
            </a:extLst>
          </p:cNvPr>
          <p:cNvSpPr/>
          <p:nvPr/>
        </p:nvSpPr>
        <p:spPr>
          <a:xfrm>
            <a:off x="777239" y="510539"/>
            <a:ext cx="4435633" cy="807721"/>
          </a:xfrm>
          <a:prstGeom prst="foldedCorner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FF00"/>
                </a:solidFill>
                <a:latin typeface="Arial Black" panose="020B0A04020102020204" pitchFamily="34" charset="0"/>
              </a:rPr>
              <a:t>Order the words</a:t>
            </a:r>
            <a:endParaRPr lang="en-US" sz="36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42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2FE815D-4A8F-0821-F5ED-DFF34BB43ED8}"/>
              </a:ext>
            </a:extLst>
          </p:cNvPr>
          <p:cNvSpPr/>
          <p:nvPr/>
        </p:nvSpPr>
        <p:spPr>
          <a:xfrm>
            <a:off x="7803162" y="5630216"/>
            <a:ext cx="1568700" cy="537859"/>
          </a:xfrm>
          <a:prstGeom prst="roundRect">
            <a:avLst>
              <a:gd name="adj" fmla="val 50000"/>
            </a:avLst>
          </a:prstGeom>
          <a:solidFill>
            <a:srgbClr val="33C0A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280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.VnCooper" panose="020B7200000000000000" pitchFamily="34" charset="0"/>
              </a:rPr>
              <a:t>Next</a:t>
            </a:r>
          </a:p>
        </p:txBody>
      </p:sp>
      <p:sp>
        <p:nvSpPr>
          <p:cNvPr id="38" name="MsPham-0936082789">
            <a:extLst>
              <a:ext uri="{FF2B5EF4-FFF2-40B4-BE49-F238E27FC236}">
                <a16:creationId xmlns:a16="http://schemas.microsoft.com/office/drawing/2014/main" id="{462F9D8D-3AD7-E1EF-B490-60156313A043}"/>
              </a:ext>
            </a:extLst>
          </p:cNvPr>
          <p:cNvSpPr/>
          <p:nvPr/>
        </p:nvSpPr>
        <p:spPr>
          <a:xfrm>
            <a:off x="7803162" y="4919570"/>
            <a:ext cx="1568700" cy="537859"/>
          </a:xfrm>
          <a:prstGeom prst="roundRect">
            <a:avLst>
              <a:gd name="adj" fmla="val 50000"/>
            </a:avLst>
          </a:prstGeom>
          <a:solidFill>
            <a:srgbClr val="FF99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280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.VnCooper" panose="020B7200000000000000" pitchFamily="34" charset="0"/>
              </a:rPr>
              <a:t>Check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510EFC56-E991-A5F4-ADFE-748C1F71DDA8}"/>
              </a:ext>
            </a:extLst>
          </p:cNvPr>
          <p:cNvSpPr txBox="1"/>
          <p:nvPr/>
        </p:nvSpPr>
        <p:spPr>
          <a:xfrm>
            <a:off x="2504421" y="-303488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78CB4B39-5FEC-B045-E306-385FB0492ED7}"/>
              </a:ext>
            </a:extLst>
          </p:cNvPr>
          <p:cNvSpPr txBox="1"/>
          <p:nvPr/>
        </p:nvSpPr>
        <p:spPr>
          <a:xfrm>
            <a:off x="2069863" y="896955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A9006A09-7316-5891-AD80-AF7E58AD96CB}"/>
              </a:ext>
            </a:extLst>
          </p:cNvPr>
          <p:cNvSpPr txBox="1"/>
          <p:nvPr/>
        </p:nvSpPr>
        <p:spPr>
          <a:xfrm>
            <a:off x="-10262814" y="2518789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01ECA42D-EFC6-A314-44AA-0FC433BA1874}"/>
              </a:ext>
            </a:extLst>
          </p:cNvPr>
          <p:cNvSpPr txBox="1"/>
          <p:nvPr/>
        </p:nvSpPr>
        <p:spPr>
          <a:xfrm>
            <a:off x="15152816" y="3442119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A7D38F74-95F2-6CD6-D564-9CB228E7841E}"/>
              </a:ext>
            </a:extLst>
          </p:cNvPr>
          <p:cNvSpPr txBox="1"/>
          <p:nvPr/>
        </p:nvSpPr>
        <p:spPr>
          <a:xfrm>
            <a:off x="8035314" y="1514134"/>
            <a:ext cx="7489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>
                <a:solidFill>
                  <a:srgbClr val="207A6B"/>
                </a:solidFill>
                <a:latin typeface="Arial Black" panose="020B0A04020102020204" pitchFamily="34" charset="0"/>
              </a:rPr>
              <a:t>m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E9591828-F3B2-380F-F8BB-B41CC03B857B}"/>
              </a:ext>
            </a:extLst>
          </p:cNvPr>
          <p:cNvSpPr txBox="1"/>
          <p:nvPr/>
        </p:nvSpPr>
        <p:spPr>
          <a:xfrm rot="20896895">
            <a:off x="2408846" y="2322007"/>
            <a:ext cx="15648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+10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FC5C8980-B1B5-3C20-9156-D38CA939E988}"/>
              </a:ext>
            </a:extLst>
          </p:cNvPr>
          <p:cNvSpPr txBox="1"/>
          <p:nvPr/>
        </p:nvSpPr>
        <p:spPr>
          <a:xfrm>
            <a:off x="7733216" y="2954629"/>
            <a:ext cx="5613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>
                <a:solidFill>
                  <a:srgbClr val="207A6B"/>
                </a:solidFill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ECC53183-4A7F-A09F-CCDE-9D0847F419D7}"/>
              </a:ext>
            </a:extLst>
          </p:cNvPr>
          <p:cNvSpPr txBox="1"/>
          <p:nvPr/>
        </p:nvSpPr>
        <p:spPr>
          <a:xfrm>
            <a:off x="9571811" y="2398951"/>
            <a:ext cx="7489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>
                <a:solidFill>
                  <a:srgbClr val="207A6B"/>
                </a:solidFill>
                <a:latin typeface="Arial Black" panose="020B0A04020102020204" pitchFamily="34" charset="0"/>
              </a:rPr>
              <a:t>al</a:t>
            </a:r>
          </a:p>
        </p:txBody>
      </p:sp>
      <p:pic>
        <p:nvPicPr>
          <p:cNvPr id="5" name="MsPham-093608278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71077EA4-C3AA-B1C8-ECEA-B299E7814D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840" y="1119001"/>
            <a:ext cx="3946933" cy="2790306"/>
          </a:xfrm>
          <a:prstGeom prst="rect">
            <a:avLst/>
          </a:prstGeom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id="{C8404370-78AD-070A-0337-B4A081EE361F}"/>
              </a:ext>
            </a:extLst>
          </p:cNvPr>
          <p:cNvSpPr txBox="1"/>
          <p:nvPr/>
        </p:nvSpPr>
        <p:spPr>
          <a:xfrm>
            <a:off x="6263047" y="2039089"/>
            <a:ext cx="7489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>
                <a:solidFill>
                  <a:srgbClr val="207A6B"/>
                </a:solidFill>
                <a:latin typeface="Arial Black" panose="020B0A04020102020204" pitchFamily="34" charset="0"/>
              </a:rPr>
              <a:t>ni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7F43708E-DA92-34CE-5A23-128DF0683683}"/>
              </a:ext>
            </a:extLst>
          </p:cNvPr>
          <p:cNvSpPr txBox="1"/>
          <p:nvPr/>
        </p:nvSpPr>
        <p:spPr>
          <a:xfrm>
            <a:off x="2174240" y="5168551"/>
            <a:ext cx="512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rgbClr val="207A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animal</a:t>
            </a:r>
          </a:p>
        </p:txBody>
      </p:sp>
    </p:spTree>
    <p:extLst>
      <p:ext uri="{BB962C8B-B14F-4D97-AF65-F5344CB8AC3E}">
        <p14:creationId xmlns:p14="http://schemas.microsoft.com/office/powerpoint/2010/main" val="745213645"/>
      </p:ext>
    </p:extLst>
  </p:cSld>
  <p:clrMapOvr>
    <a:masterClrMapping/>
  </p:clrMapOvr>
  <p:transition spd="slow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33333E-6 L -0.41732 0.42916 " pathEditMode="relative" rAng="0" ptsTypes="AA">
                                      <p:cBhvr>
                                        <p:cTn id="1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72" y="2145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40" grpId="0" animBg="1"/>
      <p:bldP spid="42" grpId="0" animBg="1"/>
      <p:bldP spid="38" grpId="0" animBg="1"/>
      <p:bldP spid="3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MsPham-0936082789" descr="A picture containing text, envelope&#10;&#10;Description automatically generated">
            <a:extLst>
              <a:ext uri="{FF2B5EF4-FFF2-40B4-BE49-F238E27FC236}">
                <a16:creationId xmlns:a16="http://schemas.microsoft.com/office/drawing/2014/main" id="{0744181D-0D03-6437-274A-B83B8FF92C66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1-MsPham0936082789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435762" y="1128270"/>
            <a:ext cx="5693899" cy="2790306"/>
          </a:xfrm>
          <a:prstGeom prst="foldedCorner">
            <a:avLst/>
          </a:prstGeom>
          <a:solidFill>
            <a:schemeClr val="bg1"/>
          </a:solidFill>
          <a:ln>
            <a:solidFill>
              <a:srgbClr val="2BA59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rgbClr val="207A6B"/>
              </a:solidFill>
              <a:latin typeface="Arial Black" panose="020B0A04020102020204" pitchFamily="34" charset="0"/>
            </a:endParaRPr>
          </a:p>
        </p:txBody>
      </p:sp>
      <p:sp>
        <p:nvSpPr>
          <p:cNvPr id="40" name="MsPham-0936082789">
            <a:extLst>
              <a:ext uri="{FF2B5EF4-FFF2-40B4-BE49-F238E27FC236}">
                <a16:creationId xmlns:a16="http://schemas.microsoft.com/office/drawing/2014/main" id="{442A4B3A-B35B-2C69-7AB7-82907387C2CE}"/>
              </a:ext>
            </a:extLst>
          </p:cNvPr>
          <p:cNvSpPr/>
          <p:nvPr/>
        </p:nvSpPr>
        <p:spPr>
          <a:xfrm>
            <a:off x="1944847" y="4847618"/>
            <a:ext cx="5502433" cy="1417321"/>
          </a:xfrm>
          <a:prstGeom prst="foldedCorner">
            <a:avLst/>
          </a:prstGeom>
          <a:solidFill>
            <a:schemeClr val="bg1"/>
          </a:solidFill>
          <a:ln>
            <a:solidFill>
              <a:srgbClr val="2BA59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rgbClr val="207A6B"/>
              </a:solidFill>
              <a:latin typeface="Arial Black" panose="020B0A04020102020204" pitchFamily="34" charset="0"/>
            </a:endParaRPr>
          </a:p>
        </p:txBody>
      </p:sp>
      <p:sp>
        <p:nvSpPr>
          <p:cNvPr id="41" name="MsPham-0936082789">
            <a:extLst>
              <a:ext uri="{FF2B5EF4-FFF2-40B4-BE49-F238E27FC236}">
                <a16:creationId xmlns:a16="http://schemas.microsoft.com/office/drawing/2014/main" id="{FBB44B76-379F-750D-B447-FD021BEB3F77}"/>
              </a:ext>
            </a:extLst>
          </p:cNvPr>
          <p:cNvSpPr/>
          <p:nvPr/>
        </p:nvSpPr>
        <p:spPr>
          <a:xfrm>
            <a:off x="777239" y="510539"/>
            <a:ext cx="4435633" cy="807721"/>
          </a:xfrm>
          <a:prstGeom prst="foldedCorner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FF00"/>
                </a:solidFill>
                <a:latin typeface="Arial Black" panose="020B0A04020102020204" pitchFamily="34" charset="0"/>
              </a:rPr>
              <a:t>Order the words</a:t>
            </a:r>
            <a:endParaRPr lang="en-US" sz="36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42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2FE815D-4A8F-0821-F5ED-DFF34BB43ED8}"/>
              </a:ext>
            </a:extLst>
          </p:cNvPr>
          <p:cNvSpPr/>
          <p:nvPr/>
        </p:nvSpPr>
        <p:spPr>
          <a:xfrm>
            <a:off x="7803162" y="5630216"/>
            <a:ext cx="1568700" cy="537859"/>
          </a:xfrm>
          <a:prstGeom prst="roundRect">
            <a:avLst>
              <a:gd name="adj" fmla="val 50000"/>
            </a:avLst>
          </a:prstGeom>
          <a:solidFill>
            <a:srgbClr val="33C0A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280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.VnCooper" panose="020B7200000000000000" pitchFamily="34" charset="0"/>
              </a:rPr>
              <a:t>Next</a:t>
            </a:r>
          </a:p>
        </p:txBody>
      </p:sp>
      <p:sp>
        <p:nvSpPr>
          <p:cNvPr id="38" name="MsPham-0936082789">
            <a:extLst>
              <a:ext uri="{FF2B5EF4-FFF2-40B4-BE49-F238E27FC236}">
                <a16:creationId xmlns:a16="http://schemas.microsoft.com/office/drawing/2014/main" id="{462F9D8D-3AD7-E1EF-B490-60156313A043}"/>
              </a:ext>
            </a:extLst>
          </p:cNvPr>
          <p:cNvSpPr/>
          <p:nvPr/>
        </p:nvSpPr>
        <p:spPr>
          <a:xfrm>
            <a:off x="7803162" y="4919570"/>
            <a:ext cx="1568700" cy="537859"/>
          </a:xfrm>
          <a:prstGeom prst="roundRect">
            <a:avLst>
              <a:gd name="adj" fmla="val 50000"/>
            </a:avLst>
          </a:prstGeom>
          <a:solidFill>
            <a:srgbClr val="FF99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280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.VnCooper" panose="020B7200000000000000" pitchFamily="34" charset="0"/>
              </a:rPr>
              <a:t>Check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510EFC56-E991-A5F4-ADFE-748C1F71DDA8}"/>
              </a:ext>
            </a:extLst>
          </p:cNvPr>
          <p:cNvSpPr txBox="1"/>
          <p:nvPr/>
        </p:nvSpPr>
        <p:spPr>
          <a:xfrm>
            <a:off x="2504421" y="-303488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78CB4B39-5FEC-B045-E306-385FB0492ED7}"/>
              </a:ext>
            </a:extLst>
          </p:cNvPr>
          <p:cNvSpPr txBox="1"/>
          <p:nvPr/>
        </p:nvSpPr>
        <p:spPr>
          <a:xfrm>
            <a:off x="2069863" y="896955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A9006A09-7316-5891-AD80-AF7E58AD96CB}"/>
              </a:ext>
            </a:extLst>
          </p:cNvPr>
          <p:cNvSpPr txBox="1"/>
          <p:nvPr/>
        </p:nvSpPr>
        <p:spPr>
          <a:xfrm>
            <a:off x="-10262814" y="2518789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01ECA42D-EFC6-A314-44AA-0FC433BA1874}"/>
              </a:ext>
            </a:extLst>
          </p:cNvPr>
          <p:cNvSpPr txBox="1"/>
          <p:nvPr/>
        </p:nvSpPr>
        <p:spPr>
          <a:xfrm>
            <a:off x="15152816" y="3442119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A7D38F74-95F2-6CD6-D564-9CB228E7841E}"/>
              </a:ext>
            </a:extLst>
          </p:cNvPr>
          <p:cNvSpPr txBox="1"/>
          <p:nvPr/>
        </p:nvSpPr>
        <p:spPr>
          <a:xfrm>
            <a:off x="7636672" y="1229449"/>
            <a:ext cx="3722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>
                <a:solidFill>
                  <a:srgbClr val="207A6B"/>
                </a:solidFill>
                <a:latin typeface="Arial Black" panose="020B0A04020102020204" pitchFamily="34" charset="0"/>
              </a:rPr>
              <a:t>l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E9591828-F3B2-380F-F8BB-B41CC03B857B}"/>
              </a:ext>
            </a:extLst>
          </p:cNvPr>
          <p:cNvSpPr txBox="1"/>
          <p:nvPr/>
        </p:nvSpPr>
        <p:spPr>
          <a:xfrm rot="20896895">
            <a:off x="2408846" y="2322007"/>
            <a:ext cx="15648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+15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FC5C8980-B1B5-3C20-9156-D38CA939E988}"/>
              </a:ext>
            </a:extLst>
          </p:cNvPr>
          <p:cNvSpPr txBox="1"/>
          <p:nvPr/>
        </p:nvSpPr>
        <p:spPr>
          <a:xfrm>
            <a:off x="6425120" y="1966627"/>
            <a:ext cx="9380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>
                <a:solidFill>
                  <a:srgbClr val="207A6B"/>
                </a:solidFill>
                <a:latin typeface="Arial Black" panose="020B0A04020102020204" pitchFamily="34" charset="0"/>
              </a:rPr>
              <a:t>do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ECC53183-4A7F-A09F-CCDE-9D0847F419D7}"/>
              </a:ext>
            </a:extLst>
          </p:cNvPr>
          <p:cNvSpPr txBox="1"/>
          <p:nvPr/>
        </p:nvSpPr>
        <p:spPr>
          <a:xfrm>
            <a:off x="8781736" y="3044279"/>
            <a:ext cx="9380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>
                <a:solidFill>
                  <a:srgbClr val="207A6B"/>
                </a:solidFill>
                <a:latin typeface="Arial Black" panose="020B0A04020102020204" pitchFamily="34" charset="0"/>
              </a:rPr>
              <a:t>ph</a:t>
            </a:r>
          </a:p>
        </p:txBody>
      </p:sp>
      <p:pic>
        <p:nvPicPr>
          <p:cNvPr id="5" name="MsPham-093608278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71077EA4-C3AA-B1C8-ECEA-B299E7814D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840" y="1119001"/>
            <a:ext cx="3946933" cy="2790306"/>
          </a:xfrm>
          <a:prstGeom prst="rect">
            <a:avLst/>
          </a:prstGeom>
        </p:spPr>
      </p:pic>
      <p:sp>
        <p:nvSpPr>
          <p:cNvPr id="9" name="MsPham-0936082789">
            <a:extLst>
              <a:ext uri="{FF2B5EF4-FFF2-40B4-BE49-F238E27FC236}">
                <a16:creationId xmlns:a16="http://schemas.microsoft.com/office/drawing/2014/main" id="{7F43708E-DA92-34CE-5A23-128DF0683683}"/>
              </a:ext>
            </a:extLst>
          </p:cNvPr>
          <p:cNvSpPr txBox="1"/>
          <p:nvPr/>
        </p:nvSpPr>
        <p:spPr>
          <a:xfrm>
            <a:off x="1944847" y="5168551"/>
            <a:ext cx="55024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207A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dolphin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FF7AC1A0-5BC3-9224-7EC9-E1B59D30FD25}"/>
              </a:ext>
            </a:extLst>
          </p:cNvPr>
          <p:cNvSpPr txBox="1"/>
          <p:nvPr/>
        </p:nvSpPr>
        <p:spPr>
          <a:xfrm>
            <a:off x="8393777" y="1819706"/>
            <a:ext cx="14126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rgbClr val="207A6B"/>
                </a:solidFill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20F3C26C-00C2-4819-A017-67AA7235B013}"/>
              </a:ext>
            </a:extLst>
          </p:cNvPr>
          <p:cNvSpPr txBox="1"/>
          <p:nvPr/>
        </p:nvSpPr>
        <p:spPr>
          <a:xfrm>
            <a:off x="7533788" y="2649544"/>
            <a:ext cx="7489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>
                <a:solidFill>
                  <a:srgbClr val="207A6B"/>
                </a:solidFill>
                <a:latin typeface="Arial Black" panose="020B0A04020102020204" pitchFamily="34" charset="0"/>
              </a:rPr>
              <a:t>in</a:t>
            </a:r>
          </a:p>
        </p:txBody>
      </p:sp>
    </p:spTree>
    <p:extLst>
      <p:ext uri="{BB962C8B-B14F-4D97-AF65-F5344CB8AC3E}">
        <p14:creationId xmlns:p14="http://schemas.microsoft.com/office/powerpoint/2010/main" val="2823869940"/>
      </p:ext>
    </p:extLst>
  </p:cSld>
  <p:clrMapOvr>
    <a:masterClrMapping/>
  </p:clrMapOvr>
  <p:transition spd="slow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33333E-6 L -0.41732 0.42916 " pathEditMode="relative" rAng="0" ptsTypes="AA">
                                      <p:cBhvr>
                                        <p:cTn id="1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72" y="2145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40" grpId="0" animBg="1"/>
      <p:bldP spid="42" grpId="0" animBg="1"/>
      <p:bldP spid="38" grpId="0" animBg="1"/>
      <p:bldP spid="3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MsPham-0936082789" descr="A picture containing text, envelope&#10;&#10;Description automatically generated">
            <a:extLst>
              <a:ext uri="{FF2B5EF4-FFF2-40B4-BE49-F238E27FC236}">
                <a16:creationId xmlns:a16="http://schemas.microsoft.com/office/drawing/2014/main" id="{0744181D-0D03-6437-274A-B83B8FF92C66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1-MsPham0936082789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435762" y="1128270"/>
            <a:ext cx="5693899" cy="2790306"/>
          </a:xfrm>
          <a:prstGeom prst="foldedCorner">
            <a:avLst/>
          </a:prstGeom>
          <a:solidFill>
            <a:schemeClr val="bg1"/>
          </a:solidFill>
          <a:ln>
            <a:solidFill>
              <a:srgbClr val="2BA59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rgbClr val="207A6B"/>
              </a:solidFill>
              <a:latin typeface="Arial Black" panose="020B0A04020102020204" pitchFamily="34" charset="0"/>
            </a:endParaRPr>
          </a:p>
        </p:txBody>
      </p:sp>
      <p:sp>
        <p:nvSpPr>
          <p:cNvPr id="40" name="MsPham-0936082789">
            <a:extLst>
              <a:ext uri="{FF2B5EF4-FFF2-40B4-BE49-F238E27FC236}">
                <a16:creationId xmlns:a16="http://schemas.microsoft.com/office/drawing/2014/main" id="{442A4B3A-B35B-2C69-7AB7-82907387C2CE}"/>
              </a:ext>
            </a:extLst>
          </p:cNvPr>
          <p:cNvSpPr/>
          <p:nvPr/>
        </p:nvSpPr>
        <p:spPr>
          <a:xfrm>
            <a:off x="1944847" y="4847618"/>
            <a:ext cx="5502433" cy="1417321"/>
          </a:xfrm>
          <a:prstGeom prst="foldedCorner">
            <a:avLst/>
          </a:prstGeom>
          <a:solidFill>
            <a:schemeClr val="bg1"/>
          </a:solidFill>
          <a:ln>
            <a:solidFill>
              <a:srgbClr val="2BA59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rgbClr val="207A6B"/>
              </a:solidFill>
              <a:latin typeface="Arial Black" panose="020B0A04020102020204" pitchFamily="34" charset="0"/>
            </a:endParaRPr>
          </a:p>
        </p:txBody>
      </p:sp>
      <p:sp>
        <p:nvSpPr>
          <p:cNvPr id="41" name="MsPham-0936082789">
            <a:extLst>
              <a:ext uri="{FF2B5EF4-FFF2-40B4-BE49-F238E27FC236}">
                <a16:creationId xmlns:a16="http://schemas.microsoft.com/office/drawing/2014/main" id="{FBB44B76-379F-750D-B447-FD021BEB3F77}"/>
              </a:ext>
            </a:extLst>
          </p:cNvPr>
          <p:cNvSpPr/>
          <p:nvPr/>
        </p:nvSpPr>
        <p:spPr>
          <a:xfrm>
            <a:off x="777239" y="510539"/>
            <a:ext cx="4435633" cy="807721"/>
          </a:xfrm>
          <a:prstGeom prst="foldedCorner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FF00"/>
                </a:solidFill>
                <a:latin typeface="Arial Black" panose="020B0A04020102020204" pitchFamily="34" charset="0"/>
              </a:rPr>
              <a:t>Order the words</a:t>
            </a:r>
            <a:endParaRPr lang="en-US" sz="36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42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2FE815D-4A8F-0821-F5ED-DFF34BB43ED8}"/>
              </a:ext>
            </a:extLst>
          </p:cNvPr>
          <p:cNvSpPr/>
          <p:nvPr/>
        </p:nvSpPr>
        <p:spPr>
          <a:xfrm>
            <a:off x="7803162" y="5630216"/>
            <a:ext cx="1568700" cy="537859"/>
          </a:xfrm>
          <a:prstGeom prst="roundRect">
            <a:avLst>
              <a:gd name="adj" fmla="val 50000"/>
            </a:avLst>
          </a:prstGeom>
          <a:solidFill>
            <a:srgbClr val="33C0A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280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.VnCooper" panose="020B7200000000000000" pitchFamily="34" charset="0"/>
              </a:rPr>
              <a:t>Next</a:t>
            </a:r>
          </a:p>
        </p:txBody>
      </p:sp>
      <p:sp>
        <p:nvSpPr>
          <p:cNvPr id="38" name="MsPham-0936082789">
            <a:extLst>
              <a:ext uri="{FF2B5EF4-FFF2-40B4-BE49-F238E27FC236}">
                <a16:creationId xmlns:a16="http://schemas.microsoft.com/office/drawing/2014/main" id="{462F9D8D-3AD7-E1EF-B490-60156313A043}"/>
              </a:ext>
            </a:extLst>
          </p:cNvPr>
          <p:cNvSpPr/>
          <p:nvPr/>
        </p:nvSpPr>
        <p:spPr>
          <a:xfrm>
            <a:off x="7803162" y="4919570"/>
            <a:ext cx="1568700" cy="537859"/>
          </a:xfrm>
          <a:prstGeom prst="roundRect">
            <a:avLst>
              <a:gd name="adj" fmla="val 50000"/>
            </a:avLst>
          </a:prstGeom>
          <a:solidFill>
            <a:srgbClr val="FF99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280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.VnCooper" panose="020B7200000000000000" pitchFamily="34" charset="0"/>
              </a:rPr>
              <a:t>Check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510EFC56-E991-A5F4-ADFE-748C1F71DDA8}"/>
              </a:ext>
            </a:extLst>
          </p:cNvPr>
          <p:cNvSpPr txBox="1"/>
          <p:nvPr/>
        </p:nvSpPr>
        <p:spPr>
          <a:xfrm>
            <a:off x="2504421" y="-303488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78CB4B39-5FEC-B045-E306-385FB0492ED7}"/>
              </a:ext>
            </a:extLst>
          </p:cNvPr>
          <p:cNvSpPr txBox="1"/>
          <p:nvPr/>
        </p:nvSpPr>
        <p:spPr>
          <a:xfrm>
            <a:off x="2069863" y="896955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A9006A09-7316-5891-AD80-AF7E58AD96CB}"/>
              </a:ext>
            </a:extLst>
          </p:cNvPr>
          <p:cNvSpPr txBox="1"/>
          <p:nvPr/>
        </p:nvSpPr>
        <p:spPr>
          <a:xfrm>
            <a:off x="-10262814" y="2518789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01ECA42D-EFC6-A314-44AA-0FC433BA1874}"/>
              </a:ext>
            </a:extLst>
          </p:cNvPr>
          <p:cNvSpPr txBox="1"/>
          <p:nvPr/>
        </p:nvSpPr>
        <p:spPr>
          <a:xfrm>
            <a:off x="15152816" y="3442119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A7D38F74-95F2-6CD6-D564-9CB228E7841E}"/>
              </a:ext>
            </a:extLst>
          </p:cNvPr>
          <p:cNvSpPr txBox="1"/>
          <p:nvPr/>
        </p:nvSpPr>
        <p:spPr>
          <a:xfrm>
            <a:off x="6831289" y="1434986"/>
            <a:ext cx="9060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>
                <a:solidFill>
                  <a:srgbClr val="207A6B"/>
                </a:solidFill>
                <a:latin typeface="Arial Black" panose="020B0A04020102020204" pitchFamily="34" charset="0"/>
              </a:rPr>
              <a:t>sa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E9591828-F3B2-380F-F8BB-B41CC03B857B}"/>
              </a:ext>
            </a:extLst>
          </p:cNvPr>
          <p:cNvSpPr txBox="1"/>
          <p:nvPr/>
        </p:nvSpPr>
        <p:spPr>
          <a:xfrm rot="20896895">
            <a:off x="2408846" y="2322007"/>
            <a:ext cx="15648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+15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FC5C8980-B1B5-3C20-9156-D38CA939E988}"/>
              </a:ext>
            </a:extLst>
          </p:cNvPr>
          <p:cNvSpPr txBox="1"/>
          <p:nvPr/>
        </p:nvSpPr>
        <p:spPr>
          <a:xfrm>
            <a:off x="8989076" y="2980454"/>
            <a:ext cx="9380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>
                <a:solidFill>
                  <a:srgbClr val="207A6B"/>
                </a:solidFill>
                <a:latin typeface="Arial Black" panose="020B0A04020102020204" pitchFamily="34" charset="0"/>
              </a:rPr>
              <a:t>nd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ECC53183-4A7F-A09F-CCDE-9D0847F419D7}"/>
              </a:ext>
            </a:extLst>
          </p:cNvPr>
          <p:cNvSpPr txBox="1"/>
          <p:nvPr/>
        </p:nvSpPr>
        <p:spPr>
          <a:xfrm>
            <a:off x="9462923" y="1456408"/>
            <a:ext cx="92846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>
                <a:solidFill>
                  <a:srgbClr val="207A6B"/>
                </a:solidFill>
                <a:latin typeface="Arial Black" panose="020B0A04020102020204" pitchFamily="34" charset="0"/>
              </a:rPr>
              <a:t>ch</a:t>
            </a:r>
          </a:p>
        </p:txBody>
      </p:sp>
      <p:pic>
        <p:nvPicPr>
          <p:cNvPr id="5" name="MsPham-093608278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71077EA4-C3AA-B1C8-ECEA-B299E7814D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840" y="1119001"/>
            <a:ext cx="3946933" cy="2790306"/>
          </a:xfrm>
          <a:prstGeom prst="rect">
            <a:avLst/>
          </a:prstGeom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id="{C8404370-78AD-070A-0337-B4A081EE361F}"/>
              </a:ext>
            </a:extLst>
          </p:cNvPr>
          <p:cNvSpPr txBox="1"/>
          <p:nvPr/>
        </p:nvSpPr>
        <p:spPr>
          <a:xfrm>
            <a:off x="6894488" y="2914667"/>
            <a:ext cx="56137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>
                <a:solidFill>
                  <a:srgbClr val="207A6B"/>
                </a:solidFill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7F43708E-DA92-34CE-5A23-128DF0683683}"/>
              </a:ext>
            </a:extLst>
          </p:cNvPr>
          <p:cNvSpPr txBox="1"/>
          <p:nvPr/>
        </p:nvSpPr>
        <p:spPr>
          <a:xfrm>
            <a:off x="1944847" y="5134263"/>
            <a:ext cx="55024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rgbClr val="207A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 sandwich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F215461A-92A2-A0C8-FD5E-732FFDAEBF64}"/>
              </a:ext>
            </a:extLst>
          </p:cNvPr>
          <p:cNvSpPr txBox="1"/>
          <p:nvPr/>
        </p:nvSpPr>
        <p:spPr>
          <a:xfrm>
            <a:off x="7997291" y="2138702"/>
            <a:ext cx="90441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>
                <a:solidFill>
                  <a:srgbClr val="207A6B"/>
                </a:solidFill>
                <a:latin typeface="Arial Black" panose="020B0A04020102020204" pitchFamily="34" charset="0"/>
              </a:rPr>
              <a:t>wi</a:t>
            </a:r>
          </a:p>
        </p:txBody>
      </p:sp>
    </p:spTree>
    <p:extLst>
      <p:ext uri="{BB962C8B-B14F-4D97-AF65-F5344CB8AC3E}">
        <p14:creationId xmlns:p14="http://schemas.microsoft.com/office/powerpoint/2010/main" val="3050706049"/>
      </p:ext>
    </p:extLst>
  </p:cSld>
  <p:clrMapOvr>
    <a:masterClrMapping/>
  </p:clrMapOvr>
  <p:transition spd="slow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33333E-6 L -0.41732 0.42916 " pathEditMode="relative" rAng="0" ptsTypes="AA">
                                      <p:cBhvr>
                                        <p:cTn id="1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72" y="2145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40" grpId="0" animBg="1"/>
      <p:bldP spid="42" grpId="0" animBg="1"/>
      <p:bldP spid="38" grpId="0" animBg="1"/>
      <p:bldP spid="3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MsPham-0936082789" descr="A picture containing text, envelope&#10;&#10;Description automatically generated">
            <a:extLst>
              <a:ext uri="{FF2B5EF4-FFF2-40B4-BE49-F238E27FC236}">
                <a16:creationId xmlns:a16="http://schemas.microsoft.com/office/drawing/2014/main" id="{0744181D-0D03-6437-274A-B83B8FF92C66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1-MsPham0936082789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435762" y="1128270"/>
            <a:ext cx="5693899" cy="2790306"/>
          </a:xfrm>
          <a:prstGeom prst="foldedCorner">
            <a:avLst/>
          </a:prstGeom>
          <a:solidFill>
            <a:schemeClr val="bg1"/>
          </a:solidFill>
          <a:ln>
            <a:solidFill>
              <a:srgbClr val="2BA59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rgbClr val="207A6B"/>
              </a:solidFill>
              <a:latin typeface="Arial Black" panose="020B0A04020102020204" pitchFamily="34" charset="0"/>
            </a:endParaRPr>
          </a:p>
        </p:txBody>
      </p:sp>
      <p:sp>
        <p:nvSpPr>
          <p:cNvPr id="40" name="MsPham-0936082789">
            <a:extLst>
              <a:ext uri="{FF2B5EF4-FFF2-40B4-BE49-F238E27FC236}">
                <a16:creationId xmlns:a16="http://schemas.microsoft.com/office/drawing/2014/main" id="{442A4B3A-B35B-2C69-7AB7-82907387C2CE}"/>
              </a:ext>
            </a:extLst>
          </p:cNvPr>
          <p:cNvSpPr/>
          <p:nvPr/>
        </p:nvSpPr>
        <p:spPr>
          <a:xfrm>
            <a:off x="1944847" y="4847618"/>
            <a:ext cx="5502433" cy="1417321"/>
          </a:xfrm>
          <a:prstGeom prst="foldedCorner">
            <a:avLst/>
          </a:prstGeom>
          <a:solidFill>
            <a:schemeClr val="bg1"/>
          </a:solidFill>
          <a:ln>
            <a:solidFill>
              <a:srgbClr val="2BA59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rgbClr val="207A6B"/>
              </a:solidFill>
              <a:latin typeface="Arial Black" panose="020B0A04020102020204" pitchFamily="34" charset="0"/>
            </a:endParaRPr>
          </a:p>
        </p:txBody>
      </p:sp>
      <p:sp>
        <p:nvSpPr>
          <p:cNvPr id="41" name="MsPham-0936082789">
            <a:extLst>
              <a:ext uri="{FF2B5EF4-FFF2-40B4-BE49-F238E27FC236}">
                <a16:creationId xmlns:a16="http://schemas.microsoft.com/office/drawing/2014/main" id="{FBB44B76-379F-750D-B447-FD021BEB3F77}"/>
              </a:ext>
            </a:extLst>
          </p:cNvPr>
          <p:cNvSpPr/>
          <p:nvPr/>
        </p:nvSpPr>
        <p:spPr>
          <a:xfrm>
            <a:off x="777239" y="510539"/>
            <a:ext cx="4435633" cy="807721"/>
          </a:xfrm>
          <a:prstGeom prst="foldedCorner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FF00"/>
                </a:solidFill>
                <a:latin typeface="Arial Black" panose="020B0A04020102020204" pitchFamily="34" charset="0"/>
              </a:rPr>
              <a:t>Order the words</a:t>
            </a:r>
            <a:endParaRPr lang="en-US" sz="36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42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2FE815D-4A8F-0821-F5ED-DFF34BB43ED8}"/>
              </a:ext>
            </a:extLst>
          </p:cNvPr>
          <p:cNvSpPr/>
          <p:nvPr/>
        </p:nvSpPr>
        <p:spPr>
          <a:xfrm>
            <a:off x="7803162" y="5630216"/>
            <a:ext cx="1568700" cy="537859"/>
          </a:xfrm>
          <a:prstGeom prst="roundRect">
            <a:avLst>
              <a:gd name="adj" fmla="val 50000"/>
            </a:avLst>
          </a:prstGeom>
          <a:solidFill>
            <a:srgbClr val="33C0A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280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.VnCooper" panose="020B7200000000000000" pitchFamily="34" charset="0"/>
              </a:rPr>
              <a:t>Next</a:t>
            </a:r>
          </a:p>
        </p:txBody>
      </p:sp>
      <p:sp>
        <p:nvSpPr>
          <p:cNvPr id="38" name="MsPham-0936082789">
            <a:extLst>
              <a:ext uri="{FF2B5EF4-FFF2-40B4-BE49-F238E27FC236}">
                <a16:creationId xmlns:a16="http://schemas.microsoft.com/office/drawing/2014/main" id="{462F9D8D-3AD7-E1EF-B490-60156313A043}"/>
              </a:ext>
            </a:extLst>
          </p:cNvPr>
          <p:cNvSpPr/>
          <p:nvPr/>
        </p:nvSpPr>
        <p:spPr>
          <a:xfrm>
            <a:off x="7803162" y="4919570"/>
            <a:ext cx="1568700" cy="537859"/>
          </a:xfrm>
          <a:prstGeom prst="roundRect">
            <a:avLst>
              <a:gd name="adj" fmla="val 50000"/>
            </a:avLst>
          </a:prstGeom>
          <a:solidFill>
            <a:srgbClr val="FF99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280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.VnCooper" panose="020B7200000000000000" pitchFamily="34" charset="0"/>
              </a:rPr>
              <a:t>Check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510EFC56-E991-A5F4-ADFE-748C1F71DDA8}"/>
              </a:ext>
            </a:extLst>
          </p:cNvPr>
          <p:cNvSpPr txBox="1"/>
          <p:nvPr/>
        </p:nvSpPr>
        <p:spPr>
          <a:xfrm>
            <a:off x="2504421" y="-303488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78CB4B39-5FEC-B045-E306-385FB0492ED7}"/>
              </a:ext>
            </a:extLst>
          </p:cNvPr>
          <p:cNvSpPr txBox="1"/>
          <p:nvPr/>
        </p:nvSpPr>
        <p:spPr>
          <a:xfrm>
            <a:off x="2069863" y="896955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A9006A09-7316-5891-AD80-AF7E58AD96CB}"/>
              </a:ext>
            </a:extLst>
          </p:cNvPr>
          <p:cNvSpPr txBox="1"/>
          <p:nvPr/>
        </p:nvSpPr>
        <p:spPr>
          <a:xfrm>
            <a:off x="-10262814" y="2518789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01ECA42D-EFC6-A314-44AA-0FC433BA1874}"/>
              </a:ext>
            </a:extLst>
          </p:cNvPr>
          <p:cNvSpPr txBox="1"/>
          <p:nvPr/>
        </p:nvSpPr>
        <p:spPr>
          <a:xfrm>
            <a:off x="15152816" y="3442119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A7D38F74-95F2-6CD6-D564-9CB228E7841E}"/>
              </a:ext>
            </a:extLst>
          </p:cNvPr>
          <p:cNvSpPr txBox="1"/>
          <p:nvPr/>
        </p:nvSpPr>
        <p:spPr>
          <a:xfrm>
            <a:off x="8542729" y="1469909"/>
            <a:ext cx="5613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>
                <a:solidFill>
                  <a:srgbClr val="207A6B"/>
                </a:solidFill>
                <a:latin typeface="Arial Black" panose="020B0A04020102020204" pitchFamily="34" charset="0"/>
              </a:rPr>
              <a:t>o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E9591828-F3B2-380F-F8BB-B41CC03B857B}"/>
              </a:ext>
            </a:extLst>
          </p:cNvPr>
          <p:cNvSpPr txBox="1"/>
          <p:nvPr/>
        </p:nvSpPr>
        <p:spPr>
          <a:xfrm rot="20896895">
            <a:off x="2639679" y="2322007"/>
            <a:ext cx="11031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+5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FC5C8980-B1B5-3C20-9156-D38CA939E988}"/>
              </a:ext>
            </a:extLst>
          </p:cNvPr>
          <p:cNvSpPr txBox="1"/>
          <p:nvPr/>
        </p:nvSpPr>
        <p:spPr>
          <a:xfrm>
            <a:off x="7387189" y="2899849"/>
            <a:ext cx="5293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>
                <a:solidFill>
                  <a:srgbClr val="207A6B"/>
                </a:solidFill>
                <a:latin typeface="Arial Black" panose="020B0A04020102020204" pitchFamily="34" charset="0"/>
              </a:rPr>
              <a:t>s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ECC53183-4A7F-A09F-CCDE-9D0847F419D7}"/>
              </a:ext>
            </a:extLst>
          </p:cNvPr>
          <p:cNvSpPr txBox="1"/>
          <p:nvPr/>
        </p:nvSpPr>
        <p:spPr>
          <a:xfrm>
            <a:off x="9728907" y="2398951"/>
            <a:ext cx="43473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>
                <a:solidFill>
                  <a:srgbClr val="207A6B"/>
                </a:solidFill>
                <a:latin typeface="Arial Black" panose="020B0A04020102020204" pitchFamily="34" charset="0"/>
              </a:rPr>
              <a:t>r</a:t>
            </a:r>
          </a:p>
        </p:txBody>
      </p:sp>
      <p:pic>
        <p:nvPicPr>
          <p:cNvPr id="5" name="MsPham-093608278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71077EA4-C3AA-B1C8-ECEA-B299E7814D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840" y="1119001"/>
            <a:ext cx="3946933" cy="2790306"/>
          </a:xfrm>
          <a:prstGeom prst="rect">
            <a:avLst/>
          </a:prstGeom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id="{C8404370-78AD-070A-0337-B4A081EE361F}"/>
              </a:ext>
            </a:extLst>
          </p:cNvPr>
          <p:cNvSpPr txBox="1"/>
          <p:nvPr/>
        </p:nvSpPr>
        <p:spPr>
          <a:xfrm>
            <a:off x="6320665" y="1732541"/>
            <a:ext cx="5613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>
                <a:solidFill>
                  <a:srgbClr val="207A6B"/>
                </a:solidFill>
                <a:latin typeface="Arial Black" panose="020B0A04020102020204" pitchFamily="34" charset="0"/>
              </a:rPr>
              <a:t>p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7F43708E-DA92-34CE-5A23-128DF0683683}"/>
              </a:ext>
            </a:extLst>
          </p:cNvPr>
          <p:cNvSpPr txBox="1"/>
          <p:nvPr/>
        </p:nvSpPr>
        <p:spPr>
          <a:xfrm>
            <a:off x="2174240" y="5168551"/>
            <a:ext cx="512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rgbClr val="207A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sport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4226C775-5714-3073-C421-8C1C95A53303}"/>
              </a:ext>
            </a:extLst>
          </p:cNvPr>
          <p:cNvSpPr txBox="1"/>
          <p:nvPr/>
        </p:nvSpPr>
        <p:spPr>
          <a:xfrm>
            <a:off x="7900913" y="2209924"/>
            <a:ext cx="43473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>
                <a:solidFill>
                  <a:srgbClr val="207A6B"/>
                </a:solidFill>
                <a:latin typeface="Arial Black" panose="020B0A04020102020204" pitchFamily="34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1163349149"/>
      </p:ext>
    </p:extLst>
  </p:cSld>
  <p:clrMapOvr>
    <a:masterClrMapping/>
  </p:clrMapOvr>
  <p:transition spd="slow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33333E-6 L -0.41732 0.42916 " pathEditMode="relative" rAng="0" ptsTypes="AA">
                                      <p:cBhvr>
                                        <p:cTn id="1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72" y="2145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40" grpId="0" animBg="1"/>
      <p:bldP spid="42" grpId="0" animBg="1"/>
      <p:bldP spid="38" grpId="0" animBg="1"/>
      <p:bldP spid="3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MsPham-0936082789" descr="A picture containing text, envelope&#10;&#10;Description automatically generated">
            <a:extLst>
              <a:ext uri="{FF2B5EF4-FFF2-40B4-BE49-F238E27FC236}">
                <a16:creationId xmlns:a16="http://schemas.microsoft.com/office/drawing/2014/main" id="{0744181D-0D03-6437-274A-B83B8FF92C66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1-MsPham0936082789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435762" y="1128270"/>
            <a:ext cx="5693899" cy="2790306"/>
          </a:xfrm>
          <a:prstGeom prst="foldedCorner">
            <a:avLst/>
          </a:prstGeom>
          <a:solidFill>
            <a:schemeClr val="bg1"/>
          </a:solidFill>
          <a:ln>
            <a:solidFill>
              <a:srgbClr val="2BA59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rgbClr val="207A6B"/>
              </a:solidFill>
              <a:latin typeface="Arial Black" panose="020B0A04020102020204" pitchFamily="34" charset="0"/>
            </a:endParaRPr>
          </a:p>
        </p:txBody>
      </p:sp>
      <p:sp>
        <p:nvSpPr>
          <p:cNvPr id="40" name="MsPham-0936082789">
            <a:extLst>
              <a:ext uri="{FF2B5EF4-FFF2-40B4-BE49-F238E27FC236}">
                <a16:creationId xmlns:a16="http://schemas.microsoft.com/office/drawing/2014/main" id="{442A4B3A-B35B-2C69-7AB7-82907387C2CE}"/>
              </a:ext>
            </a:extLst>
          </p:cNvPr>
          <p:cNvSpPr/>
          <p:nvPr/>
        </p:nvSpPr>
        <p:spPr>
          <a:xfrm>
            <a:off x="1944847" y="4847618"/>
            <a:ext cx="5502433" cy="1417321"/>
          </a:xfrm>
          <a:prstGeom prst="foldedCorner">
            <a:avLst/>
          </a:prstGeom>
          <a:solidFill>
            <a:schemeClr val="bg1"/>
          </a:solidFill>
          <a:ln>
            <a:solidFill>
              <a:srgbClr val="2BA59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rgbClr val="207A6B"/>
              </a:solidFill>
              <a:latin typeface="Arial Black" panose="020B0A04020102020204" pitchFamily="34" charset="0"/>
            </a:endParaRPr>
          </a:p>
        </p:txBody>
      </p:sp>
      <p:sp>
        <p:nvSpPr>
          <p:cNvPr id="41" name="MsPham-0936082789">
            <a:extLst>
              <a:ext uri="{FF2B5EF4-FFF2-40B4-BE49-F238E27FC236}">
                <a16:creationId xmlns:a16="http://schemas.microsoft.com/office/drawing/2014/main" id="{FBB44B76-379F-750D-B447-FD021BEB3F77}"/>
              </a:ext>
            </a:extLst>
          </p:cNvPr>
          <p:cNvSpPr/>
          <p:nvPr/>
        </p:nvSpPr>
        <p:spPr>
          <a:xfrm>
            <a:off x="777239" y="510539"/>
            <a:ext cx="4435633" cy="807721"/>
          </a:xfrm>
          <a:prstGeom prst="foldedCorner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FF00"/>
                </a:solidFill>
                <a:latin typeface="Arial Black" panose="020B0A04020102020204" pitchFamily="34" charset="0"/>
              </a:rPr>
              <a:t>Order the words</a:t>
            </a:r>
            <a:endParaRPr lang="en-US" sz="36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42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2FE815D-4A8F-0821-F5ED-DFF34BB43ED8}"/>
              </a:ext>
            </a:extLst>
          </p:cNvPr>
          <p:cNvSpPr/>
          <p:nvPr/>
        </p:nvSpPr>
        <p:spPr>
          <a:xfrm>
            <a:off x="7803162" y="5630216"/>
            <a:ext cx="1568700" cy="537859"/>
          </a:xfrm>
          <a:prstGeom prst="roundRect">
            <a:avLst>
              <a:gd name="adj" fmla="val 50000"/>
            </a:avLst>
          </a:prstGeom>
          <a:solidFill>
            <a:srgbClr val="33C0A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280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.VnCooper" panose="020B7200000000000000" pitchFamily="34" charset="0"/>
              </a:rPr>
              <a:t>Next</a:t>
            </a:r>
          </a:p>
        </p:txBody>
      </p:sp>
      <p:sp>
        <p:nvSpPr>
          <p:cNvPr id="38" name="MsPham-0936082789">
            <a:extLst>
              <a:ext uri="{FF2B5EF4-FFF2-40B4-BE49-F238E27FC236}">
                <a16:creationId xmlns:a16="http://schemas.microsoft.com/office/drawing/2014/main" id="{462F9D8D-3AD7-E1EF-B490-60156313A043}"/>
              </a:ext>
            </a:extLst>
          </p:cNvPr>
          <p:cNvSpPr/>
          <p:nvPr/>
        </p:nvSpPr>
        <p:spPr>
          <a:xfrm>
            <a:off x="7803162" y="4919570"/>
            <a:ext cx="1568700" cy="537859"/>
          </a:xfrm>
          <a:prstGeom prst="roundRect">
            <a:avLst>
              <a:gd name="adj" fmla="val 50000"/>
            </a:avLst>
          </a:prstGeom>
          <a:solidFill>
            <a:srgbClr val="FF99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280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.VnCooper" panose="020B7200000000000000" pitchFamily="34" charset="0"/>
              </a:rPr>
              <a:t>Check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510EFC56-E991-A5F4-ADFE-748C1F71DDA8}"/>
              </a:ext>
            </a:extLst>
          </p:cNvPr>
          <p:cNvSpPr txBox="1"/>
          <p:nvPr/>
        </p:nvSpPr>
        <p:spPr>
          <a:xfrm>
            <a:off x="2504421" y="-303488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78CB4B39-5FEC-B045-E306-385FB0492ED7}"/>
              </a:ext>
            </a:extLst>
          </p:cNvPr>
          <p:cNvSpPr txBox="1"/>
          <p:nvPr/>
        </p:nvSpPr>
        <p:spPr>
          <a:xfrm>
            <a:off x="2069863" y="896955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A9006A09-7316-5891-AD80-AF7E58AD96CB}"/>
              </a:ext>
            </a:extLst>
          </p:cNvPr>
          <p:cNvSpPr txBox="1"/>
          <p:nvPr/>
        </p:nvSpPr>
        <p:spPr>
          <a:xfrm>
            <a:off x="-10262814" y="2518789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01ECA42D-EFC6-A314-44AA-0FC433BA1874}"/>
              </a:ext>
            </a:extLst>
          </p:cNvPr>
          <p:cNvSpPr txBox="1"/>
          <p:nvPr/>
        </p:nvSpPr>
        <p:spPr>
          <a:xfrm>
            <a:off x="15152816" y="3442119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A7D38F74-95F2-6CD6-D564-9CB228E7841E}"/>
              </a:ext>
            </a:extLst>
          </p:cNvPr>
          <p:cNvSpPr txBox="1"/>
          <p:nvPr/>
        </p:nvSpPr>
        <p:spPr>
          <a:xfrm>
            <a:off x="8542728" y="1469909"/>
            <a:ext cx="5613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>
                <a:solidFill>
                  <a:srgbClr val="207A6B"/>
                </a:solidFill>
                <a:latin typeface="Arial Black" panose="020B0A04020102020204" pitchFamily="34" charset="0"/>
              </a:rPr>
              <a:t>d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E9591828-F3B2-380F-F8BB-B41CC03B857B}"/>
              </a:ext>
            </a:extLst>
          </p:cNvPr>
          <p:cNvSpPr txBox="1"/>
          <p:nvPr/>
        </p:nvSpPr>
        <p:spPr>
          <a:xfrm rot="20896895">
            <a:off x="2639679" y="2322007"/>
            <a:ext cx="11031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+5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FC5C8980-B1B5-3C20-9156-D38CA939E988}"/>
              </a:ext>
            </a:extLst>
          </p:cNvPr>
          <p:cNvSpPr txBox="1"/>
          <p:nvPr/>
        </p:nvSpPr>
        <p:spPr>
          <a:xfrm>
            <a:off x="7371158" y="2899849"/>
            <a:ext cx="5613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>
                <a:solidFill>
                  <a:srgbClr val="207A6B"/>
                </a:solidFill>
                <a:latin typeface="Arial Black" panose="020B0A04020102020204" pitchFamily="34" charset="0"/>
              </a:rPr>
              <a:t>o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ECC53183-4A7F-A09F-CCDE-9D0847F419D7}"/>
              </a:ext>
            </a:extLst>
          </p:cNvPr>
          <p:cNvSpPr txBox="1"/>
          <p:nvPr/>
        </p:nvSpPr>
        <p:spPr>
          <a:xfrm>
            <a:off x="9744136" y="2398951"/>
            <a:ext cx="4042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>
                <a:solidFill>
                  <a:srgbClr val="207A6B"/>
                </a:solidFill>
                <a:latin typeface="Arial Black" panose="020B0A04020102020204" pitchFamily="34" charset="0"/>
              </a:rPr>
              <a:t>f</a:t>
            </a:r>
          </a:p>
        </p:txBody>
      </p:sp>
      <p:pic>
        <p:nvPicPr>
          <p:cNvPr id="5" name="MsPham-093608278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71077EA4-C3AA-B1C8-ECEA-B299E7814D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840" y="1119001"/>
            <a:ext cx="3946933" cy="2790306"/>
          </a:xfrm>
          <a:prstGeom prst="rect">
            <a:avLst/>
          </a:prstGeom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id="{C8404370-78AD-070A-0337-B4A081EE361F}"/>
              </a:ext>
            </a:extLst>
          </p:cNvPr>
          <p:cNvSpPr txBox="1"/>
          <p:nvPr/>
        </p:nvSpPr>
        <p:spPr>
          <a:xfrm>
            <a:off x="6320666" y="1732541"/>
            <a:ext cx="5613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>
                <a:solidFill>
                  <a:srgbClr val="207A6B"/>
                </a:solidFill>
                <a:latin typeface="Arial Black" panose="020B0A04020102020204" pitchFamily="34" charset="0"/>
              </a:rPr>
              <a:t>o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7F43708E-DA92-34CE-5A23-128DF0683683}"/>
              </a:ext>
            </a:extLst>
          </p:cNvPr>
          <p:cNvSpPr txBox="1"/>
          <p:nvPr/>
        </p:nvSpPr>
        <p:spPr>
          <a:xfrm>
            <a:off x="2174240" y="5168551"/>
            <a:ext cx="512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rgbClr val="207A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food</a:t>
            </a:r>
          </a:p>
        </p:txBody>
      </p:sp>
    </p:spTree>
    <p:extLst>
      <p:ext uri="{BB962C8B-B14F-4D97-AF65-F5344CB8AC3E}">
        <p14:creationId xmlns:p14="http://schemas.microsoft.com/office/powerpoint/2010/main" val="3641656209"/>
      </p:ext>
    </p:extLst>
  </p:cSld>
  <p:clrMapOvr>
    <a:masterClrMapping/>
  </p:clrMapOvr>
  <p:transition spd="slow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33333E-6 L -0.41732 0.42916 " pathEditMode="relative" rAng="0" ptsTypes="AA">
                                      <p:cBhvr>
                                        <p:cTn id="1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72" y="2145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40" grpId="0" animBg="1"/>
      <p:bldP spid="42" grpId="0" animBg="1"/>
      <p:bldP spid="38" grpId="0" animBg="1"/>
      <p:bldP spid="3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MODEL_TYPE" val="cover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MODEL_TYPE" val="cover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MODEL_TYPE" val="cover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MODEL_TYPE" val="cover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MODEL_TYPE" val="cover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MODEL_TYPE" val="cover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MODEL_TYPE" val="cover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pptC79B.tmp</Template>
  <TotalTime>764</TotalTime>
  <Words>610</Words>
  <Application>Microsoft Office PowerPoint</Application>
  <PresentationFormat>Widescreen</PresentationFormat>
  <Paragraphs>265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3" baseType="lpstr">
      <vt:lpstr>Kirang Haerang</vt:lpstr>
      <vt:lpstr>Calibri</vt:lpstr>
      <vt:lpstr>Arial Black</vt:lpstr>
      <vt:lpstr>宋体</vt:lpstr>
      <vt:lpstr>字魂105号-简雅黑</vt:lpstr>
      <vt:lpstr>Haettenschweiler</vt:lpstr>
      <vt:lpstr>Times New Roman</vt:lpstr>
      <vt:lpstr>Amasis MT Pro Black</vt:lpstr>
      <vt:lpstr>Arial</vt:lpstr>
      <vt:lpstr>Nixie One</vt:lpstr>
      <vt:lpstr>黑体</vt:lpstr>
      <vt:lpstr>.VnCooper</vt:lpstr>
      <vt:lpstr>.VnHelvetIns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bawei</dc:creator>
  <cp:lastModifiedBy>Administrator</cp:lastModifiedBy>
  <cp:revision>138</cp:revision>
  <dcterms:created xsi:type="dcterms:W3CDTF">2022-03-06T15:01:30Z</dcterms:created>
  <dcterms:modified xsi:type="dcterms:W3CDTF">2025-11-13T16:56:24Z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2052-3.6.0.5672</vt:lpwstr>
  </property>
</Properties>
</file>