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535" r:id="rId3"/>
    <p:sldId id="526" r:id="rId4"/>
    <p:sldId id="527" r:id="rId5"/>
    <p:sldId id="528" r:id="rId6"/>
    <p:sldId id="517" r:id="rId7"/>
    <p:sldId id="529" r:id="rId8"/>
    <p:sldId id="530" r:id="rId9"/>
    <p:sldId id="531" r:id="rId10"/>
    <p:sldId id="532" r:id="rId11"/>
    <p:sldId id="533" r:id="rId12"/>
    <p:sldId id="534" r:id="rId13"/>
    <p:sldId id="514" r:id="rId14"/>
    <p:sldId id="536" r:id="rId15"/>
    <p:sldId id="513" r:id="rId16"/>
    <p:sldId id="504" r:id="rId17"/>
  </p:sldIdLst>
  <p:sldSz cx="12192000" cy="6858000"/>
  <p:notesSz cx="7104063" cy="10234613"/>
  <p:embeddedFontLst>
    <p:embeddedFont>
      <p:font typeface="宋体" panose="02010600030101010101" pitchFamily="2" charset="-122"/>
      <p:regular r:id="rId20"/>
    </p:embeddedFont>
    <p:embeddedFont>
      <p:font typeface="字魂105号-简雅黑" panose="020B0604020202020204" charset="-122"/>
      <p:regular r:id="rId21"/>
    </p:embeddedFont>
    <p:embeddedFont>
      <p:font typeface=".VnCooper" panose="020B0604020202020204"/>
      <p:regular r:id="rId22"/>
    </p:embeddedFont>
    <p:embeddedFont>
      <p:font typeface=".VnHelvetIns" panose="020B0604020202020204"/>
      <p:regular r:id="rId23"/>
    </p:embeddedFont>
    <p:embeddedFont>
      <p:font typeface=".VnHelvetInsH" panose="020B0604020202020204"/>
      <p:regular r:id="rId24"/>
    </p:embeddedFont>
    <p:embeddedFont>
      <p:font typeface="Amasis MT Pro Black" panose="020B0604020202020204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1"/>
    <a:srgbClr val="E31D50"/>
    <a:srgbClr val="D10C06"/>
    <a:srgbClr val="FF3300"/>
    <a:srgbClr val="F4A480"/>
    <a:srgbClr val="4A71F6"/>
    <a:srgbClr val="FBC046"/>
    <a:srgbClr val="D755B3"/>
    <a:srgbClr val="F35A49"/>
    <a:srgbClr val="FC7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9DDD3-EA3B-CB0C-F512-401232301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0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6DF3B-DA21-B138-B346-FEBA7B279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21559"/>
            <a:ext cx="12192000" cy="56364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9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facebook.com/msphampowerpoint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svg"/><Relationship Id="rId34" Type="http://schemas.openxmlformats.org/officeDocument/2006/relationships/image" Target="../media/image58.png"/><Relationship Id="rId42" Type="http://schemas.openxmlformats.org/officeDocument/2006/relationships/image" Target="../media/image66.svg"/><Relationship Id="rId47" Type="http://schemas.openxmlformats.org/officeDocument/2006/relationships/hyperlink" Target="https://www.facebook.com/msphampowerpoint" TargetMode="External"/><Relationship Id="rId50" Type="http://schemas.openxmlformats.org/officeDocument/2006/relationships/image" Target="../media/image73.svg"/><Relationship Id="rId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40.png"/><Relationship Id="rId29" Type="http://schemas.openxmlformats.org/officeDocument/2006/relationships/image" Target="../media/image53.sv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svg"/><Relationship Id="rId40" Type="http://schemas.openxmlformats.org/officeDocument/2006/relationships/image" Target="../media/image64.svg"/><Relationship Id="rId45" Type="http://schemas.openxmlformats.org/officeDocument/2006/relationships/image" Target="../media/image69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5.sv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jpeg"/><Relationship Id="rId48" Type="http://schemas.openxmlformats.org/officeDocument/2006/relationships/image" Target="../media/image71.png"/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svg"/><Relationship Id="rId34" Type="http://schemas.openxmlformats.org/officeDocument/2006/relationships/image" Target="../media/image58.png"/><Relationship Id="rId42" Type="http://schemas.openxmlformats.org/officeDocument/2006/relationships/image" Target="../media/image66.svg"/><Relationship Id="rId47" Type="http://schemas.openxmlformats.org/officeDocument/2006/relationships/hyperlink" Target="https://www.facebook.com/msphampowerpoint" TargetMode="External"/><Relationship Id="rId50" Type="http://schemas.openxmlformats.org/officeDocument/2006/relationships/image" Target="../media/image73.svg"/><Relationship Id="rId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40.png"/><Relationship Id="rId29" Type="http://schemas.openxmlformats.org/officeDocument/2006/relationships/image" Target="../media/image53.sv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svg"/><Relationship Id="rId40" Type="http://schemas.openxmlformats.org/officeDocument/2006/relationships/image" Target="../media/image64.svg"/><Relationship Id="rId45" Type="http://schemas.openxmlformats.org/officeDocument/2006/relationships/image" Target="../media/image69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5.sv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jpeg"/><Relationship Id="rId48" Type="http://schemas.openxmlformats.org/officeDocument/2006/relationships/image" Target="../media/image71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33" Type="http://schemas.openxmlformats.org/officeDocument/2006/relationships/image" Target="../media/image57.png"/><Relationship Id="rId38" Type="http://schemas.openxmlformats.org/officeDocument/2006/relationships/image" Target="../media/image74.jpeg"/><Relationship Id="rId46" Type="http://schemas.openxmlformats.org/officeDocument/2006/relationships/image" Target="../media/image70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svg"/><Relationship Id="rId34" Type="http://schemas.openxmlformats.org/officeDocument/2006/relationships/image" Target="../media/image58.png"/><Relationship Id="rId42" Type="http://schemas.openxmlformats.org/officeDocument/2006/relationships/image" Target="../media/image66.svg"/><Relationship Id="rId47" Type="http://schemas.openxmlformats.org/officeDocument/2006/relationships/hyperlink" Target="https://www.facebook.com/msphampowerpoint" TargetMode="External"/><Relationship Id="rId50" Type="http://schemas.openxmlformats.org/officeDocument/2006/relationships/image" Target="../media/image73.svg"/><Relationship Id="rId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40.png"/><Relationship Id="rId29" Type="http://schemas.openxmlformats.org/officeDocument/2006/relationships/image" Target="../media/image53.svg"/><Relationship Id="rId11" Type="http://schemas.openxmlformats.org/officeDocument/2006/relationships/image" Target="../media/image35.sv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svg"/><Relationship Id="rId40" Type="http://schemas.openxmlformats.org/officeDocument/2006/relationships/image" Target="../media/image64.svg"/><Relationship Id="rId45" Type="http://schemas.openxmlformats.org/officeDocument/2006/relationships/image" Target="../media/image69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2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5.sv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sv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jpeg"/><Relationship Id="rId48" Type="http://schemas.openxmlformats.org/officeDocument/2006/relationships/image" Target="../media/image71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33" Type="http://schemas.openxmlformats.org/officeDocument/2006/relationships/image" Target="../media/image57.png"/><Relationship Id="rId38" Type="http://schemas.openxmlformats.org/officeDocument/2006/relationships/image" Target="../media/image74.jpeg"/><Relationship Id="rId46" Type="http://schemas.openxmlformats.org/officeDocument/2006/relationships/image" Target="../media/image70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6.svg"/><Relationship Id="rId3" Type="http://schemas.openxmlformats.org/officeDocument/2006/relationships/image" Target="../media/image76.png"/><Relationship Id="rId21" Type="http://schemas.openxmlformats.org/officeDocument/2006/relationships/image" Target="../media/image61.svg"/><Relationship Id="rId34" Type="http://schemas.openxmlformats.org/officeDocument/2006/relationships/image" Target="../media/image79.png"/><Relationship Id="rId7" Type="http://schemas.openxmlformats.org/officeDocument/2006/relationships/image" Target="../media/image31.sv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svg"/><Relationship Id="rId2" Type="http://schemas.openxmlformats.org/officeDocument/2006/relationships/image" Target="../media/image16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51.svg"/><Relationship Id="rId24" Type="http://schemas.openxmlformats.org/officeDocument/2006/relationships/image" Target="../media/image64.svg"/><Relationship Id="rId32" Type="http://schemas.openxmlformats.org/officeDocument/2006/relationships/image" Target="../media/image72.png"/><Relationship Id="rId5" Type="http://schemas.openxmlformats.org/officeDocument/2006/relationships/image" Target="../media/image29.svg"/><Relationship Id="rId15" Type="http://schemas.openxmlformats.org/officeDocument/2006/relationships/image" Target="../media/image55.sv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8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77.jpeg"/><Relationship Id="rId30" Type="http://schemas.openxmlformats.org/officeDocument/2006/relationships/hyperlink" Target="https://www.facebook.com/msphampowerpoint" TargetMode="External"/><Relationship Id="rId8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facebook.com/msphampowerpoint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Mspham-0936082789">
            <a:extLst>
              <a:ext uri="{FF2B5EF4-FFF2-40B4-BE49-F238E27FC236}">
                <a16:creationId xmlns:a16="http://schemas.microsoft.com/office/drawing/2014/main" id="{BE4490EE-8A30-B197-61A8-34D2E05B9B39}"/>
              </a:ext>
            </a:extLst>
          </p:cNvPr>
          <p:cNvGrpSpPr/>
          <p:nvPr/>
        </p:nvGrpSpPr>
        <p:grpSpPr>
          <a:xfrm>
            <a:off x="2177171" y="1611621"/>
            <a:ext cx="1322799" cy="1615850"/>
            <a:chOff x="12670510" y="11157686"/>
            <a:chExt cx="1109238" cy="1354978"/>
          </a:xfrm>
        </p:grpSpPr>
        <p:sp>
          <p:nvSpPr>
            <p:cNvPr id="43" name="Mspham-0936082789">
              <a:hlinkClick r:id="rId3"/>
              <a:extLst>
                <a:ext uri="{FF2B5EF4-FFF2-40B4-BE49-F238E27FC236}">
                  <a16:creationId xmlns:a16="http://schemas.microsoft.com/office/drawing/2014/main" id="{19D564DF-7C41-6C56-0972-153269A61486}"/>
                </a:ext>
              </a:extLst>
            </p:cNvPr>
            <p:cNvSpPr txBox="1"/>
            <p:nvPr/>
          </p:nvSpPr>
          <p:spPr>
            <a:xfrm>
              <a:off x="12670510" y="12022298"/>
              <a:ext cx="1109238" cy="49036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4" name="MsPham-0936082789">
              <a:hlinkClick r:id="rId3"/>
              <a:extLst>
                <a:ext uri="{FF2B5EF4-FFF2-40B4-BE49-F238E27FC236}">
                  <a16:creationId xmlns:a16="http://schemas.microsoft.com/office/drawing/2014/main" id="{4DBDB62B-83B3-A7A0-F663-DC82C25D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2533" y="1115768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7F3F02C6-8D7C-D8E1-6B60-677722880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419" y="758721"/>
            <a:ext cx="9547163" cy="5340559"/>
          </a:xfrm>
          <a:prstGeom prst="rect">
            <a:avLst/>
          </a:prstGeom>
        </p:spPr>
      </p:pic>
      <p:sp>
        <p:nvSpPr>
          <p:cNvPr id="2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3256915" y="4345717"/>
            <a:ext cx="578368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3200" dirty="0">
                <a:solidFill>
                  <a:srgbClr val="000000"/>
                </a:solidFill>
                <a:latin typeface="Amasis MT Pro Black" panose="02040A04050005020304" pitchFamily="18" charset="0"/>
              </a:rPr>
              <a:t>Speaking</a:t>
            </a:r>
          </a:p>
        </p:txBody>
      </p:sp>
      <p:sp>
        <p:nvSpPr>
          <p:cNvPr id="3" name="MsPham 0936082789">
            <a:extLst>
              <a:ext uri="{FF2B5EF4-FFF2-40B4-BE49-F238E27FC236}">
                <a16:creationId xmlns:a16="http://schemas.microsoft.com/office/drawing/2014/main" id="{1F7C8F8C-0E70-0692-F615-85FAF2CCA537}"/>
              </a:ext>
            </a:extLst>
          </p:cNvPr>
          <p:cNvSpPr txBox="1"/>
          <p:nvPr/>
        </p:nvSpPr>
        <p:spPr>
          <a:xfrm>
            <a:off x="1668060" y="2381554"/>
            <a:ext cx="8855877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2"/>
              </a:lnSpc>
            </a:pPr>
            <a:r>
              <a:rPr lang="en-US" sz="9600" b="1" spc="-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E435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All about me</a:t>
            </a:r>
            <a:endParaRPr lang="en-US" sz="9600" b="1" spc="-150" dirty="0">
              <a:ln w="9525">
                <a:solidFill>
                  <a:schemeClr val="bg1"/>
                </a:solidFill>
                <a:prstDash val="solid"/>
              </a:ln>
              <a:solidFill>
                <a:srgbClr val="E4352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ooper" panose="020B7200000000000000" pitchFamily="34" charset="0"/>
            </a:endParaRPr>
          </a:p>
        </p:txBody>
      </p:sp>
      <p:sp>
        <p:nvSpPr>
          <p:cNvPr id="12" name="MsPham 0936082789">
            <a:extLst>
              <a:ext uri="{FF2B5EF4-FFF2-40B4-BE49-F238E27FC236}">
                <a16:creationId xmlns:a16="http://schemas.microsoft.com/office/drawing/2014/main" id="{3AE0E108-36E2-F21B-D61A-20C5E848B484}"/>
              </a:ext>
            </a:extLst>
          </p:cNvPr>
          <p:cNvSpPr txBox="1"/>
          <p:nvPr/>
        </p:nvSpPr>
        <p:spPr>
          <a:xfrm>
            <a:off x="3938905" y="975065"/>
            <a:ext cx="445960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3600" b="1">
                <a:solidFill>
                  <a:schemeClr val="bg1"/>
                </a:solidFill>
                <a:latin typeface="Amasis MT Pro Black" panose="02040A04050005020304" pitchFamily="18" charset="0"/>
              </a:rPr>
              <a:t>Unit 1</a:t>
            </a:r>
            <a:endParaRPr lang="en-US" sz="3600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grpSp>
        <p:nvGrpSpPr>
          <p:cNvPr id="13" name="Mspham-0936082789">
            <a:extLst>
              <a:ext uri="{FF2B5EF4-FFF2-40B4-BE49-F238E27FC236}">
                <a16:creationId xmlns:a16="http://schemas.microsoft.com/office/drawing/2014/main" id="{E4A3077C-B4D9-9B15-08E4-B1D83252B62D}"/>
              </a:ext>
            </a:extLst>
          </p:cNvPr>
          <p:cNvGrpSpPr/>
          <p:nvPr/>
        </p:nvGrpSpPr>
        <p:grpSpPr>
          <a:xfrm>
            <a:off x="782680" y="377451"/>
            <a:ext cx="10661038" cy="788777"/>
            <a:chOff x="11437829" y="8417800"/>
            <a:chExt cx="8939851" cy="661432"/>
          </a:xfrm>
        </p:grpSpPr>
        <p:sp>
          <p:nvSpPr>
            <p:cNvPr id="14" name="Mspham-0936082789">
              <a:hlinkClick r:id="rId3"/>
              <a:extLst>
                <a:ext uri="{FF2B5EF4-FFF2-40B4-BE49-F238E27FC236}">
                  <a16:creationId xmlns:a16="http://schemas.microsoft.com/office/drawing/2014/main" id="{3C947EC7-5B8B-838C-C65D-4009F7652FE9}"/>
                </a:ext>
              </a:extLst>
            </p:cNvPr>
            <p:cNvSpPr txBox="1"/>
            <p:nvPr/>
          </p:nvSpPr>
          <p:spPr>
            <a:xfrm>
              <a:off x="19268442" y="8588866"/>
              <a:ext cx="1109238" cy="49036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6" name="MsPham-0936082789">
              <a:hlinkClick r:id="rId3"/>
              <a:extLst>
                <a:ext uri="{FF2B5EF4-FFF2-40B4-BE49-F238E27FC236}">
                  <a16:creationId xmlns:a16="http://schemas.microsoft.com/office/drawing/2014/main" id="{006B1750-4BA8-49E4-2012-6CA0BAED1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7829" y="8417800"/>
              <a:ext cx="639436" cy="639435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65D81D97-6B6F-49D2-BA14-00E9750A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254" y="3516956"/>
            <a:ext cx="3048264" cy="3212870"/>
          </a:xfrm>
          <a:prstGeom prst="rect">
            <a:avLst/>
          </a:prstGeom>
        </p:spPr>
      </p:pic>
      <p:pic>
        <p:nvPicPr>
          <p:cNvPr id="19" name="MsPham-0936082789">
            <a:extLst>
              <a:ext uri="{FF2B5EF4-FFF2-40B4-BE49-F238E27FC236}">
                <a16:creationId xmlns:a16="http://schemas.microsoft.com/office/drawing/2014/main" id="{16826F6C-BB44-9A26-D43F-11C0C4F8B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98" y="4735378"/>
            <a:ext cx="1975275" cy="1511939"/>
          </a:xfrm>
          <a:prstGeom prst="rect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12D1AB51-FF0B-9C83-110F-62C16787E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85" y="2980905"/>
            <a:ext cx="1042506" cy="896190"/>
          </a:xfrm>
          <a:prstGeom prst="rect">
            <a:avLst/>
          </a:prstGeom>
        </p:spPr>
      </p:pic>
      <p:pic>
        <p:nvPicPr>
          <p:cNvPr id="34" name="MsPham-0936082789">
            <a:extLst>
              <a:ext uri="{FF2B5EF4-FFF2-40B4-BE49-F238E27FC236}">
                <a16:creationId xmlns:a16="http://schemas.microsoft.com/office/drawing/2014/main" id="{7BFCB3F1-7069-3292-764D-F29E70CCAE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5832" y="281470"/>
            <a:ext cx="3816427" cy="2237426"/>
          </a:xfrm>
          <a:prstGeom prst="rect">
            <a:avLst/>
          </a:prstGeom>
        </p:spPr>
      </p:pic>
      <p:pic>
        <p:nvPicPr>
          <p:cNvPr id="5" name="MsPham-0936082789" descr="A blue and white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D253E3B-8F1A-FBE1-3DF8-3C75DBB61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32" y="263224"/>
            <a:ext cx="1965144" cy="933849"/>
          </a:xfrm>
          <a:prstGeom prst="rect">
            <a:avLst/>
          </a:prstGeom>
          <a:effectLst>
            <a:glow rad="1016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MsPham-0936082789">
            <a:extLst>
              <a:ext uri="{FF2B5EF4-FFF2-40B4-BE49-F238E27FC236}">
                <a16:creationId xmlns:a16="http://schemas.microsoft.com/office/drawing/2014/main" id="{B7FE01A7-AF09-D932-0D7A-D2C75FF2F9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481" y="685137"/>
            <a:ext cx="1798476" cy="1237595"/>
          </a:xfrm>
          <a:prstGeom prst="rect">
            <a:avLst/>
          </a:prstGeom>
        </p:spPr>
      </p:pic>
      <p:pic>
        <p:nvPicPr>
          <p:cNvPr id="9" name="MsPham-0936082789">
            <a:hlinkClick r:id="rId3"/>
            <a:extLst>
              <a:ext uri="{FF2B5EF4-FFF2-40B4-BE49-F238E27FC236}">
                <a16:creationId xmlns:a16="http://schemas.microsoft.com/office/drawing/2014/main" id="{EC9D3DAC-13E7-9413-5658-E25C95311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" y="263224"/>
            <a:ext cx="1638206" cy="10407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MsPham-0936082789">
            <a:extLst>
              <a:ext uri="{FF2B5EF4-FFF2-40B4-BE49-F238E27FC236}">
                <a16:creationId xmlns:a16="http://schemas.microsoft.com/office/drawing/2014/main" id="{508EB027-9CFB-75E2-2C14-D4095373C4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4608" y="6880075"/>
            <a:ext cx="1621677" cy="554784"/>
          </a:xfrm>
          <a:prstGeom prst="rect">
            <a:avLst/>
          </a:prstGeom>
        </p:spPr>
      </p:pic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9B28D64A-B068-A405-792A-3E4F788C9C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02127" y="7157467"/>
            <a:ext cx="1853345" cy="536494"/>
          </a:xfrm>
          <a:prstGeom prst="rect">
            <a:avLst/>
          </a:prstGeom>
        </p:spPr>
      </p:pic>
      <p:pic>
        <p:nvPicPr>
          <p:cNvPr id="47" name="MsPham-0936082789">
            <a:extLst>
              <a:ext uri="{FF2B5EF4-FFF2-40B4-BE49-F238E27FC236}">
                <a16:creationId xmlns:a16="http://schemas.microsoft.com/office/drawing/2014/main" id="{C9EF6984-E86C-E447-F5B3-78C2150B53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3146" y="3771180"/>
            <a:ext cx="865707" cy="1950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261126"/>
            <a:ext cx="9223451" cy="367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9.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animal is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ever see it?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some 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you know?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 favourite animal?</a:t>
            </a:r>
          </a:p>
        </p:txBody>
      </p:sp>
      <p:pic>
        <p:nvPicPr>
          <p:cNvPr id="5" name="Picture 4" descr="A cartoon of a dolphin&#10;&#10;Description automatically generated">
            <a:extLst>
              <a:ext uri="{FF2B5EF4-FFF2-40B4-BE49-F238E27FC236}">
                <a16:creationId xmlns:a16="http://schemas.microsoft.com/office/drawing/2014/main" id="{D655B443-177D-9EC3-1F8F-987C4D85A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24" y="1167612"/>
            <a:ext cx="4301961" cy="51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261126"/>
            <a:ext cx="9223451" cy="3925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picture 10.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Yeah, It’s a kind of food.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it?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chicken, What about you?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8B60B-8C30-8230-2CBF-B8C7C08D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31" y="1671632"/>
            <a:ext cx="4220797" cy="31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5CEE8F-7253-0E35-FD17-B5B891DF4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9740" t="-9740" r="-10090" b="-10090"/>
          <a:stretch/>
        </p:blipFill>
        <p:spPr>
          <a:xfrm>
            <a:off x="7679827" y="5181100"/>
            <a:ext cx="1371302" cy="1361487"/>
          </a:xfrm>
          <a:prstGeom prst="ellipse">
            <a:avLst/>
          </a:prstGeom>
        </p:spPr>
      </p:pic>
      <p:sp>
        <p:nvSpPr>
          <p:cNvPr id="17" name="Freeform 17"/>
          <p:cNvSpPr/>
          <p:nvPr/>
        </p:nvSpPr>
        <p:spPr>
          <a:xfrm rot="1559850" flipV="1">
            <a:off x="7545835" y="3820688"/>
            <a:ext cx="1406642" cy="593951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9" name="Freeform 19"/>
          <p:cNvSpPr/>
          <p:nvPr/>
        </p:nvSpPr>
        <p:spPr>
          <a:xfrm rot="7235427" flipH="1">
            <a:off x="7414897" y="1847565"/>
            <a:ext cx="1143663" cy="372268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23" name="Freeform 23"/>
          <p:cNvSpPr/>
          <p:nvPr/>
        </p:nvSpPr>
        <p:spPr>
          <a:xfrm rot="1269328" flipH="1" flipV="1">
            <a:off x="3018617" y="2662903"/>
            <a:ext cx="732935" cy="252580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8A4D0A2-20BE-35BC-2771-EB4F7991BB07}"/>
              </a:ext>
            </a:extLst>
          </p:cNvPr>
          <p:cNvGrpSpPr/>
          <p:nvPr/>
        </p:nvGrpSpPr>
        <p:grpSpPr>
          <a:xfrm>
            <a:off x="5583496" y="1008961"/>
            <a:ext cx="2706172" cy="414335"/>
            <a:chOff x="5583496" y="1008961"/>
            <a:chExt cx="2706172" cy="414335"/>
          </a:xfrm>
        </p:grpSpPr>
        <p:sp>
          <p:nvSpPr>
            <p:cNvPr id="9" name="Freeform 9"/>
            <p:cNvSpPr/>
            <p:nvPr/>
          </p:nvSpPr>
          <p:spPr>
            <a:xfrm>
              <a:off x="6013028" y="1322084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3" name="MsPham 0936082789">
              <a:extLst>
                <a:ext uri="{FF2B5EF4-FFF2-40B4-BE49-F238E27FC236}">
                  <a16:creationId xmlns:a16="http://schemas.microsoft.com/office/drawing/2014/main" id="{68C1E1CD-C6CF-ADE1-38E6-7A572CB091A3}"/>
                </a:ext>
              </a:extLst>
            </p:cNvPr>
            <p:cNvSpPr txBox="1">
              <a:spLocks/>
            </p:cNvSpPr>
            <p:nvPr/>
          </p:nvSpPr>
          <p:spPr>
            <a:xfrm>
              <a:off x="5583496" y="1008961"/>
              <a:ext cx="2706172" cy="19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your name?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1DFA1C-F1BD-C4FC-0E97-F6FD740805DF}"/>
              </a:ext>
            </a:extLst>
          </p:cNvPr>
          <p:cNvGrpSpPr/>
          <p:nvPr/>
        </p:nvGrpSpPr>
        <p:grpSpPr>
          <a:xfrm>
            <a:off x="8322523" y="921728"/>
            <a:ext cx="3113477" cy="474488"/>
            <a:chOff x="8322523" y="921728"/>
            <a:chExt cx="3113477" cy="474488"/>
          </a:xfrm>
        </p:grpSpPr>
        <p:sp>
          <p:nvSpPr>
            <p:cNvPr id="12" name="Freeform 12"/>
            <p:cNvSpPr/>
            <p:nvPr/>
          </p:nvSpPr>
          <p:spPr>
            <a:xfrm>
              <a:off x="8964862" y="1296463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4" name="MsPham 0936082789">
              <a:extLst>
                <a:ext uri="{FF2B5EF4-FFF2-40B4-BE49-F238E27FC236}">
                  <a16:creationId xmlns:a16="http://schemas.microsoft.com/office/drawing/2014/main" id="{BDE7BE63-B98D-A0D5-A999-99CBBDDD6903}"/>
                </a:ext>
              </a:extLst>
            </p:cNvPr>
            <p:cNvSpPr txBox="1">
              <a:spLocks/>
            </p:cNvSpPr>
            <p:nvPr/>
          </p:nvSpPr>
          <p:spPr>
            <a:xfrm>
              <a:off x="8322523" y="921728"/>
              <a:ext cx="3113477" cy="37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How old are you?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1312E6-40FA-BF9A-0829-9723DAAAFB78}"/>
              </a:ext>
            </a:extLst>
          </p:cNvPr>
          <p:cNvGrpSpPr/>
          <p:nvPr/>
        </p:nvGrpSpPr>
        <p:grpSpPr>
          <a:xfrm>
            <a:off x="9648302" y="2456803"/>
            <a:ext cx="2007600" cy="670074"/>
            <a:chOff x="9648302" y="2456803"/>
            <a:chExt cx="2007600" cy="670074"/>
          </a:xfrm>
        </p:grpSpPr>
        <p:sp>
          <p:nvSpPr>
            <p:cNvPr id="15" name="Freeform 15"/>
            <p:cNvSpPr/>
            <p:nvPr/>
          </p:nvSpPr>
          <p:spPr>
            <a:xfrm>
              <a:off x="9827102" y="3027124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5" name="MsPham 0936082789">
              <a:extLst>
                <a:ext uri="{FF2B5EF4-FFF2-40B4-BE49-F238E27FC236}">
                  <a16:creationId xmlns:a16="http://schemas.microsoft.com/office/drawing/2014/main" id="{3969005E-8E73-C2BB-1CE7-2E9A8559F9F3}"/>
                </a:ext>
              </a:extLst>
            </p:cNvPr>
            <p:cNvSpPr txBox="1">
              <a:spLocks/>
            </p:cNvSpPr>
            <p:nvPr/>
          </p:nvSpPr>
          <p:spPr>
            <a:xfrm>
              <a:off x="9648302" y="2456803"/>
              <a:ext cx="1990588" cy="570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class are you in?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A69BC0-AE9D-BAFC-9D26-96539B9C932F}"/>
              </a:ext>
            </a:extLst>
          </p:cNvPr>
          <p:cNvGrpSpPr/>
          <p:nvPr/>
        </p:nvGrpSpPr>
        <p:grpSpPr>
          <a:xfrm>
            <a:off x="9671212" y="4112128"/>
            <a:ext cx="2036850" cy="707886"/>
            <a:chOff x="9671212" y="4112128"/>
            <a:chExt cx="2036850" cy="707886"/>
          </a:xfrm>
        </p:grpSpPr>
        <p:sp>
          <p:nvSpPr>
            <p:cNvPr id="14" name="Freeform 14"/>
            <p:cNvSpPr/>
            <p:nvPr/>
          </p:nvSpPr>
          <p:spPr>
            <a:xfrm>
              <a:off x="9671212" y="4680607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6" name="MsPham 0936082789">
              <a:extLst>
                <a:ext uri="{FF2B5EF4-FFF2-40B4-BE49-F238E27FC236}">
                  <a16:creationId xmlns:a16="http://schemas.microsoft.com/office/drawing/2014/main" id="{13219D48-A067-C6D9-9D33-98DF1B69266A}"/>
                </a:ext>
              </a:extLst>
            </p:cNvPr>
            <p:cNvSpPr txBox="1">
              <a:spLocks/>
            </p:cNvSpPr>
            <p:nvPr/>
          </p:nvSpPr>
          <p:spPr>
            <a:xfrm>
              <a:off x="9879261" y="4112128"/>
              <a:ext cx="18288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Where do you live?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79FCF6-29EC-2AF4-CB36-F623D9D90F5E}"/>
              </a:ext>
            </a:extLst>
          </p:cNvPr>
          <p:cNvGrpSpPr/>
          <p:nvPr/>
        </p:nvGrpSpPr>
        <p:grpSpPr>
          <a:xfrm>
            <a:off x="8431118" y="5617430"/>
            <a:ext cx="2439633" cy="707886"/>
            <a:chOff x="8431118" y="5617430"/>
            <a:chExt cx="2439633" cy="707886"/>
          </a:xfrm>
        </p:grpSpPr>
        <p:sp>
          <p:nvSpPr>
            <p:cNvPr id="26" name="Freeform 26"/>
            <p:cNvSpPr/>
            <p:nvPr/>
          </p:nvSpPr>
          <p:spPr>
            <a:xfrm>
              <a:off x="8786961" y="6189585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8" cstate="print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7" name="MsPham 0936082789">
              <a:extLst>
                <a:ext uri="{FF2B5EF4-FFF2-40B4-BE49-F238E27FC236}">
                  <a16:creationId xmlns:a16="http://schemas.microsoft.com/office/drawing/2014/main" id="{5902F629-E399-FAD7-D50E-B6E98DBAD05F}"/>
                </a:ext>
              </a:extLst>
            </p:cNvPr>
            <p:cNvSpPr txBox="1">
              <a:spLocks/>
            </p:cNvSpPr>
            <p:nvPr/>
          </p:nvSpPr>
          <p:spPr>
            <a:xfrm>
              <a:off x="8431118" y="5617430"/>
              <a:ext cx="24396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When is </a:t>
              </a:r>
            </a:p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your birthday?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B04EB0D-061A-29FD-2750-C5C7C4BA04B0}"/>
              </a:ext>
            </a:extLst>
          </p:cNvPr>
          <p:cNvGrpSpPr/>
          <p:nvPr/>
        </p:nvGrpSpPr>
        <p:grpSpPr>
          <a:xfrm>
            <a:off x="-124742" y="3746818"/>
            <a:ext cx="2640086" cy="716291"/>
            <a:chOff x="-124742" y="3746818"/>
            <a:chExt cx="2640086" cy="716291"/>
          </a:xfrm>
        </p:grpSpPr>
        <p:sp>
          <p:nvSpPr>
            <p:cNvPr id="6" name="Freeform 6"/>
            <p:cNvSpPr/>
            <p:nvPr/>
          </p:nvSpPr>
          <p:spPr>
            <a:xfrm flipH="1">
              <a:off x="403569" y="4363356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0" cstate="print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8" name="MsPham 0936082789">
              <a:extLst>
                <a:ext uri="{FF2B5EF4-FFF2-40B4-BE49-F238E27FC236}">
                  <a16:creationId xmlns:a16="http://schemas.microsoft.com/office/drawing/2014/main" id="{7B11F12C-C5F5-657D-79ED-236B5BCF4DEB}"/>
                </a:ext>
              </a:extLst>
            </p:cNvPr>
            <p:cNvSpPr txBox="1">
              <a:spLocks/>
            </p:cNvSpPr>
            <p:nvPr/>
          </p:nvSpPr>
          <p:spPr>
            <a:xfrm>
              <a:off x="-124742" y="3746818"/>
              <a:ext cx="264008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is your </a:t>
              </a:r>
              <a:r>
                <a:rPr lang="en-US" sz="2000" kern="100" dirty="0" err="1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favourite</a:t>
              </a: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color?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A77272-D983-38CE-9A62-4468ACBF1950}"/>
              </a:ext>
            </a:extLst>
          </p:cNvPr>
          <p:cNvGrpSpPr/>
          <p:nvPr/>
        </p:nvGrpSpPr>
        <p:grpSpPr>
          <a:xfrm>
            <a:off x="52097" y="2294776"/>
            <a:ext cx="2120182" cy="707886"/>
            <a:chOff x="52097" y="2294776"/>
            <a:chExt cx="2120182" cy="707886"/>
          </a:xfrm>
        </p:grpSpPr>
        <p:sp>
          <p:nvSpPr>
            <p:cNvPr id="7" name="Freeform 7"/>
            <p:cNvSpPr/>
            <p:nvPr/>
          </p:nvSpPr>
          <p:spPr>
            <a:xfrm flipH="1">
              <a:off x="318939" y="287179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2" cstate="print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9" name="MsPham 0936082789">
              <a:extLst>
                <a:ext uri="{FF2B5EF4-FFF2-40B4-BE49-F238E27FC236}">
                  <a16:creationId xmlns:a16="http://schemas.microsoft.com/office/drawing/2014/main" id="{73BDF947-5DFC-C548-53A4-0184D9E4823F}"/>
                </a:ext>
              </a:extLst>
            </p:cNvPr>
            <p:cNvSpPr txBox="1">
              <a:spLocks/>
            </p:cNvSpPr>
            <p:nvPr/>
          </p:nvSpPr>
          <p:spPr>
            <a:xfrm>
              <a:off x="52097" y="2294776"/>
              <a:ext cx="21201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is your </a:t>
              </a:r>
              <a:r>
                <a:rPr lang="en-US" sz="2000" kern="100" dirty="0" err="1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favourite</a:t>
              </a: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food?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026A8AF-1EBB-1104-9287-BD94923233E3}"/>
              </a:ext>
            </a:extLst>
          </p:cNvPr>
          <p:cNvGrpSpPr/>
          <p:nvPr/>
        </p:nvGrpSpPr>
        <p:grpSpPr>
          <a:xfrm>
            <a:off x="-50833" y="717746"/>
            <a:ext cx="2737047" cy="681156"/>
            <a:chOff x="-50833" y="717746"/>
            <a:chExt cx="2737047" cy="681156"/>
          </a:xfrm>
        </p:grpSpPr>
        <p:sp>
          <p:nvSpPr>
            <p:cNvPr id="10" name="Freeform 10"/>
            <p:cNvSpPr/>
            <p:nvPr/>
          </p:nvSpPr>
          <p:spPr>
            <a:xfrm flipH="1">
              <a:off x="488895" y="1297690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3" y="0"/>
                  </a:moveTo>
                  <a:lnTo>
                    <a:pt x="0" y="0"/>
                  </a:lnTo>
                  <a:lnTo>
                    <a:pt x="0" y="151819"/>
                  </a:lnTo>
                  <a:lnTo>
                    <a:pt x="2783333" y="151819"/>
                  </a:lnTo>
                  <a:lnTo>
                    <a:pt x="2783333" y="0"/>
                  </a:lnTo>
                  <a:close/>
                </a:path>
              </a:pathLst>
            </a:custGeom>
            <a:blipFill>
              <a:blip r:embed="rId24" cstate="print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52" name="MsPham 0936082789">
              <a:extLst>
                <a:ext uri="{FF2B5EF4-FFF2-40B4-BE49-F238E27FC236}">
                  <a16:creationId xmlns:a16="http://schemas.microsoft.com/office/drawing/2014/main" id="{E380DC59-11F4-A4A8-7D59-78DEDAF9C44D}"/>
                </a:ext>
              </a:extLst>
            </p:cNvPr>
            <p:cNvSpPr txBox="1">
              <a:spLocks/>
            </p:cNvSpPr>
            <p:nvPr/>
          </p:nvSpPr>
          <p:spPr>
            <a:xfrm>
              <a:off x="-50833" y="717746"/>
              <a:ext cx="2737047" cy="5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is your favourite animal?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4" name="Freeform 21">
            <a:extLst>
              <a:ext uri="{FF2B5EF4-FFF2-40B4-BE49-F238E27FC236}">
                <a16:creationId xmlns:a16="http://schemas.microsoft.com/office/drawing/2014/main" id="{4F588413-800E-0E4F-DD10-52E8D7A12819}"/>
              </a:ext>
            </a:extLst>
          </p:cNvPr>
          <p:cNvSpPr/>
          <p:nvPr/>
        </p:nvSpPr>
        <p:spPr>
          <a:xfrm rot="852373">
            <a:off x="3757172" y="3942724"/>
            <a:ext cx="881398" cy="1481652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23293273-C777-A534-E315-7C09E9535532}"/>
              </a:ext>
            </a:extLst>
          </p:cNvPr>
          <p:cNvSpPr/>
          <p:nvPr/>
        </p:nvSpPr>
        <p:spPr>
          <a:xfrm rot="3650959" flipV="1">
            <a:off x="5257252" y="4584825"/>
            <a:ext cx="1308510" cy="611800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6" name="Freeform 21">
            <a:extLst>
              <a:ext uri="{FF2B5EF4-FFF2-40B4-BE49-F238E27FC236}">
                <a16:creationId xmlns:a16="http://schemas.microsoft.com/office/drawing/2014/main" id="{0B449D39-04AB-F540-D140-2566AE84ED6F}"/>
              </a:ext>
            </a:extLst>
          </p:cNvPr>
          <p:cNvSpPr/>
          <p:nvPr/>
        </p:nvSpPr>
        <p:spPr>
          <a:xfrm flipH="1">
            <a:off x="6945315" y="3940209"/>
            <a:ext cx="874354" cy="1440790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8C593B-2527-1372-7C29-12D219DB12AE}"/>
              </a:ext>
            </a:extLst>
          </p:cNvPr>
          <p:cNvGrpSpPr/>
          <p:nvPr/>
        </p:nvGrpSpPr>
        <p:grpSpPr>
          <a:xfrm>
            <a:off x="3664726" y="5517164"/>
            <a:ext cx="2600704" cy="707886"/>
            <a:chOff x="3664726" y="5517164"/>
            <a:chExt cx="2600704" cy="707886"/>
          </a:xfrm>
        </p:grpSpPr>
        <p:sp>
          <p:nvSpPr>
            <p:cNvPr id="50" name="MsPham 0936082789">
              <a:extLst>
                <a:ext uri="{FF2B5EF4-FFF2-40B4-BE49-F238E27FC236}">
                  <a16:creationId xmlns:a16="http://schemas.microsoft.com/office/drawing/2014/main" id="{3BDC69BC-B9AD-1FBF-17C5-790E85B1D5F4}"/>
                </a:ext>
              </a:extLst>
            </p:cNvPr>
            <p:cNvSpPr txBox="1">
              <a:spLocks/>
            </p:cNvSpPr>
            <p:nvPr/>
          </p:nvSpPr>
          <p:spPr>
            <a:xfrm>
              <a:off x="3664726" y="5517164"/>
              <a:ext cx="26007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is your </a:t>
              </a:r>
              <a:r>
                <a:rPr lang="en-US" sz="2000" kern="100" dirty="0" err="1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favourite</a:t>
              </a:r>
              <a:r>
                <a:rPr lang="en-US" sz="2000" kern="100" dirty="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sport?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84610853-47AD-602D-47CF-D6043D26013F}"/>
                </a:ext>
              </a:extLst>
            </p:cNvPr>
            <p:cNvSpPr/>
            <p:nvPr/>
          </p:nvSpPr>
          <p:spPr>
            <a:xfrm flipH="1">
              <a:off x="4173388" y="6112383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A8DFFF-C0E6-68BE-E7A2-4086DB8FCF1D}"/>
              </a:ext>
            </a:extLst>
          </p:cNvPr>
          <p:cNvGrpSpPr/>
          <p:nvPr/>
        </p:nvGrpSpPr>
        <p:grpSpPr>
          <a:xfrm>
            <a:off x="-37221" y="5325130"/>
            <a:ext cx="2640086" cy="707886"/>
            <a:chOff x="-37221" y="5325130"/>
            <a:chExt cx="2640086" cy="707886"/>
          </a:xfrm>
        </p:grpSpPr>
        <p:sp>
          <p:nvSpPr>
            <p:cNvPr id="51" name="MsPham 0936082789">
              <a:extLst>
                <a:ext uri="{FF2B5EF4-FFF2-40B4-BE49-F238E27FC236}">
                  <a16:creationId xmlns:a16="http://schemas.microsoft.com/office/drawing/2014/main" id="{47911F99-EA5D-4391-F68B-7AF52BF2C780}"/>
                </a:ext>
              </a:extLst>
            </p:cNvPr>
            <p:cNvSpPr txBox="1">
              <a:spLocks/>
            </p:cNvSpPr>
            <p:nvPr/>
          </p:nvSpPr>
          <p:spPr>
            <a:xfrm>
              <a:off x="-37221" y="5325130"/>
              <a:ext cx="264008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What is your favourite subject?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5EC6B89E-B461-C1D2-2035-14DFDBCA4CD9}"/>
                </a:ext>
              </a:extLst>
            </p:cNvPr>
            <p:cNvSpPr/>
            <p:nvPr/>
          </p:nvSpPr>
          <p:spPr>
            <a:xfrm flipH="1">
              <a:off x="415471" y="590024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pic>
        <p:nvPicPr>
          <p:cNvPr id="60" name="Picture 59" descr="A group of cartoon children&#10;&#10;Description automatically generated">
            <a:extLst>
              <a:ext uri="{FF2B5EF4-FFF2-40B4-BE49-F238E27FC236}">
                <a16:creationId xmlns:a16="http://schemas.microsoft.com/office/drawing/2014/main" id="{B953FA2A-C346-864D-D1A5-24A599AB2DD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89" y="2631745"/>
            <a:ext cx="1193844" cy="81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A group of sports balls and a racket&#10;&#10;Description automatically generated">
            <a:extLst>
              <a:ext uri="{FF2B5EF4-FFF2-40B4-BE49-F238E27FC236}">
                <a16:creationId xmlns:a16="http://schemas.microsoft.com/office/drawing/2014/main" id="{4DA88FC6-8257-CBDE-CA9B-4C78AFDADC6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52" y="5613806"/>
            <a:ext cx="1269884" cy="842356"/>
          </a:xfrm>
          <a:prstGeom prst="rect">
            <a:avLst/>
          </a:prstGeom>
        </p:spPr>
      </p:pic>
      <p:pic>
        <p:nvPicPr>
          <p:cNvPr id="64" name="Picture 63" descr="A book with a globe and school supplies&#10;&#10;Description automatically generated">
            <a:extLst>
              <a:ext uri="{FF2B5EF4-FFF2-40B4-BE49-F238E27FC236}">
                <a16:creationId xmlns:a16="http://schemas.microsoft.com/office/drawing/2014/main" id="{EFDDF718-9617-6EA4-34E1-78CE7B8866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7" y="4909086"/>
            <a:ext cx="1318633" cy="1178089"/>
          </a:xfrm>
          <a:prstGeom prst="rect">
            <a:avLst/>
          </a:prstGeom>
        </p:spPr>
      </p:pic>
      <p:pic>
        <p:nvPicPr>
          <p:cNvPr id="66" name="Picture 65" descr="A paint palette and brush&#10;&#10;Description automatically generated">
            <a:extLst>
              <a:ext uri="{FF2B5EF4-FFF2-40B4-BE49-F238E27FC236}">
                <a16:creationId xmlns:a16="http://schemas.microsoft.com/office/drawing/2014/main" id="{D96FD850-ED0B-0D72-DF4A-609DDD0707D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24" y="3546657"/>
            <a:ext cx="999860" cy="999860"/>
          </a:xfrm>
          <a:prstGeom prst="rect">
            <a:avLst/>
          </a:prstGeom>
        </p:spPr>
      </p:pic>
      <p:sp>
        <p:nvSpPr>
          <p:cNvPr id="67" name="Freeform 23">
            <a:extLst>
              <a:ext uri="{FF2B5EF4-FFF2-40B4-BE49-F238E27FC236}">
                <a16:creationId xmlns:a16="http://schemas.microsoft.com/office/drawing/2014/main" id="{6038971F-B400-7F60-37E2-481D7737F94B}"/>
              </a:ext>
            </a:extLst>
          </p:cNvPr>
          <p:cNvSpPr/>
          <p:nvPr/>
        </p:nvSpPr>
        <p:spPr>
          <a:xfrm rot="859030">
            <a:off x="7997369" y="3184887"/>
            <a:ext cx="813534" cy="280355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36" cstate="print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1" name="Picture 70" descr="A drink and a burger&#10;&#10;Description automatically generated">
            <a:extLst>
              <a:ext uri="{FF2B5EF4-FFF2-40B4-BE49-F238E27FC236}">
                <a16:creationId xmlns:a16="http://schemas.microsoft.com/office/drawing/2014/main" id="{7E843B6C-D5E4-08FE-4601-4C376B8468F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32" y="2273137"/>
            <a:ext cx="945745" cy="945745"/>
          </a:xfrm>
          <a:prstGeom prst="rect">
            <a:avLst/>
          </a:prstGeom>
        </p:spPr>
      </p:pic>
      <p:sp>
        <p:nvSpPr>
          <p:cNvPr id="73" name="Freeform 18">
            <a:extLst>
              <a:ext uri="{FF2B5EF4-FFF2-40B4-BE49-F238E27FC236}">
                <a16:creationId xmlns:a16="http://schemas.microsoft.com/office/drawing/2014/main" id="{9EA0CEAD-F9E8-D892-54AD-A819975B9428}"/>
              </a:ext>
            </a:extLst>
          </p:cNvPr>
          <p:cNvSpPr/>
          <p:nvPr/>
        </p:nvSpPr>
        <p:spPr>
          <a:xfrm rot="12789245" flipV="1">
            <a:off x="3342623" y="1693252"/>
            <a:ext cx="1163125" cy="542843"/>
          </a:xfrm>
          <a:custGeom>
            <a:avLst/>
            <a:gdLst/>
            <a:ahLst/>
            <a:cxnLst/>
            <a:rect l="l" t="t" r="r" b="b"/>
            <a:pathLst>
              <a:path w="1792253" h="892759">
                <a:moveTo>
                  <a:pt x="1792253" y="892759"/>
                </a:moveTo>
                <a:lnTo>
                  <a:pt x="0" y="892759"/>
                </a:lnTo>
                <a:lnTo>
                  <a:pt x="0" y="0"/>
                </a:lnTo>
                <a:lnTo>
                  <a:pt x="1792253" y="0"/>
                </a:lnTo>
                <a:lnTo>
                  <a:pt x="1792253" y="892759"/>
                </a:lnTo>
                <a:close/>
              </a:path>
            </a:pathLst>
          </a:custGeom>
          <a:blipFill>
            <a:blip r:embed="rId39" cstate="print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21B5C002-F8F2-E595-0C89-1C306116B6D8}"/>
              </a:ext>
            </a:extLst>
          </p:cNvPr>
          <p:cNvSpPr/>
          <p:nvPr/>
        </p:nvSpPr>
        <p:spPr>
          <a:xfrm rot="19889501" flipH="1">
            <a:off x="3088773" y="3968168"/>
            <a:ext cx="981552" cy="338257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6" name="Picture 75" descr="A cake with candles on it&#10;&#10;Description automatically generated">
            <a:extLst>
              <a:ext uri="{FF2B5EF4-FFF2-40B4-BE49-F238E27FC236}">
                <a16:creationId xmlns:a16="http://schemas.microsoft.com/office/drawing/2014/main" id="{89243B29-CF25-6ED8-0D44-D3A96EA1FFE1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5063" r="4517" b="4517"/>
          <a:stretch/>
        </p:blipFill>
        <p:spPr>
          <a:xfrm>
            <a:off x="8371485" y="1085810"/>
            <a:ext cx="679644" cy="679644"/>
          </a:xfrm>
          <a:prstGeom prst="ellipse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C483EA17-62D2-3D70-692C-3F21C135370A}"/>
              </a:ext>
            </a:extLst>
          </p:cNvPr>
          <p:cNvGrpSpPr/>
          <p:nvPr/>
        </p:nvGrpSpPr>
        <p:grpSpPr>
          <a:xfrm>
            <a:off x="8868824" y="4060912"/>
            <a:ext cx="1256721" cy="1007957"/>
            <a:chOff x="8904764" y="3685506"/>
            <a:chExt cx="1561907" cy="1252733"/>
          </a:xfrm>
        </p:grpSpPr>
        <p:pic>
          <p:nvPicPr>
            <p:cNvPr id="83" name="Picture 82" descr="A building with a tree and a ramp&#10;&#10;Description automatically generated">
              <a:extLst>
                <a:ext uri="{FF2B5EF4-FFF2-40B4-BE49-F238E27FC236}">
                  <a16:creationId xmlns:a16="http://schemas.microsoft.com/office/drawing/2014/main" id="{EF4AEF56-A789-FC39-F4E8-C5F7CED8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91675" y="3685506"/>
              <a:ext cx="1174996" cy="1174997"/>
            </a:xfrm>
            <a:prstGeom prst="rect">
              <a:avLst/>
            </a:prstGeom>
          </p:spPr>
        </p:pic>
        <p:pic>
          <p:nvPicPr>
            <p:cNvPr id="86" name="Picture 85" descr="A house with a black background&#10;&#10;Description automatically generated">
              <a:extLst>
                <a:ext uri="{FF2B5EF4-FFF2-40B4-BE49-F238E27FC236}">
                  <a16:creationId xmlns:a16="http://schemas.microsoft.com/office/drawing/2014/main" id="{96A2260D-FAE4-0342-6A47-E60E2900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764" y="4165254"/>
              <a:ext cx="896263" cy="772985"/>
            </a:xfrm>
            <a:prstGeom prst="rect">
              <a:avLst/>
            </a:prstGeom>
          </p:spPr>
        </p:pic>
      </p:grpSp>
      <p:pic>
        <p:nvPicPr>
          <p:cNvPr id="89" name="Picture 88" descr="A group of cartoon animals&#10;&#10;Description automatically generated">
            <a:extLst>
              <a:ext uri="{FF2B5EF4-FFF2-40B4-BE49-F238E27FC236}">
                <a16:creationId xmlns:a16="http://schemas.microsoft.com/office/drawing/2014/main" id="{95C5B723-83C9-283E-839C-516B8E72D41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43" y="514176"/>
            <a:ext cx="1391814" cy="1391814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06E1CE79-1B3C-6D5C-3F06-5EDB3987EA7C}"/>
              </a:ext>
            </a:extLst>
          </p:cNvPr>
          <p:cNvGrpSpPr/>
          <p:nvPr/>
        </p:nvGrpSpPr>
        <p:grpSpPr>
          <a:xfrm>
            <a:off x="4294593" y="991680"/>
            <a:ext cx="1666796" cy="629893"/>
            <a:chOff x="5542261" y="1009920"/>
            <a:chExt cx="1666796" cy="629893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6C8A938-3DE6-35E9-3D71-24794B79DEB4}"/>
                </a:ext>
              </a:extLst>
            </p:cNvPr>
            <p:cNvSpPr/>
            <p:nvPr/>
          </p:nvSpPr>
          <p:spPr>
            <a:xfrm>
              <a:off x="5542261" y="1009920"/>
              <a:ext cx="1637175" cy="629893"/>
            </a:xfrm>
            <a:prstGeom prst="roundRect">
              <a:avLst/>
            </a:prstGeom>
            <a:solidFill>
              <a:srgbClr val="E31D50"/>
            </a:solidFill>
            <a:ln w="285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52877E6-9400-1366-24E1-7CE7959EB3BA}"/>
                </a:ext>
              </a:extLst>
            </p:cNvPr>
            <p:cNvSpPr/>
            <p:nvPr/>
          </p:nvSpPr>
          <p:spPr>
            <a:xfrm>
              <a:off x="6101426" y="1057774"/>
              <a:ext cx="1025814" cy="534185"/>
            </a:xfrm>
            <a:prstGeom prst="roundRect">
              <a:avLst/>
            </a:prstGeom>
            <a:solidFill>
              <a:schemeClr val="bg1"/>
            </a:solidFill>
            <a:ln w="9525" cmpd="dbl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Mspham-0936082789">
              <a:extLst>
                <a:ext uri="{FF2B5EF4-FFF2-40B4-BE49-F238E27FC236}">
                  <a16:creationId xmlns:a16="http://schemas.microsoft.com/office/drawing/2014/main" id="{440F5630-0A8C-5DA9-1E75-9F3FA7CF5876}"/>
                </a:ext>
              </a:extLst>
            </p:cNvPr>
            <p:cNvGrpSpPr/>
            <p:nvPr/>
          </p:nvGrpSpPr>
          <p:grpSpPr>
            <a:xfrm>
              <a:off x="5592495" y="1068740"/>
              <a:ext cx="1616562" cy="523220"/>
              <a:chOff x="12905666" y="11343757"/>
              <a:chExt cx="1355574" cy="438749"/>
            </a:xfrm>
          </p:grpSpPr>
          <p:sp>
            <p:nvSpPr>
              <p:cNvPr id="94" name="Mspham-0936082789">
                <a:hlinkClick r:id="rId47"/>
                <a:extLst>
                  <a:ext uri="{FF2B5EF4-FFF2-40B4-BE49-F238E27FC236}">
                    <a16:creationId xmlns:a16="http://schemas.microsoft.com/office/drawing/2014/main" id="{B6FDA6EF-5205-5604-C89D-C182106CAB0C}"/>
                  </a:ext>
                </a:extLst>
              </p:cNvPr>
              <p:cNvSpPr txBox="1"/>
              <p:nvPr/>
            </p:nvSpPr>
            <p:spPr>
              <a:xfrm>
                <a:off x="13293143" y="11343757"/>
                <a:ext cx="968097" cy="43874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Ms.</a:t>
                </a:r>
              </a:p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HuyenPham </a:t>
                </a:r>
              </a:p>
            </p:txBody>
          </p:sp>
          <p:pic>
            <p:nvPicPr>
              <p:cNvPr id="95" name="MsPham-0936082789">
                <a:hlinkClick r:id="rId47"/>
                <a:extLst>
                  <a:ext uri="{FF2B5EF4-FFF2-40B4-BE49-F238E27FC236}">
                    <a16:creationId xmlns:a16="http://schemas.microsoft.com/office/drawing/2014/main" id="{69109603-6F0C-5903-F3A8-57860C50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12905666" y="11364778"/>
                <a:ext cx="387474" cy="38747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0" name="Freeform 20"/>
          <p:cNvSpPr/>
          <p:nvPr/>
        </p:nvSpPr>
        <p:spPr>
          <a:xfrm rot="5171056" flipH="1" flipV="1">
            <a:off x="5578324" y="1761840"/>
            <a:ext cx="843107" cy="290547"/>
          </a:xfrm>
          <a:custGeom>
            <a:avLst/>
            <a:gdLst/>
            <a:ahLst/>
            <a:cxnLst/>
            <a:rect l="l" t="t" r="r" b="b"/>
            <a:pathLst>
              <a:path w="968482" h="333753">
                <a:moveTo>
                  <a:pt x="968482" y="333753"/>
                </a:moveTo>
                <a:lnTo>
                  <a:pt x="0" y="333753"/>
                </a:lnTo>
                <a:lnTo>
                  <a:pt x="0" y="0"/>
                </a:lnTo>
                <a:lnTo>
                  <a:pt x="968482" y="0"/>
                </a:lnTo>
                <a:lnTo>
                  <a:pt x="968482" y="333753"/>
                </a:lnTo>
                <a:close/>
              </a:path>
            </a:pathLst>
          </a:custGeom>
          <a:blipFill>
            <a:blip r:embed="rId49" cstate="print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842795" y="165093"/>
            <a:ext cx="44794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Speaking test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7A63D2-AC74-6BC2-6E50-250660B61EEE}"/>
              </a:ext>
            </a:extLst>
          </p:cNvPr>
          <p:cNvGrpSpPr/>
          <p:nvPr/>
        </p:nvGrpSpPr>
        <p:grpSpPr>
          <a:xfrm>
            <a:off x="3541343" y="2219813"/>
            <a:ext cx="4541515" cy="2009144"/>
            <a:chOff x="3571829" y="2266554"/>
            <a:chExt cx="4541515" cy="2009144"/>
          </a:xfrm>
          <a:solidFill>
            <a:srgbClr val="F4A480"/>
          </a:solidFill>
        </p:grpSpPr>
        <p:sp>
          <p:nvSpPr>
            <p:cNvPr id="102" name="Cloud 101">
              <a:extLst>
                <a:ext uri="{FF2B5EF4-FFF2-40B4-BE49-F238E27FC236}">
                  <a16:creationId xmlns:a16="http://schemas.microsoft.com/office/drawing/2014/main" id="{E028F5C6-ACCD-EA9E-FDA3-92B4995B3782}"/>
                </a:ext>
              </a:extLst>
            </p:cNvPr>
            <p:cNvSpPr/>
            <p:nvPr/>
          </p:nvSpPr>
          <p:spPr>
            <a:xfrm>
              <a:off x="3571829" y="2266554"/>
              <a:ext cx="4541515" cy="2009144"/>
            </a:xfrm>
            <a:prstGeom prst="cloud">
              <a:avLst/>
            </a:prstGeom>
            <a:solidFill>
              <a:srgbClr val="FFCDC1"/>
            </a:solidFill>
            <a:ln>
              <a:solidFill>
                <a:srgbClr val="F35A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 rot="62487">
              <a:off x="3732071" y="2717296"/>
              <a:ext cx="4202586" cy="1142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3600" b="1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Can you tell me about yourself?</a:t>
              </a:r>
              <a:endParaRPr lang="en-US" sz="36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4" name="MsPham 0936082789">
            <a:extLst>
              <a:ext uri="{FF2B5EF4-FFF2-40B4-BE49-F238E27FC236}">
                <a16:creationId xmlns:a16="http://schemas.microsoft.com/office/drawing/2014/main" id="{F92357E0-1008-9A8B-6F8B-F373317F420C}"/>
              </a:ext>
            </a:extLst>
          </p:cNvPr>
          <p:cNvSpPr txBox="1">
            <a:spLocks/>
          </p:cNvSpPr>
          <p:nvPr/>
        </p:nvSpPr>
        <p:spPr>
          <a:xfrm>
            <a:off x="5999877" y="1363720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lnSpc>
                <a:spcPts val="1800"/>
              </a:lnSpc>
              <a:buClr>
                <a:srgbClr val="000000"/>
              </a:buClr>
            </a:pPr>
            <a:r>
              <a:rPr lang="en-US" b="1" kern="100">
                <a:solidFill>
                  <a:srgbClr val="D10C0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My name’s ____.</a:t>
            </a:r>
            <a:endParaRPr lang="en-US" b="1" kern="100" dirty="0">
              <a:solidFill>
                <a:srgbClr val="D10C0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MsPham 0936082789">
            <a:extLst>
              <a:ext uri="{FF2B5EF4-FFF2-40B4-BE49-F238E27FC236}">
                <a16:creationId xmlns:a16="http://schemas.microsoft.com/office/drawing/2014/main" id="{7033C2E5-E228-6A6E-9E83-086428443CAF}"/>
              </a:ext>
            </a:extLst>
          </p:cNvPr>
          <p:cNvSpPr txBox="1">
            <a:spLocks/>
          </p:cNvSpPr>
          <p:nvPr/>
        </p:nvSpPr>
        <p:spPr>
          <a:xfrm>
            <a:off x="9057499" y="1372690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lnSpc>
                <a:spcPts val="1800"/>
              </a:lnSpc>
              <a:buClr>
                <a:srgbClr val="000000"/>
              </a:buClr>
            </a:pPr>
            <a:r>
              <a:rPr lang="en-US" b="1" kern="100">
                <a:solidFill>
                  <a:srgbClr val="D10C0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I’m ____ years old.</a:t>
            </a:r>
            <a:endParaRPr lang="en-US" b="1" kern="100" dirty="0">
              <a:solidFill>
                <a:srgbClr val="D10C0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MsPham 0936082789">
            <a:extLst>
              <a:ext uri="{FF2B5EF4-FFF2-40B4-BE49-F238E27FC236}">
                <a16:creationId xmlns:a16="http://schemas.microsoft.com/office/drawing/2014/main" id="{CF5BC97D-99E6-F6BB-27EE-A59547D8EB0B}"/>
              </a:ext>
            </a:extLst>
          </p:cNvPr>
          <p:cNvSpPr txBox="1">
            <a:spLocks/>
          </p:cNvSpPr>
          <p:nvPr/>
        </p:nvSpPr>
        <p:spPr>
          <a:xfrm>
            <a:off x="10072633" y="3088651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I’m in Class </a:t>
            </a:r>
          </a:p>
          <a:p>
            <a:pPr marL="0" algn="l"/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     ____ .</a:t>
            </a:r>
          </a:p>
        </p:txBody>
      </p:sp>
      <p:sp>
        <p:nvSpPr>
          <p:cNvPr id="107" name="MsPham 0936082789">
            <a:extLst>
              <a:ext uri="{FF2B5EF4-FFF2-40B4-BE49-F238E27FC236}">
                <a16:creationId xmlns:a16="http://schemas.microsoft.com/office/drawing/2014/main" id="{934A744F-8163-28F5-A8F1-3B1A8F46ABC9}"/>
              </a:ext>
            </a:extLst>
          </p:cNvPr>
          <p:cNvSpPr txBox="1">
            <a:spLocks/>
          </p:cNvSpPr>
          <p:nvPr/>
        </p:nvSpPr>
        <p:spPr>
          <a:xfrm>
            <a:off x="9985464" y="4719038"/>
            <a:ext cx="243963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I live in (a/the) </a:t>
            </a:r>
          </a:p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     ____ 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MsPham 0936082789">
            <a:extLst>
              <a:ext uri="{FF2B5EF4-FFF2-40B4-BE49-F238E27FC236}">
                <a16:creationId xmlns:a16="http://schemas.microsoft.com/office/drawing/2014/main" id="{8704266D-5F7E-2C06-FE9C-2481FD555031}"/>
              </a:ext>
            </a:extLst>
          </p:cNvPr>
          <p:cNvSpPr txBox="1">
            <a:spLocks/>
          </p:cNvSpPr>
          <p:nvPr/>
        </p:nvSpPr>
        <p:spPr>
          <a:xfrm>
            <a:off x="8879765" y="6205385"/>
            <a:ext cx="301748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My birthday is in 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MsPham 0936082789">
            <a:extLst>
              <a:ext uri="{FF2B5EF4-FFF2-40B4-BE49-F238E27FC236}">
                <a16:creationId xmlns:a16="http://schemas.microsoft.com/office/drawing/2014/main" id="{71A6DFD9-86D1-0A94-01B4-812C58DADE12}"/>
              </a:ext>
            </a:extLst>
          </p:cNvPr>
          <p:cNvSpPr txBox="1">
            <a:spLocks/>
          </p:cNvSpPr>
          <p:nvPr/>
        </p:nvSpPr>
        <p:spPr>
          <a:xfrm>
            <a:off x="3983079" y="6163097"/>
            <a:ext cx="301748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/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I like ____.</a:t>
            </a:r>
          </a:p>
        </p:txBody>
      </p:sp>
      <p:sp>
        <p:nvSpPr>
          <p:cNvPr id="110" name="MsPham 0936082789">
            <a:extLst>
              <a:ext uri="{FF2B5EF4-FFF2-40B4-BE49-F238E27FC236}">
                <a16:creationId xmlns:a16="http://schemas.microsoft.com/office/drawing/2014/main" id="{7704596C-8B2D-6218-4E5E-729589E753B4}"/>
              </a:ext>
            </a:extLst>
          </p:cNvPr>
          <p:cNvSpPr txBox="1">
            <a:spLocks/>
          </p:cNvSpPr>
          <p:nvPr/>
        </p:nvSpPr>
        <p:spPr>
          <a:xfrm>
            <a:off x="288824" y="5980680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My </a:t>
            </a:r>
            <a:r>
              <a:rPr lang="en-US" sz="1800" b="1" dirty="0" err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favourite</a:t>
            </a:r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subject is ____.</a:t>
            </a:r>
          </a:p>
        </p:txBody>
      </p:sp>
      <p:sp>
        <p:nvSpPr>
          <p:cNvPr id="111" name="MsPham 0936082789">
            <a:extLst>
              <a:ext uri="{FF2B5EF4-FFF2-40B4-BE49-F238E27FC236}">
                <a16:creationId xmlns:a16="http://schemas.microsoft.com/office/drawing/2014/main" id="{1AF73B0D-2347-2CE6-087D-2687F540BAB3}"/>
              </a:ext>
            </a:extLst>
          </p:cNvPr>
          <p:cNvSpPr txBox="1">
            <a:spLocks/>
          </p:cNvSpPr>
          <p:nvPr/>
        </p:nvSpPr>
        <p:spPr>
          <a:xfrm>
            <a:off x="229622" y="4354285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I like 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MsPham 0936082789">
            <a:extLst>
              <a:ext uri="{FF2B5EF4-FFF2-40B4-BE49-F238E27FC236}">
                <a16:creationId xmlns:a16="http://schemas.microsoft.com/office/drawing/2014/main" id="{D8BBA2B9-AE2D-45D4-2AE1-2A3215B301A4}"/>
              </a:ext>
            </a:extLst>
          </p:cNvPr>
          <p:cNvSpPr txBox="1">
            <a:spLocks/>
          </p:cNvSpPr>
          <p:nvPr/>
        </p:nvSpPr>
        <p:spPr>
          <a:xfrm>
            <a:off x="314436" y="2893800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My favourite </a:t>
            </a:r>
          </a:p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food is 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MsPham 0936082789">
            <a:extLst>
              <a:ext uri="{FF2B5EF4-FFF2-40B4-BE49-F238E27FC236}">
                <a16:creationId xmlns:a16="http://schemas.microsoft.com/office/drawing/2014/main" id="{38E52C21-13F2-DDD6-D916-01DF540B119A}"/>
              </a:ext>
            </a:extLst>
          </p:cNvPr>
          <p:cNvSpPr txBox="1">
            <a:spLocks/>
          </p:cNvSpPr>
          <p:nvPr/>
        </p:nvSpPr>
        <p:spPr>
          <a:xfrm>
            <a:off x="415471" y="1338985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I love 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54" grpId="0" animBg="1"/>
      <p:bldP spid="55" grpId="0" animBg="1"/>
      <p:bldP spid="56" grpId="0" animBg="1"/>
      <p:bldP spid="67" grpId="0" animBg="1"/>
      <p:bldP spid="73" grpId="0" animBg="1"/>
      <p:bldP spid="74" grpId="0" animBg="1"/>
      <p:bldP spid="20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5CEE8F-7253-0E35-FD17-B5B891DF4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9740" t="-9740" r="-10090" b="-10090"/>
          <a:stretch/>
        </p:blipFill>
        <p:spPr>
          <a:xfrm>
            <a:off x="7679827" y="5181100"/>
            <a:ext cx="1371302" cy="1361487"/>
          </a:xfrm>
          <a:prstGeom prst="ellipse">
            <a:avLst/>
          </a:prstGeom>
        </p:spPr>
      </p:pic>
      <p:sp>
        <p:nvSpPr>
          <p:cNvPr id="17" name="Freeform 17"/>
          <p:cNvSpPr/>
          <p:nvPr/>
        </p:nvSpPr>
        <p:spPr>
          <a:xfrm rot="1559850" flipV="1">
            <a:off x="7545835" y="3820688"/>
            <a:ext cx="1406642" cy="593951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9" name="Freeform 19"/>
          <p:cNvSpPr/>
          <p:nvPr/>
        </p:nvSpPr>
        <p:spPr>
          <a:xfrm rot="7235427" flipH="1">
            <a:off x="7414897" y="1847565"/>
            <a:ext cx="1143663" cy="372268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23" name="Freeform 23"/>
          <p:cNvSpPr/>
          <p:nvPr/>
        </p:nvSpPr>
        <p:spPr>
          <a:xfrm rot="1269328" flipH="1" flipV="1">
            <a:off x="3018617" y="2662903"/>
            <a:ext cx="732935" cy="252580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8A4D0A2-20BE-35BC-2771-EB4F7991BB07}"/>
              </a:ext>
            </a:extLst>
          </p:cNvPr>
          <p:cNvGrpSpPr/>
          <p:nvPr/>
        </p:nvGrpSpPr>
        <p:grpSpPr>
          <a:xfrm>
            <a:off x="5583496" y="1008961"/>
            <a:ext cx="2706172" cy="414335"/>
            <a:chOff x="5583496" y="1008961"/>
            <a:chExt cx="2706172" cy="414335"/>
          </a:xfrm>
        </p:grpSpPr>
        <p:sp>
          <p:nvSpPr>
            <p:cNvPr id="9" name="Freeform 9"/>
            <p:cNvSpPr/>
            <p:nvPr/>
          </p:nvSpPr>
          <p:spPr>
            <a:xfrm>
              <a:off x="6013028" y="1322084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3" name="MsPham 0936082789">
              <a:extLst>
                <a:ext uri="{FF2B5EF4-FFF2-40B4-BE49-F238E27FC236}">
                  <a16:creationId xmlns:a16="http://schemas.microsoft.com/office/drawing/2014/main" id="{68C1E1CD-C6CF-ADE1-38E6-7A572CB091A3}"/>
                </a:ext>
              </a:extLst>
            </p:cNvPr>
            <p:cNvSpPr txBox="1">
              <a:spLocks/>
            </p:cNvSpPr>
            <p:nvPr/>
          </p:nvSpPr>
          <p:spPr>
            <a:xfrm>
              <a:off x="5583496" y="1008961"/>
              <a:ext cx="2706172" cy="19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My name’s</a:t>
              </a:r>
              <a:endParaRPr lang="en-US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1DFA1C-F1BD-C4FC-0E97-F6FD740805DF}"/>
              </a:ext>
            </a:extLst>
          </p:cNvPr>
          <p:cNvGrpSpPr/>
          <p:nvPr/>
        </p:nvGrpSpPr>
        <p:grpSpPr>
          <a:xfrm>
            <a:off x="8578294" y="921728"/>
            <a:ext cx="2292457" cy="474488"/>
            <a:chOff x="8578294" y="921728"/>
            <a:chExt cx="2292457" cy="474488"/>
          </a:xfrm>
        </p:grpSpPr>
        <p:sp>
          <p:nvSpPr>
            <p:cNvPr id="12" name="Freeform 12"/>
            <p:cNvSpPr/>
            <p:nvPr/>
          </p:nvSpPr>
          <p:spPr>
            <a:xfrm>
              <a:off x="8964862" y="1296463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4" name="MsPham 0936082789">
              <a:extLst>
                <a:ext uri="{FF2B5EF4-FFF2-40B4-BE49-F238E27FC236}">
                  <a16:creationId xmlns:a16="http://schemas.microsoft.com/office/drawing/2014/main" id="{BDE7BE63-B98D-A0D5-A999-99CBBDDD6903}"/>
                </a:ext>
              </a:extLst>
            </p:cNvPr>
            <p:cNvSpPr txBox="1">
              <a:spLocks/>
            </p:cNvSpPr>
            <p:nvPr/>
          </p:nvSpPr>
          <p:spPr>
            <a:xfrm>
              <a:off x="8578294" y="921728"/>
              <a:ext cx="2292457" cy="37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I’m</a:t>
              </a:r>
              <a:r>
                <a:rPr lang="en-US" sz="2000" b="1" kern="100">
                  <a:solidFill>
                    <a:srgbClr val="D10C0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eleven</a:t>
              </a:r>
              <a:endParaRPr lang="en-US" sz="20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1312E6-40FA-BF9A-0829-9723DAAAFB78}"/>
              </a:ext>
            </a:extLst>
          </p:cNvPr>
          <p:cNvGrpSpPr/>
          <p:nvPr/>
        </p:nvGrpSpPr>
        <p:grpSpPr>
          <a:xfrm>
            <a:off x="9648302" y="2670079"/>
            <a:ext cx="2007600" cy="456798"/>
            <a:chOff x="9648302" y="2670079"/>
            <a:chExt cx="2007600" cy="456798"/>
          </a:xfrm>
        </p:grpSpPr>
        <p:sp>
          <p:nvSpPr>
            <p:cNvPr id="15" name="Freeform 15"/>
            <p:cNvSpPr/>
            <p:nvPr/>
          </p:nvSpPr>
          <p:spPr>
            <a:xfrm>
              <a:off x="9827102" y="3027124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5" name="MsPham 0936082789">
              <a:extLst>
                <a:ext uri="{FF2B5EF4-FFF2-40B4-BE49-F238E27FC236}">
                  <a16:creationId xmlns:a16="http://schemas.microsoft.com/office/drawing/2014/main" id="{3969005E-8E73-C2BB-1CE7-2E9A8559F9F3}"/>
                </a:ext>
              </a:extLst>
            </p:cNvPr>
            <p:cNvSpPr txBox="1">
              <a:spLocks/>
            </p:cNvSpPr>
            <p:nvPr/>
          </p:nvSpPr>
          <p:spPr>
            <a:xfrm>
              <a:off x="9648302" y="2670079"/>
              <a:ext cx="1990588" cy="35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  <a:sym typeface="Arial"/>
                </a:rPr>
                <a:t>I’m in</a:t>
              </a:r>
              <a:endParaRPr lang="en-US" sz="2000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A69BC0-AE9D-BAFC-9D26-96539B9C932F}"/>
              </a:ext>
            </a:extLst>
          </p:cNvPr>
          <p:cNvGrpSpPr/>
          <p:nvPr/>
        </p:nvGrpSpPr>
        <p:grpSpPr>
          <a:xfrm>
            <a:off x="9671212" y="4320425"/>
            <a:ext cx="1828800" cy="459935"/>
            <a:chOff x="9671212" y="4320425"/>
            <a:chExt cx="1828800" cy="459935"/>
          </a:xfrm>
        </p:grpSpPr>
        <p:sp>
          <p:nvSpPr>
            <p:cNvPr id="14" name="Freeform 14"/>
            <p:cNvSpPr/>
            <p:nvPr/>
          </p:nvSpPr>
          <p:spPr>
            <a:xfrm>
              <a:off x="9671212" y="4680607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6" name="MsPham 0936082789">
              <a:extLst>
                <a:ext uri="{FF2B5EF4-FFF2-40B4-BE49-F238E27FC236}">
                  <a16:creationId xmlns:a16="http://schemas.microsoft.com/office/drawing/2014/main" id="{13219D48-A067-C6D9-9D33-98DF1B69266A}"/>
                </a:ext>
              </a:extLst>
            </p:cNvPr>
            <p:cNvSpPr txBox="1">
              <a:spLocks/>
            </p:cNvSpPr>
            <p:nvPr/>
          </p:nvSpPr>
          <p:spPr>
            <a:xfrm>
              <a:off x="9879262" y="4320425"/>
              <a:ext cx="1398840" cy="39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I live in</a:t>
              </a:r>
              <a:endParaRPr lang="en-US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79FCF6-29EC-2AF4-CB36-F623D9D90F5E}"/>
              </a:ext>
            </a:extLst>
          </p:cNvPr>
          <p:cNvGrpSpPr/>
          <p:nvPr/>
        </p:nvGrpSpPr>
        <p:grpSpPr>
          <a:xfrm>
            <a:off x="8578294" y="5813989"/>
            <a:ext cx="2699807" cy="707886"/>
            <a:chOff x="8578294" y="5813989"/>
            <a:chExt cx="2699807" cy="707886"/>
          </a:xfrm>
        </p:grpSpPr>
        <p:sp>
          <p:nvSpPr>
            <p:cNvPr id="26" name="Freeform 26"/>
            <p:cNvSpPr/>
            <p:nvPr/>
          </p:nvSpPr>
          <p:spPr>
            <a:xfrm>
              <a:off x="8786961" y="6189585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8" cstate="print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7" name="MsPham 0936082789">
              <a:extLst>
                <a:ext uri="{FF2B5EF4-FFF2-40B4-BE49-F238E27FC236}">
                  <a16:creationId xmlns:a16="http://schemas.microsoft.com/office/drawing/2014/main" id="{5902F629-E399-FAD7-D50E-B6E98DBAD05F}"/>
                </a:ext>
              </a:extLst>
            </p:cNvPr>
            <p:cNvSpPr txBox="1">
              <a:spLocks/>
            </p:cNvSpPr>
            <p:nvPr/>
          </p:nvSpPr>
          <p:spPr>
            <a:xfrm>
              <a:off x="8578294" y="5813989"/>
              <a:ext cx="26998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birthday is in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B04EB0D-061A-29FD-2750-C5C7C4BA04B0}"/>
              </a:ext>
            </a:extLst>
          </p:cNvPr>
          <p:cNvGrpSpPr/>
          <p:nvPr/>
        </p:nvGrpSpPr>
        <p:grpSpPr>
          <a:xfrm>
            <a:off x="-172840" y="3895365"/>
            <a:ext cx="2380267" cy="707886"/>
            <a:chOff x="-147898" y="3990600"/>
            <a:chExt cx="2380267" cy="707886"/>
          </a:xfrm>
        </p:grpSpPr>
        <p:sp>
          <p:nvSpPr>
            <p:cNvPr id="6" name="Freeform 6"/>
            <p:cNvSpPr/>
            <p:nvPr/>
          </p:nvSpPr>
          <p:spPr>
            <a:xfrm flipH="1">
              <a:off x="403569" y="4363356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0" cstate="print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8" name="MsPham 0936082789">
              <a:extLst>
                <a:ext uri="{FF2B5EF4-FFF2-40B4-BE49-F238E27FC236}">
                  <a16:creationId xmlns:a16="http://schemas.microsoft.com/office/drawing/2014/main" id="{7B11F12C-C5F5-657D-79ED-236B5BCF4DEB}"/>
                </a:ext>
              </a:extLst>
            </p:cNvPr>
            <p:cNvSpPr txBox="1">
              <a:spLocks/>
            </p:cNvSpPr>
            <p:nvPr/>
          </p:nvSpPr>
          <p:spPr>
            <a:xfrm>
              <a:off x="-147898" y="3990600"/>
              <a:ext cx="204858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I like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A77272-D983-38CE-9A62-4468ACBF1950}"/>
              </a:ext>
            </a:extLst>
          </p:cNvPr>
          <p:cNvGrpSpPr/>
          <p:nvPr/>
        </p:nvGrpSpPr>
        <p:grpSpPr>
          <a:xfrm>
            <a:off x="52097" y="2294776"/>
            <a:ext cx="2120182" cy="707886"/>
            <a:chOff x="52097" y="2294776"/>
            <a:chExt cx="2120182" cy="707886"/>
          </a:xfrm>
        </p:grpSpPr>
        <p:sp>
          <p:nvSpPr>
            <p:cNvPr id="7" name="Freeform 7"/>
            <p:cNvSpPr/>
            <p:nvPr/>
          </p:nvSpPr>
          <p:spPr>
            <a:xfrm flipH="1">
              <a:off x="318939" y="287179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2" cstate="print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9" name="MsPham 0936082789">
              <a:extLst>
                <a:ext uri="{FF2B5EF4-FFF2-40B4-BE49-F238E27FC236}">
                  <a16:creationId xmlns:a16="http://schemas.microsoft.com/office/drawing/2014/main" id="{73BDF947-5DFC-C548-53A4-0184D9E4823F}"/>
                </a:ext>
              </a:extLst>
            </p:cNvPr>
            <p:cNvSpPr txBox="1">
              <a:spLocks/>
            </p:cNvSpPr>
            <p:nvPr/>
          </p:nvSpPr>
          <p:spPr>
            <a:xfrm>
              <a:off x="52097" y="2294776"/>
              <a:ext cx="21201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favourite </a:t>
              </a:r>
            </a:p>
            <a:p>
              <a:r>
                <a:rPr lang="en-US">
                  <a:sym typeface="Arial"/>
                </a:rPr>
                <a:t>food is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026A8AF-1EBB-1104-9287-BD94923233E3}"/>
              </a:ext>
            </a:extLst>
          </p:cNvPr>
          <p:cNvGrpSpPr/>
          <p:nvPr/>
        </p:nvGrpSpPr>
        <p:grpSpPr>
          <a:xfrm>
            <a:off x="-99125" y="968831"/>
            <a:ext cx="2737047" cy="557005"/>
            <a:chOff x="-99125" y="968831"/>
            <a:chExt cx="2737047" cy="557005"/>
          </a:xfrm>
        </p:grpSpPr>
        <p:sp>
          <p:nvSpPr>
            <p:cNvPr id="10" name="Freeform 10"/>
            <p:cNvSpPr/>
            <p:nvPr/>
          </p:nvSpPr>
          <p:spPr>
            <a:xfrm flipH="1">
              <a:off x="488895" y="1297690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3" y="0"/>
                  </a:moveTo>
                  <a:lnTo>
                    <a:pt x="0" y="0"/>
                  </a:lnTo>
                  <a:lnTo>
                    <a:pt x="0" y="151819"/>
                  </a:lnTo>
                  <a:lnTo>
                    <a:pt x="2783333" y="151819"/>
                  </a:lnTo>
                  <a:lnTo>
                    <a:pt x="2783333" y="0"/>
                  </a:lnTo>
                  <a:close/>
                </a:path>
              </a:pathLst>
            </a:custGeom>
            <a:blipFill>
              <a:blip r:embed="rId24" cstate="print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52" name="MsPham 0936082789">
              <a:extLst>
                <a:ext uri="{FF2B5EF4-FFF2-40B4-BE49-F238E27FC236}">
                  <a16:creationId xmlns:a16="http://schemas.microsoft.com/office/drawing/2014/main" id="{E380DC59-11F4-A4A8-7D59-78DEDAF9C44D}"/>
                </a:ext>
              </a:extLst>
            </p:cNvPr>
            <p:cNvSpPr txBox="1">
              <a:spLocks/>
            </p:cNvSpPr>
            <p:nvPr/>
          </p:nvSpPr>
          <p:spPr>
            <a:xfrm>
              <a:off x="-99125" y="968831"/>
              <a:ext cx="2737047" cy="5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I love</a:t>
              </a:r>
              <a:endParaRPr lang="en-US" dirty="0">
                <a:sym typeface="Arial"/>
              </a:endParaRPr>
            </a:p>
          </p:txBody>
        </p:sp>
      </p:grpSp>
      <p:sp>
        <p:nvSpPr>
          <p:cNvPr id="54" name="Freeform 21">
            <a:extLst>
              <a:ext uri="{FF2B5EF4-FFF2-40B4-BE49-F238E27FC236}">
                <a16:creationId xmlns:a16="http://schemas.microsoft.com/office/drawing/2014/main" id="{4F588413-800E-0E4F-DD10-52E8D7A12819}"/>
              </a:ext>
            </a:extLst>
          </p:cNvPr>
          <p:cNvSpPr/>
          <p:nvPr/>
        </p:nvSpPr>
        <p:spPr>
          <a:xfrm rot="852373">
            <a:off x="3757172" y="3942724"/>
            <a:ext cx="881398" cy="1481652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23293273-C777-A534-E315-7C09E9535532}"/>
              </a:ext>
            </a:extLst>
          </p:cNvPr>
          <p:cNvSpPr/>
          <p:nvPr/>
        </p:nvSpPr>
        <p:spPr>
          <a:xfrm rot="3650959" flipV="1">
            <a:off x="5257252" y="4584825"/>
            <a:ext cx="1308510" cy="611800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6" name="Freeform 21">
            <a:extLst>
              <a:ext uri="{FF2B5EF4-FFF2-40B4-BE49-F238E27FC236}">
                <a16:creationId xmlns:a16="http://schemas.microsoft.com/office/drawing/2014/main" id="{0B449D39-04AB-F540-D140-2566AE84ED6F}"/>
              </a:ext>
            </a:extLst>
          </p:cNvPr>
          <p:cNvSpPr/>
          <p:nvPr/>
        </p:nvSpPr>
        <p:spPr>
          <a:xfrm flipH="1">
            <a:off x="6945315" y="3940209"/>
            <a:ext cx="874354" cy="1440790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8C593B-2527-1372-7C29-12D219DB12AE}"/>
              </a:ext>
            </a:extLst>
          </p:cNvPr>
          <p:cNvGrpSpPr/>
          <p:nvPr/>
        </p:nvGrpSpPr>
        <p:grpSpPr>
          <a:xfrm>
            <a:off x="3628954" y="5751048"/>
            <a:ext cx="2600704" cy="707886"/>
            <a:chOff x="3628954" y="5751048"/>
            <a:chExt cx="2600704" cy="707886"/>
          </a:xfrm>
        </p:grpSpPr>
        <p:sp>
          <p:nvSpPr>
            <p:cNvPr id="50" name="MsPham 0936082789">
              <a:extLst>
                <a:ext uri="{FF2B5EF4-FFF2-40B4-BE49-F238E27FC236}">
                  <a16:creationId xmlns:a16="http://schemas.microsoft.com/office/drawing/2014/main" id="{3BDC69BC-B9AD-1FBF-17C5-790E85B1D5F4}"/>
                </a:ext>
              </a:extLst>
            </p:cNvPr>
            <p:cNvSpPr txBox="1">
              <a:spLocks/>
            </p:cNvSpPr>
            <p:nvPr/>
          </p:nvSpPr>
          <p:spPr>
            <a:xfrm>
              <a:off x="3628954" y="5751048"/>
              <a:ext cx="26007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 dirty="0">
                  <a:sym typeface="Arial"/>
                </a:rPr>
                <a:t>I like playing</a:t>
              </a: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84610853-47AD-602D-47CF-D6043D26013F}"/>
                </a:ext>
              </a:extLst>
            </p:cNvPr>
            <p:cNvSpPr/>
            <p:nvPr/>
          </p:nvSpPr>
          <p:spPr>
            <a:xfrm flipH="1">
              <a:off x="4173388" y="6112383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A8DFFF-C0E6-68BE-E7A2-4086DB8FCF1D}"/>
              </a:ext>
            </a:extLst>
          </p:cNvPr>
          <p:cNvGrpSpPr/>
          <p:nvPr/>
        </p:nvGrpSpPr>
        <p:grpSpPr>
          <a:xfrm>
            <a:off x="-37221" y="5325130"/>
            <a:ext cx="2640086" cy="707886"/>
            <a:chOff x="-37221" y="5325130"/>
            <a:chExt cx="2640086" cy="707886"/>
          </a:xfrm>
        </p:grpSpPr>
        <p:sp>
          <p:nvSpPr>
            <p:cNvPr id="51" name="MsPham 0936082789">
              <a:extLst>
                <a:ext uri="{FF2B5EF4-FFF2-40B4-BE49-F238E27FC236}">
                  <a16:creationId xmlns:a16="http://schemas.microsoft.com/office/drawing/2014/main" id="{47911F99-EA5D-4391-F68B-7AF52BF2C780}"/>
                </a:ext>
              </a:extLst>
            </p:cNvPr>
            <p:cNvSpPr txBox="1">
              <a:spLocks/>
            </p:cNvSpPr>
            <p:nvPr/>
          </p:nvSpPr>
          <p:spPr>
            <a:xfrm>
              <a:off x="-37221" y="5325130"/>
              <a:ext cx="264008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favourite subject is</a:t>
              </a:r>
              <a:endParaRPr lang="en-US" dirty="0">
                <a:sym typeface="Arial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5EC6B89E-B461-C1D2-2035-14DFDBCA4CD9}"/>
                </a:ext>
              </a:extLst>
            </p:cNvPr>
            <p:cNvSpPr/>
            <p:nvPr/>
          </p:nvSpPr>
          <p:spPr>
            <a:xfrm flipH="1">
              <a:off x="415471" y="590024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pic>
        <p:nvPicPr>
          <p:cNvPr id="60" name="Picture 59" descr="A group of cartoon children&#10;&#10;Description automatically generated">
            <a:extLst>
              <a:ext uri="{FF2B5EF4-FFF2-40B4-BE49-F238E27FC236}">
                <a16:creationId xmlns:a16="http://schemas.microsoft.com/office/drawing/2014/main" id="{B953FA2A-C346-864D-D1A5-24A599AB2DD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89" y="2631745"/>
            <a:ext cx="1193844" cy="81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A group of sports balls and a racket&#10;&#10;Description automatically generated">
            <a:extLst>
              <a:ext uri="{FF2B5EF4-FFF2-40B4-BE49-F238E27FC236}">
                <a16:creationId xmlns:a16="http://schemas.microsoft.com/office/drawing/2014/main" id="{4DA88FC6-8257-CBDE-CA9B-4C78AFDADC6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1" y="5686378"/>
            <a:ext cx="1269884" cy="842356"/>
          </a:xfrm>
          <a:prstGeom prst="rect">
            <a:avLst/>
          </a:prstGeom>
        </p:spPr>
      </p:pic>
      <p:pic>
        <p:nvPicPr>
          <p:cNvPr id="64" name="Picture 63" descr="A book with a globe and school supplies&#10;&#10;Description automatically generated">
            <a:extLst>
              <a:ext uri="{FF2B5EF4-FFF2-40B4-BE49-F238E27FC236}">
                <a16:creationId xmlns:a16="http://schemas.microsoft.com/office/drawing/2014/main" id="{EFDDF718-9617-6EA4-34E1-78CE7B8866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7" y="4909086"/>
            <a:ext cx="1318633" cy="1178089"/>
          </a:xfrm>
          <a:prstGeom prst="rect">
            <a:avLst/>
          </a:prstGeom>
        </p:spPr>
      </p:pic>
      <p:pic>
        <p:nvPicPr>
          <p:cNvPr id="66" name="Picture 65" descr="A paint palette and brush&#10;&#10;Description automatically generated">
            <a:extLst>
              <a:ext uri="{FF2B5EF4-FFF2-40B4-BE49-F238E27FC236}">
                <a16:creationId xmlns:a16="http://schemas.microsoft.com/office/drawing/2014/main" id="{D96FD850-ED0B-0D72-DF4A-609DDD0707D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24" y="3546657"/>
            <a:ext cx="999860" cy="999860"/>
          </a:xfrm>
          <a:prstGeom prst="rect">
            <a:avLst/>
          </a:prstGeom>
        </p:spPr>
      </p:pic>
      <p:sp>
        <p:nvSpPr>
          <p:cNvPr id="67" name="Freeform 23">
            <a:extLst>
              <a:ext uri="{FF2B5EF4-FFF2-40B4-BE49-F238E27FC236}">
                <a16:creationId xmlns:a16="http://schemas.microsoft.com/office/drawing/2014/main" id="{6038971F-B400-7F60-37E2-481D7737F94B}"/>
              </a:ext>
            </a:extLst>
          </p:cNvPr>
          <p:cNvSpPr/>
          <p:nvPr/>
        </p:nvSpPr>
        <p:spPr>
          <a:xfrm rot="859030">
            <a:off x="7997369" y="3184887"/>
            <a:ext cx="813534" cy="280355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36" cstate="print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1" name="Picture 70" descr="A drink and a burger&#10;&#10;Description automatically generated">
            <a:extLst>
              <a:ext uri="{FF2B5EF4-FFF2-40B4-BE49-F238E27FC236}">
                <a16:creationId xmlns:a16="http://schemas.microsoft.com/office/drawing/2014/main" id="{7E843B6C-D5E4-08FE-4601-4C376B8468F2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072832" y="2430607"/>
            <a:ext cx="945745" cy="630804"/>
          </a:xfrm>
          <a:prstGeom prst="rect">
            <a:avLst/>
          </a:prstGeom>
        </p:spPr>
      </p:pic>
      <p:sp>
        <p:nvSpPr>
          <p:cNvPr id="73" name="Freeform 18">
            <a:extLst>
              <a:ext uri="{FF2B5EF4-FFF2-40B4-BE49-F238E27FC236}">
                <a16:creationId xmlns:a16="http://schemas.microsoft.com/office/drawing/2014/main" id="{9EA0CEAD-F9E8-D892-54AD-A819975B9428}"/>
              </a:ext>
            </a:extLst>
          </p:cNvPr>
          <p:cNvSpPr/>
          <p:nvPr/>
        </p:nvSpPr>
        <p:spPr>
          <a:xfrm rot="12789245" flipV="1">
            <a:off x="3342623" y="1693252"/>
            <a:ext cx="1163125" cy="542843"/>
          </a:xfrm>
          <a:custGeom>
            <a:avLst/>
            <a:gdLst/>
            <a:ahLst/>
            <a:cxnLst/>
            <a:rect l="l" t="t" r="r" b="b"/>
            <a:pathLst>
              <a:path w="1792253" h="892759">
                <a:moveTo>
                  <a:pt x="1792253" y="892759"/>
                </a:moveTo>
                <a:lnTo>
                  <a:pt x="0" y="892759"/>
                </a:lnTo>
                <a:lnTo>
                  <a:pt x="0" y="0"/>
                </a:lnTo>
                <a:lnTo>
                  <a:pt x="1792253" y="0"/>
                </a:lnTo>
                <a:lnTo>
                  <a:pt x="1792253" y="892759"/>
                </a:lnTo>
                <a:close/>
              </a:path>
            </a:pathLst>
          </a:custGeom>
          <a:blipFill>
            <a:blip r:embed="rId39" cstate="print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21B5C002-F8F2-E595-0C89-1C306116B6D8}"/>
              </a:ext>
            </a:extLst>
          </p:cNvPr>
          <p:cNvSpPr/>
          <p:nvPr/>
        </p:nvSpPr>
        <p:spPr>
          <a:xfrm rot="19889501" flipH="1">
            <a:off x="3088773" y="3968168"/>
            <a:ext cx="981552" cy="338257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6" name="Picture 75" descr="A cake with candles on it&#10;&#10;Description automatically generated">
            <a:extLst>
              <a:ext uri="{FF2B5EF4-FFF2-40B4-BE49-F238E27FC236}">
                <a16:creationId xmlns:a16="http://schemas.microsoft.com/office/drawing/2014/main" id="{89243B29-CF25-6ED8-0D44-D3A96EA1FFE1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5063" r="4517" b="4517"/>
          <a:stretch/>
        </p:blipFill>
        <p:spPr>
          <a:xfrm>
            <a:off x="8371485" y="1085810"/>
            <a:ext cx="679644" cy="679644"/>
          </a:xfrm>
          <a:prstGeom prst="ellipse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C483EA17-62D2-3D70-692C-3F21C135370A}"/>
              </a:ext>
            </a:extLst>
          </p:cNvPr>
          <p:cNvGrpSpPr/>
          <p:nvPr/>
        </p:nvGrpSpPr>
        <p:grpSpPr>
          <a:xfrm>
            <a:off x="8868824" y="4060912"/>
            <a:ext cx="1256721" cy="1007957"/>
            <a:chOff x="8904764" y="3685506"/>
            <a:chExt cx="1561907" cy="1252733"/>
          </a:xfrm>
        </p:grpSpPr>
        <p:pic>
          <p:nvPicPr>
            <p:cNvPr id="83" name="Picture 82" descr="A building with a tree and a ramp&#10;&#10;Description automatically generated">
              <a:extLst>
                <a:ext uri="{FF2B5EF4-FFF2-40B4-BE49-F238E27FC236}">
                  <a16:creationId xmlns:a16="http://schemas.microsoft.com/office/drawing/2014/main" id="{EF4AEF56-A789-FC39-F4E8-C5F7CED8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91675" y="3685506"/>
              <a:ext cx="1174996" cy="1174997"/>
            </a:xfrm>
            <a:prstGeom prst="rect">
              <a:avLst/>
            </a:prstGeom>
          </p:spPr>
        </p:pic>
        <p:pic>
          <p:nvPicPr>
            <p:cNvPr id="86" name="Picture 85" descr="A house with a black background&#10;&#10;Description automatically generated">
              <a:extLst>
                <a:ext uri="{FF2B5EF4-FFF2-40B4-BE49-F238E27FC236}">
                  <a16:creationId xmlns:a16="http://schemas.microsoft.com/office/drawing/2014/main" id="{96A2260D-FAE4-0342-6A47-E60E2900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764" y="4165254"/>
              <a:ext cx="896263" cy="772985"/>
            </a:xfrm>
            <a:prstGeom prst="rect">
              <a:avLst/>
            </a:prstGeom>
          </p:spPr>
        </p:pic>
      </p:grpSp>
      <p:pic>
        <p:nvPicPr>
          <p:cNvPr id="89" name="Picture 88" descr="A group of cartoon animals&#10;&#10;Description automatically generated">
            <a:extLst>
              <a:ext uri="{FF2B5EF4-FFF2-40B4-BE49-F238E27FC236}">
                <a16:creationId xmlns:a16="http://schemas.microsoft.com/office/drawing/2014/main" id="{95C5B723-83C9-283E-839C-516B8E72D41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43" y="514176"/>
            <a:ext cx="1391814" cy="1391814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06E1CE79-1B3C-6D5C-3F06-5EDB3987EA7C}"/>
              </a:ext>
            </a:extLst>
          </p:cNvPr>
          <p:cNvGrpSpPr/>
          <p:nvPr/>
        </p:nvGrpSpPr>
        <p:grpSpPr>
          <a:xfrm>
            <a:off x="4294593" y="991680"/>
            <a:ext cx="1666796" cy="629893"/>
            <a:chOff x="5542261" y="1009920"/>
            <a:chExt cx="1666796" cy="629893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6C8A938-3DE6-35E9-3D71-24794B79DEB4}"/>
                </a:ext>
              </a:extLst>
            </p:cNvPr>
            <p:cNvSpPr/>
            <p:nvPr/>
          </p:nvSpPr>
          <p:spPr>
            <a:xfrm>
              <a:off x="5542261" y="1009920"/>
              <a:ext cx="1637175" cy="629893"/>
            </a:xfrm>
            <a:prstGeom prst="roundRect">
              <a:avLst/>
            </a:prstGeom>
            <a:solidFill>
              <a:srgbClr val="E31D50"/>
            </a:solidFill>
            <a:ln w="285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52877E6-9400-1366-24E1-7CE7959EB3BA}"/>
                </a:ext>
              </a:extLst>
            </p:cNvPr>
            <p:cNvSpPr/>
            <p:nvPr/>
          </p:nvSpPr>
          <p:spPr>
            <a:xfrm>
              <a:off x="6101426" y="1057774"/>
              <a:ext cx="1025814" cy="534185"/>
            </a:xfrm>
            <a:prstGeom prst="roundRect">
              <a:avLst/>
            </a:prstGeom>
            <a:solidFill>
              <a:schemeClr val="bg1"/>
            </a:solidFill>
            <a:ln w="9525" cmpd="dbl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Mspham-0936082789">
              <a:extLst>
                <a:ext uri="{FF2B5EF4-FFF2-40B4-BE49-F238E27FC236}">
                  <a16:creationId xmlns:a16="http://schemas.microsoft.com/office/drawing/2014/main" id="{440F5630-0A8C-5DA9-1E75-9F3FA7CF5876}"/>
                </a:ext>
              </a:extLst>
            </p:cNvPr>
            <p:cNvGrpSpPr/>
            <p:nvPr/>
          </p:nvGrpSpPr>
          <p:grpSpPr>
            <a:xfrm>
              <a:off x="5592495" y="1068740"/>
              <a:ext cx="1616562" cy="523220"/>
              <a:chOff x="12905666" y="11343757"/>
              <a:chExt cx="1355574" cy="438749"/>
            </a:xfrm>
          </p:grpSpPr>
          <p:sp>
            <p:nvSpPr>
              <p:cNvPr id="94" name="Mspham-0936082789">
                <a:hlinkClick r:id="rId47"/>
                <a:extLst>
                  <a:ext uri="{FF2B5EF4-FFF2-40B4-BE49-F238E27FC236}">
                    <a16:creationId xmlns:a16="http://schemas.microsoft.com/office/drawing/2014/main" id="{B6FDA6EF-5205-5604-C89D-C182106CAB0C}"/>
                  </a:ext>
                </a:extLst>
              </p:cNvPr>
              <p:cNvSpPr txBox="1"/>
              <p:nvPr/>
            </p:nvSpPr>
            <p:spPr>
              <a:xfrm>
                <a:off x="13293143" y="11343757"/>
                <a:ext cx="968097" cy="43874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Ms.</a:t>
                </a:r>
              </a:p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HuyenPham </a:t>
                </a:r>
              </a:p>
            </p:txBody>
          </p:sp>
          <p:pic>
            <p:nvPicPr>
              <p:cNvPr id="95" name="MsPham-0936082789">
                <a:hlinkClick r:id="rId47"/>
                <a:extLst>
                  <a:ext uri="{FF2B5EF4-FFF2-40B4-BE49-F238E27FC236}">
                    <a16:creationId xmlns:a16="http://schemas.microsoft.com/office/drawing/2014/main" id="{69109603-6F0C-5903-F3A8-57860C50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12905666" y="11364778"/>
                <a:ext cx="387474" cy="38747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0" name="Freeform 20"/>
          <p:cNvSpPr/>
          <p:nvPr/>
        </p:nvSpPr>
        <p:spPr>
          <a:xfrm rot="5171056" flipH="1" flipV="1">
            <a:off x="5578324" y="1761840"/>
            <a:ext cx="843107" cy="290547"/>
          </a:xfrm>
          <a:custGeom>
            <a:avLst/>
            <a:gdLst/>
            <a:ahLst/>
            <a:cxnLst/>
            <a:rect l="l" t="t" r="r" b="b"/>
            <a:pathLst>
              <a:path w="968482" h="333753">
                <a:moveTo>
                  <a:pt x="968482" y="333753"/>
                </a:moveTo>
                <a:lnTo>
                  <a:pt x="0" y="333753"/>
                </a:lnTo>
                <a:lnTo>
                  <a:pt x="0" y="0"/>
                </a:lnTo>
                <a:lnTo>
                  <a:pt x="968482" y="0"/>
                </a:lnTo>
                <a:lnTo>
                  <a:pt x="968482" y="333753"/>
                </a:lnTo>
                <a:close/>
              </a:path>
            </a:pathLst>
          </a:custGeom>
          <a:blipFill>
            <a:blip r:embed="rId49" cstate="print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842795" y="165093"/>
            <a:ext cx="44794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Presentation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104" name="MsPham 0936082789">
            <a:extLst>
              <a:ext uri="{FF2B5EF4-FFF2-40B4-BE49-F238E27FC236}">
                <a16:creationId xmlns:a16="http://schemas.microsoft.com/office/drawing/2014/main" id="{F92357E0-1008-9A8B-6F8B-F373317F420C}"/>
              </a:ext>
            </a:extLst>
          </p:cNvPr>
          <p:cNvSpPr txBox="1">
            <a:spLocks/>
          </p:cNvSpPr>
          <p:nvPr/>
        </p:nvSpPr>
        <p:spPr>
          <a:xfrm>
            <a:off x="5999877" y="1363719"/>
            <a:ext cx="2082981" cy="23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 defTabSz="1219170">
              <a:lnSpc>
                <a:spcPts val="1800"/>
              </a:lnSpc>
              <a:buClr>
                <a:srgbClr val="000000"/>
              </a:buClr>
            </a:pPr>
            <a:r>
              <a:rPr lang="en-US" b="1" kern="100">
                <a:solidFill>
                  <a:srgbClr val="D10C0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Ms.Huyen</a:t>
            </a:r>
            <a:endParaRPr lang="en-US" b="1" kern="100" dirty="0">
              <a:solidFill>
                <a:srgbClr val="D10C0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MsPham 0936082789">
            <a:extLst>
              <a:ext uri="{FF2B5EF4-FFF2-40B4-BE49-F238E27FC236}">
                <a16:creationId xmlns:a16="http://schemas.microsoft.com/office/drawing/2014/main" id="{7033C2E5-E228-6A6E-9E83-086428443CAF}"/>
              </a:ext>
            </a:extLst>
          </p:cNvPr>
          <p:cNvSpPr txBox="1">
            <a:spLocks/>
          </p:cNvSpPr>
          <p:nvPr/>
        </p:nvSpPr>
        <p:spPr>
          <a:xfrm>
            <a:off x="9227670" y="1326471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lnSpc>
                <a:spcPts val="1800"/>
              </a:lnSpc>
              <a:buClr>
                <a:srgbClr val="000000"/>
              </a:buClr>
            </a:pPr>
            <a:r>
              <a:rPr lang="en-US" b="1" kern="1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years old.</a:t>
            </a:r>
            <a:endParaRPr lang="en-US" b="1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MsPham 0936082789">
            <a:extLst>
              <a:ext uri="{FF2B5EF4-FFF2-40B4-BE49-F238E27FC236}">
                <a16:creationId xmlns:a16="http://schemas.microsoft.com/office/drawing/2014/main" id="{CF5BC97D-99E6-F6BB-27EE-A59547D8EB0B}"/>
              </a:ext>
            </a:extLst>
          </p:cNvPr>
          <p:cNvSpPr txBox="1">
            <a:spLocks/>
          </p:cNvSpPr>
          <p:nvPr/>
        </p:nvSpPr>
        <p:spPr>
          <a:xfrm>
            <a:off x="10072633" y="3088651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Class </a:t>
            </a:r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5A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MsPham 0936082789">
            <a:extLst>
              <a:ext uri="{FF2B5EF4-FFF2-40B4-BE49-F238E27FC236}">
                <a16:creationId xmlns:a16="http://schemas.microsoft.com/office/drawing/2014/main" id="{934A744F-8163-28F5-A8F1-3B1A8F46ABC9}"/>
              </a:ext>
            </a:extLst>
          </p:cNvPr>
          <p:cNvSpPr txBox="1">
            <a:spLocks/>
          </p:cNvSpPr>
          <p:nvPr/>
        </p:nvSpPr>
        <p:spPr>
          <a:xfrm>
            <a:off x="10206794" y="4719038"/>
            <a:ext cx="221830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the </a:t>
            </a:r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city.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MsPham 0936082789">
            <a:extLst>
              <a:ext uri="{FF2B5EF4-FFF2-40B4-BE49-F238E27FC236}">
                <a16:creationId xmlns:a16="http://schemas.microsoft.com/office/drawing/2014/main" id="{8704266D-5F7E-2C06-FE9C-2481FD555031}"/>
              </a:ext>
            </a:extLst>
          </p:cNvPr>
          <p:cNvSpPr txBox="1">
            <a:spLocks/>
          </p:cNvSpPr>
          <p:nvPr/>
        </p:nvSpPr>
        <p:spPr>
          <a:xfrm>
            <a:off x="9227534" y="6205385"/>
            <a:ext cx="2669714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June.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MsPham 0936082789">
            <a:extLst>
              <a:ext uri="{FF2B5EF4-FFF2-40B4-BE49-F238E27FC236}">
                <a16:creationId xmlns:a16="http://schemas.microsoft.com/office/drawing/2014/main" id="{71A6DFD9-86D1-0A94-01B4-812C58DADE12}"/>
              </a:ext>
            </a:extLst>
          </p:cNvPr>
          <p:cNvSpPr txBox="1">
            <a:spLocks/>
          </p:cNvSpPr>
          <p:nvPr/>
        </p:nvSpPr>
        <p:spPr>
          <a:xfrm>
            <a:off x="4344827" y="6163097"/>
            <a:ext cx="2655735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table tennis.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0" name="MsPham 0936082789">
            <a:extLst>
              <a:ext uri="{FF2B5EF4-FFF2-40B4-BE49-F238E27FC236}">
                <a16:creationId xmlns:a16="http://schemas.microsoft.com/office/drawing/2014/main" id="{7704596C-8B2D-6218-4E5E-729589E753B4}"/>
              </a:ext>
            </a:extLst>
          </p:cNvPr>
          <p:cNvSpPr txBox="1">
            <a:spLocks/>
          </p:cNvSpPr>
          <p:nvPr/>
        </p:nvSpPr>
        <p:spPr>
          <a:xfrm>
            <a:off x="695441" y="5950513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English.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1" name="MsPham 0936082789">
            <a:extLst>
              <a:ext uri="{FF2B5EF4-FFF2-40B4-BE49-F238E27FC236}">
                <a16:creationId xmlns:a16="http://schemas.microsoft.com/office/drawing/2014/main" id="{1AF73B0D-2347-2CE6-087D-2687F540BAB3}"/>
              </a:ext>
            </a:extLst>
          </p:cNvPr>
          <p:cNvSpPr txBox="1">
            <a:spLocks/>
          </p:cNvSpPr>
          <p:nvPr/>
        </p:nvSpPr>
        <p:spPr>
          <a:xfrm>
            <a:off x="1140503" y="3907094"/>
            <a:ext cx="272065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blue.</a:t>
            </a:r>
          </a:p>
        </p:txBody>
      </p:sp>
      <p:sp>
        <p:nvSpPr>
          <p:cNvPr id="112" name="MsPham 0936082789">
            <a:extLst>
              <a:ext uri="{FF2B5EF4-FFF2-40B4-BE49-F238E27FC236}">
                <a16:creationId xmlns:a16="http://schemas.microsoft.com/office/drawing/2014/main" id="{D8BBA2B9-AE2D-45D4-2AE1-2A3215B301A4}"/>
              </a:ext>
            </a:extLst>
          </p:cNvPr>
          <p:cNvSpPr txBox="1">
            <a:spLocks/>
          </p:cNvSpPr>
          <p:nvPr/>
        </p:nvSpPr>
        <p:spPr>
          <a:xfrm>
            <a:off x="415470" y="2893800"/>
            <a:ext cx="3295065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chicken.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MsPham 0936082789">
            <a:extLst>
              <a:ext uri="{FF2B5EF4-FFF2-40B4-BE49-F238E27FC236}">
                <a16:creationId xmlns:a16="http://schemas.microsoft.com/office/drawing/2014/main" id="{38E52C21-13F2-DDD6-D916-01DF540B119A}"/>
              </a:ext>
            </a:extLst>
          </p:cNvPr>
          <p:cNvSpPr txBox="1">
            <a:spLocks/>
          </p:cNvSpPr>
          <p:nvPr/>
        </p:nvSpPr>
        <p:spPr>
          <a:xfrm>
            <a:off x="878765" y="1338985"/>
            <a:ext cx="2932806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 dirty="0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rabbits.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9FEE31-1F0C-4D71-7738-35F5CDC2C65A}"/>
              </a:ext>
            </a:extLst>
          </p:cNvPr>
          <p:cNvGrpSpPr/>
          <p:nvPr/>
        </p:nvGrpSpPr>
        <p:grpSpPr>
          <a:xfrm>
            <a:off x="3541343" y="2219813"/>
            <a:ext cx="4541515" cy="2009144"/>
            <a:chOff x="3541343" y="2219813"/>
            <a:chExt cx="4541515" cy="200914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57A63D2-AC74-6BC2-6E50-250660B61EEE}"/>
                </a:ext>
              </a:extLst>
            </p:cNvPr>
            <p:cNvGrpSpPr/>
            <p:nvPr/>
          </p:nvGrpSpPr>
          <p:grpSpPr>
            <a:xfrm>
              <a:off x="3541343" y="2219813"/>
              <a:ext cx="4541515" cy="2009144"/>
              <a:chOff x="3571829" y="2266554"/>
              <a:chExt cx="4541515" cy="2009144"/>
            </a:xfrm>
            <a:solidFill>
              <a:srgbClr val="F4A480"/>
            </a:solidFill>
          </p:grpSpPr>
          <p:sp>
            <p:nvSpPr>
              <p:cNvPr id="102" name="Cloud 101">
                <a:extLst>
                  <a:ext uri="{FF2B5EF4-FFF2-40B4-BE49-F238E27FC236}">
                    <a16:creationId xmlns:a16="http://schemas.microsoft.com/office/drawing/2014/main" id="{E028F5C6-ACCD-EA9E-FDA3-92B4995B3782}"/>
                  </a:ext>
                </a:extLst>
              </p:cNvPr>
              <p:cNvSpPr/>
              <p:nvPr/>
            </p:nvSpPr>
            <p:spPr>
              <a:xfrm>
                <a:off x="3571829" y="2266554"/>
                <a:ext cx="4541515" cy="2009144"/>
              </a:xfrm>
              <a:prstGeom prst="cloud">
                <a:avLst/>
              </a:prstGeom>
              <a:solidFill>
                <a:srgbClr val="FFCDC1"/>
              </a:solidFill>
              <a:ln>
                <a:solidFill>
                  <a:srgbClr val="F35A4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 rot="62487">
                <a:off x="3732071" y="3013691"/>
                <a:ext cx="4202586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219170">
                  <a:lnSpc>
                    <a:spcPct val="107000"/>
                  </a:lnSpc>
                  <a:buClr>
                    <a:srgbClr val="000000"/>
                  </a:buClr>
                </a:pPr>
                <a:r>
                  <a:rPr lang="en-US" sz="3600" b="1" kern="100">
                    <a:solidFill>
                      <a:srgbClr val="231F2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3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ACEE40-88BD-544B-E32D-F0C8B50C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10990" y="2491915"/>
              <a:ext cx="1495668" cy="1497748"/>
            </a:xfrm>
            <a:prstGeom prst="rect">
              <a:avLst/>
            </a:prstGeom>
            <a:ln>
              <a:solidFill>
                <a:srgbClr val="FFCDC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117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54" grpId="0" animBg="1"/>
      <p:bldP spid="55" grpId="0" animBg="1"/>
      <p:bldP spid="56" grpId="0" animBg="1"/>
      <p:bldP spid="67" grpId="0" animBg="1"/>
      <p:bldP spid="73" grpId="0" animBg="1"/>
      <p:bldP spid="74" grpId="0" animBg="1"/>
      <p:bldP spid="20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5CEE8F-7253-0E35-FD17-B5B891DF4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9740" t="-9740" r="-10090" b="-10090"/>
          <a:stretch/>
        </p:blipFill>
        <p:spPr>
          <a:xfrm>
            <a:off x="7679827" y="5181100"/>
            <a:ext cx="1371302" cy="1361487"/>
          </a:xfrm>
          <a:prstGeom prst="ellipse">
            <a:avLst/>
          </a:prstGeom>
        </p:spPr>
      </p:pic>
      <p:sp>
        <p:nvSpPr>
          <p:cNvPr id="17" name="Freeform 17"/>
          <p:cNvSpPr/>
          <p:nvPr/>
        </p:nvSpPr>
        <p:spPr>
          <a:xfrm rot="1559850" flipV="1">
            <a:off x="7545835" y="3820688"/>
            <a:ext cx="1406642" cy="593951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9" name="Freeform 19"/>
          <p:cNvSpPr/>
          <p:nvPr/>
        </p:nvSpPr>
        <p:spPr>
          <a:xfrm rot="7235427" flipH="1">
            <a:off x="7414897" y="1847565"/>
            <a:ext cx="1143663" cy="372268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23" name="Freeform 23"/>
          <p:cNvSpPr/>
          <p:nvPr/>
        </p:nvSpPr>
        <p:spPr>
          <a:xfrm rot="1269328" flipH="1" flipV="1">
            <a:off x="3018617" y="2662903"/>
            <a:ext cx="732935" cy="252580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8A4D0A2-20BE-35BC-2771-EB4F7991BB07}"/>
              </a:ext>
            </a:extLst>
          </p:cNvPr>
          <p:cNvGrpSpPr/>
          <p:nvPr/>
        </p:nvGrpSpPr>
        <p:grpSpPr>
          <a:xfrm>
            <a:off x="5583496" y="1008961"/>
            <a:ext cx="2706172" cy="414335"/>
            <a:chOff x="5583496" y="1008961"/>
            <a:chExt cx="2706172" cy="414335"/>
          </a:xfrm>
        </p:grpSpPr>
        <p:sp>
          <p:nvSpPr>
            <p:cNvPr id="9" name="Freeform 9"/>
            <p:cNvSpPr/>
            <p:nvPr/>
          </p:nvSpPr>
          <p:spPr>
            <a:xfrm>
              <a:off x="6013028" y="1322084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3" name="MsPham 0936082789">
              <a:extLst>
                <a:ext uri="{FF2B5EF4-FFF2-40B4-BE49-F238E27FC236}">
                  <a16:creationId xmlns:a16="http://schemas.microsoft.com/office/drawing/2014/main" id="{68C1E1CD-C6CF-ADE1-38E6-7A572CB091A3}"/>
                </a:ext>
              </a:extLst>
            </p:cNvPr>
            <p:cNvSpPr txBox="1">
              <a:spLocks/>
            </p:cNvSpPr>
            <p:nvPr/>
          </p:nvSpPr>
          <p:spPr>
            <a:xfrm>
              <a:off x="5583496" y="1008961"/>
              <a:ext cx="2706172" cy="193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My name’s</a:t>
              </a:r>
              <a:endParaRPr lang="en-US" sz="20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1DFA1C-F1BD-C4FC-0E97-F6FD740805DF}"/>
              </a:ext>
            </a:extLst>
          </p:cNvPr>
          <p:cNvGrpSpPr/>
          <p:nvPr/>
        </p:nvGrpSpPr>
        <p:grpSpPr>
          <a:xfrm>
            <a:off x="8578294" y="921728"/>
            <a:ext cx="2292457" cy="474488"/>
            <a:chOff x="8578294" y="921728"/>
            <a:chExt cx="2292457" cy="474488"/>
          </a:xfrm>
        </p:grpSpPr>
        <p:sp>
          <p:nvSpPr>
            <p:cNvPr id="12" name="Freeform 12"/>
            <p:cNvSpPr/>
            <p:nvPr/>
          </p:nvSpPr>
          <p:spPr>
            <a:xfrm>
              <a:off x="8964862" y="1296463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4" name="MsPham 0936082789">
              <a:extLst>
                <a:ext uri="{FF2B5EF4-FFF2-40B4-BE49-F238E27FC236}">
                  <a16:creationId xmlns:a16="http://schemas.microsoft.com/office/drawing/2014/main" id="{BDE7BE63-B98D-A0D5-A999-99CBBDDD6903}"/>
                </a:ext>
              </a:extLst>
            </p:cNvPr>
            <p:cNvSpPr txBox="1">
              <a:spLocks/>
            </p:cNvSpPr>
            <p:nvPr/>
          </p:nvSpPr>
          <p:spPr>
            <a:xfrm>
              <a:off x="8578294" y="921728"/>
              <a:ext cx="2292457" cy="37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I’m</a:t>
              </a:r>
              <a:r>
                <a:rPr lang="en-US" sz="2000" b="1" kern="100">
                  <a:solidFill>
                    <a:srgbClr val="D10C0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>
                  <a:solidFill>
                    <a:srgbClr val="E31D50"/>
                  </a:solidFill>
                  <a:cs typeface="Arial" panose="020B0604020202020204" pitchFamily="34" charset="0"/>
                  <a:sym typeface="Arial"/>
                </a:rPr>
                <a:t>_______.</a:t>
              </a:r>
              <a:endParaRPr lang="en-US" sz="2000" b="1" kern="100">
                <a:solidFill>
                  <a:srgbClr val="D10C0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1312E6-40FA-BF9A-0829-9723DAAAFB78}"/>
              </a:ext>
            </a:extLst>
          </p:cNvPr>
          <p:cNvGrpSpPr/>
          <p:nvPr/>
        </p:nvGrpSpPr>
        <p:grpSpPr>
          <a:xfrm>
            <a:off x="9648302" y="2670079"/>
            <a:ext cx="2007600" cy="456798"/>
            <a:chOff x="9648302" y="2670079"/>
            <a:chExt cx="2007600" cy="456798"/>
          </a:xfrm>
        </p:grpSpPr>
        <p:sp>
          <p:nvSpPr>
            <p:cNvPr id="15" name="Freeform 15"/>
            <p:cNvSpPr/>
            <p:nvPr/>
          </p:nvSpPr>
          <p:spPr>
            <a:xfrm>
              <a:off x="9827102" y="3027124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4" cstate="print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5" name="MsPham 0936082789">
              <a:extLst>
                <a:ext uri="{FF2B5EF4-FFF2-40B4-BE49-F238E27FC236}">
                  <a16:creationId xmlns:a16="http://schemas.microsoft.com/office/drawing/2014/main" id="{3969005E-8E73-C2BB-1CE7-2E9A8559F9F3}"/>
                </a:ext>
              </a:extLst>
            </p:cNvPr>
            <p:cNvSpPr txBox="1">
              <a:spLocks/>
            </p:cNvSpPr>
            <p:nvPr/>
          </p:nvSpPr>
          <p:spPr>
            <a:xfrm>
              <a:off x="9648302" y="2670079"/>
              <a:ext cx="1990588" cy="35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  <a:sym typeface="Arial"/>
                </a:rPr>
                <a:t>I’m in</a:t>
              </a:r>
              <a:endParaRPr lang="en-US" sz="2000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2A69BC0-AE9D-BAFC-9D26-96539B9C932F}"/>
              </a:ext>
            </a:extLst>
          </p:cNvPr>
          <p:cNvGrpSpPr/>
          <p:nvPr/>
        </p:nvGrpSpPr>
        <p:grpSpPr>
          <a:xfrm>
            <a:off x="9671212" y="4320425"/>
            <a:ext cx="1828800" cy="459935"/>
            <a:chOff x="9671212" y="4320425"/>
            <a:chExt cx="1828800" cy="459935"/>
          </a:xfrm>
        </p:grpSpPr>
        <p:sp>
          <p:nvSpPr>
            <p:cNvPr id="14" name="Freeform 14"/>
            <p:cNvSpPr/>
            <p:nvPr/>
          </p:nvSpPr>
          <p:spPr>
            <a:xfrm>
              <a:off x="9671212" y="4680607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6" name="MsPham 0936082789">
              <a:extLst>
                <a:ext uri="{FF2B5EF4-FFF2-40B4-BE49-F238E27FC236}">
                  <a16:creationId xmlns:a16="http://schemas.microsoft.com/office/drawing/2014/main" id="{13219D48-A067-C6D9-9D33-98DF1B69266A}"/>
                </a:ext>
              </a:extLst>
            </p:cNvPr>
            <p:cNvSpPr txBox="1">
              <a:spLocks/>
            </p:cNvSpPr>
            <p:nvPr/>
          </p:nvSpPr>
          <p:spPr>
            <a:xfrm>
              <a:off x="9879262" y="4320425"/>
              <a:ext cx="1398840" cy="39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sz="1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182880" algn="ctr" defTabSz="1219170">
                <a:lnSpc>
                  <a:spcPts val="1800"/>
                </a:lnSpc>
                <a:buClr>
                  <a:srgbClr val="000000"/>
                </a:buClr>
              </a:pPr>
              <a:r>
                <a:rPr lang="en-US" sz="2000" b="1" kern="10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I live in</a:t>
              </a:r>
              <a:endParaRPr lang="en-US" sz="20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79FCF6-29EC-2AF4-CB36-F623D9D90F5E}"/>
              </a:ext>
            </a:extLst>
          </p:cNvPr>
          <p:cNvGrpSpPr/>
          <p:nvPr/>
        </p:nvGrpSpPr>
        <p:grpSpPr>
          <a:xfrm>
            <a:off x="8578294" y="5813989"/>
            <a:ext cx="2699807" cy="707886"/>
            <a:chOff x="8578294" y="5813989"/>
            <a:chExt cx="2699807" cy="707886"/>
          </a:xfrm>
        </p:grpSpPr>
        <p:sp>
          <p:nvSpPr>
            <p:cNvPr id="26" name="Freeform 26"/>
            <p:cNvSpPr/>
            <p:nvPr/>
          </p:nvSpPr>
          <p:spPr>
            <a:xfrm>
              <a:off x="8786961" y="6189585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8" cstate="print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7" name="MsPham 0936082789">
              <a:extLst>
                <a:ext uri="{FF2B5EF4-FFF2-40B4-BE49-F238E27FC236}">
                  <a16:creationId xmlns:a16="http://schemas.microsoft.com/office/drawing/2014/main" id="{5902F629-E399-FAD7-D50E-B6E98DBAD05F}"/>
                </a:ext>
              </a:extLst>
            </p:cNvPr>
            <p:cNvSpPr txBox="1">
              <a:spLocks/>
            </p:cNvSpPr>
            <p:nvPr/>
          </p:nvSpPr>
          <p:spPr>
            <a:xfrm>
              <a:off x="8578294" y="5813989"/>
              <a:ext cx="26998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birthday is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B04EB0D-061A-29FD-2750-C5C7C4BA04B0}"/>
              </a:ext>
            </a:extLst>
          </p:cNvPr>
          <p:cNvGrpSpPr/>
          <p:nvPr/>
        </p:nvGrpSpPr>
        <p:grpSpPr>
          <a:xfrm>
            <a:off x="-172840" y="3895365"/>
            <a:ext cx="2380267" cy="707886"/>
            <a:chOff x="-147898" y="3990600"/>
            <a:chExt cx="2380267" cy="707886"/>
          </a:xfrm>
        </p:grpSpPr>
        <p:sp>
          <p:nvSpPr>
            <p:cNvPr id="6" name="Freeform 6"/>
            <p:cNvSpPr/>
            <p:nvPr/>
          </p:nvSpPr>
          <p:spPr>
            <a:xfrm flipH="1">
              <a:off x="403569" y="4363356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0" cstate="print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8" name="MsPham 0936082789">
              <a:extLst>
                <a:ext uri="{FF2B5EF4-FFF2-40B4-BE49-F238E27FC236}">
                  <a16:creationId xmlns:a16="http://schemas.microsoft.com/office/drawing/2014/main" id="{7B11F12C-C5F5-657D-79ED-236B5BCF4DEB}"/>
                </a:ext>
              </a:extLst>
            </p:cNvPr>
            <p:cNvSpPr txBox="1">
              <a:spLocks/>
            </p:cNvSpPr>
            <p:nvPr/>
          </p:nvSpPr>
          <p:spPr>
            <a:xfrm>
              <a:off x="-147898" y="3990600"/>
              <a:ext cx="204858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I like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A77272-D983-38CE-9A62-4468ACBF1950}"/>
              </a:ext>
            </a:extLst>
          </p:cNvPr>
          <p:cNvGrpSpPr/>
          <p:nvPr/>
        </p:nvGrpSpPr>
        <p:grpSpPr>
          <a:xfrm>
            <a:off x="52097" y="2294776"/>
            <a:ext cx="2120182" cy="707886"/>
            <a:chOff x="52097" y="2294776"/>
            <a:chExt cx="2120182" cy="707886"/>
          </a:xfrm>
        </p:grpSpPr>
        <p:sp>
          <p:nvSpPr>
            <p:cNvPr id="7" name="Freeform 7"/>
            <p:cNvSpPr/>
            <p:nvPr/>
          </p:nvSpPr>
          <p:spPr>
            <a:xfrm flipH="1">
              <a:off x="318939" y="287179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30"/>
                  </a:lnTo>
                  <a:lnTo>
                    <a:pt x="2743200" y="149630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22" cstate="print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49" name="MsPham 0936082789">
              <a:extLst>
                <a:ext uri="{FF2B5EF4-FFF2-40B4-BE49-F238E27FC236}">
                  <a16:creationId xmlns:a16="http://schemas.microsoft.com/office/drawing/2014/main" id="{73BDF947-5DFC-C548-53A4-0184D9E4823F}"/>
                </a:ext>
              </a:extLst>
            </p:cNvPr>
            <p:cNvSpPr txBox="1">
              <a:spLocks/>
            </p:cNvSpPr>
            <p:nvPr/>
          </p:nvSpPr>
          <p:spPr>
            <a:xfrm>
              <a:off x="52097" y="2294776"/>
              <a:ext cx="21201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favourite </a:t>
              </a:r>
            </a:p>
            <a:p>
              <a:r>
                <a:rPr lang="en-US">
                  <a:sym typeface="Arial"/>
                </a:rPr>
                <a:t>food is</a:t>
              </a:r>
              <a:endParaRPr lang="en-US" dirty="0">
                <a:sym typeface="Arial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026A8AF-1EBB-1104-9287-BD94923233E3}"/>
              </a:ext>
            </a:extLst>
          </p:cNvPr>
          <p:cNvGrpSpPr/>
          <p:nvPr/>
        </p:nvGrpSpPr>
        <p:grpSpPr>
          <a:xfrm>
            <a:off x="-99125" y="968831"/>
            <a:ext cx="2737047" cy="557005"/>
            <a:chOff x="-99125" y="968831"/>
            <a:chExt cx="2737047" cy="557005"/>
          </a:xfrm>
        </p:grpSpPr>
        <p:sp>
          <p:nvSpPr>
            <p:cNvPr id="10" name="Freeform 10"/>
            <p:cNvSpPr/>
            <p:nvPr/>
          </p:nvSpPr>
          <p:spPr>
            <a:xfrm flipH="1">
              <a:off x="488895" y="1297690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3" y="0"/>
                  </a:moveTo>
                  <a:lnTo>
                    <a:pt x="0" y="0"/>
                  </a:lnTo>
                  <a:lnTo>
                    <a:pt x="0" y="151819"/>
                  </a:lnTo>
                  <a:lnTo>
                    <a:pt x="2783333" y="151819"/>
                  </a:lnTo>
                  <a:lnTo>
                    <a:pt x="2783333" y="0"/>
                  </a:lnTo>
                  <a:close/>
                </a:path>
              </a:pathLst>
            </a:custGeom>
            <a:blipFill>
              <a:blip r:embed="rId24" cstate="print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  <p:sp>
          <p:nvSpPr>
            <p:cNvPr id="52" name="MsPham 0936082789">
              <a:extLst>
                <a:ext uri="{FF2B5EF4-FFF2-40B4-BE49-F238E27FC236}">
                  <a16:creationId xmlns:a16="http://schemas.microsoft.com/office/drawing/2014/main" id="{E380DC59-11F4-A4A8-7D59-78DEDAF9C44D}"/>
                </a:ext>
              </a:extLst>
            </p:cNvPr>
            <p:cNvSpPr txBox="1">
              <a:spLocks/>
            </p:cNvSpPr>
            <p:nvPr/>
          </p:nvSpPr>
          <p:spPr>
            <a:xfrm>
              <a:off x="-99125" y="968831"/>
              <a:ext cx="2737047" cy="5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I love</a:t>
              </a:r>
              <a:endParaRPr lang="en-US" dirty="0">
                <a:sym typeface="Arial"/>
              </a:endParaRPr>
            </a:p>
          </p:txBody>
        </p:sp>
      </p:grpSp>
      <p:sp>
        <p:nvSpPr>
          <p:cNvPr id="54" name="Freeform 21">
            <a:extLst>
              <a:ext uri="{FF2B5EF4-FFF2-40B4-BE49-F238E27FC236}">
                <a16:creationId xmlns:a16="http://schemas.microsoft.com/office/drawing/2014/main" id="{4F588413-800E-0E4F-DD10-52E8D7A12819}"/>
              </a:ext>
            </a:extLst>
          </p:cNvPr>
          <p:cNvSpPr/>
          <p:nvPr/>
        </p:nvSpPr>
        <p:spPr>
          <a:xfrm rot="852373">
            <a:off x="3757172" y="3942724"/>
            <a:ext cx="881398" cy="1481652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23293273-C777-A534-E315-7C09E9535532}"/>
              </a:ext>
            </a:extLst>
          </p:cNvPr>
          <p:cNvSpPr/>
          <p:nvPr/>
        </p:nvSpPr>
        <p:spPr>
          <a:xfrm rot="3650959" flipV="1">
            <a:off x="5257252" y="4584825"/>
            <a:ext cx="1308510" cy="611800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6" name="Freeform 21">
            <a:extLst>
              <a:ext uri="{FF2B5EF4-FFF2-40B4-BE49-F238E27FC236}">
                <a16:creationId xmlns:a16="http://schemas.microsoft.com/office/drawing/2014/main" id="{0B449D39-04AB-F540-D140-2566AE84ED6F}"/>
              </a:ext>
            </a:extLst>
          </p:cNvPr>
          <p:cNvSpPr/>
          <p:nvPr/>
        </p:nvSpPr>
        <p:spPr>
          <a:xfrm flipH="1">
            <a:off x="6945315" y="3940209"/>
            <a:ext cx="874354" cy="1440790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8C593B-2527-1372-7C29-12D219DB12AE}"/>
              </a:ext>
            </a:extLst>
          </p:cNvPr>
          <p:cNvGrpSpPr/>
          <p:nvPr/>
        </p:nvGrpSpPr>
        <p:grpSpPr>
          <a:xfrm>
            <a:off x="3628954" y="5751048"/>
            <a:ext cx="2600704" cy="707886"/>
            <a:chOff x="3628954" y="5751048"/>
            <a:chExt cx="2600704" cy="707886"/>
          </a:xfrm>
        </p:grpSpPr>
        <p:sp>
          <p:nvSpPr>
            <p:cNvPr id="50" name="MsPham 0936082789">
              <a:extLst>
                <a:ext uri="{FF2B5EF4-FFF2-40B4-BE49-F238E27FC236}">
                  <a16:creationId xmlns:a16="http://schemas.microsoft.com/office/drawing/2014/main" id="{3BDC69BC-B9AD-1FBF-17C5-790E85B1D5F4}"/>
                </a:ext>
              </a:extLst>
            </p:cNvPr>
            <p:cNvSpPr txBox="1">
              <a:spLocks/>
            </p:cNvSpPr>
            <p:nvPr/>
          </p:nvSpPr>
          <p:spPr>
            <a:xfrm>
              <a:off x="3628954" y="5751048"/>
              <a:ext cx="26007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 dirty="0">
                  <a:sym typeface="Arial"/>
                </a:rPr>
                <a:t>I like playing</a:t>
              </a: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84610853-47AD-602D-47CF-D6043D26013F}"/>
                </a:ext>
              </a:extLst>
            </p:cNvPr>
            <p:cNvSpPr/>
            <p:nvPr/>
          </p:nvSpPr>
          <p:spPr>
            <a:xfrm flipH="1">
              <a:off x="4173388" y="6112383"/>
              <a:ext cx="1855556" cy="101212"/>
            </a:xfrm>
            <a:custGeom>
              <a:avLst/>
              <a:gdLst/>
              <a:ahLst/>
              <a:cxnLst/>
              <a:rect l="l" t="t" r="r" b="b"/>
              <a:pathLst>
                <a:path w="2783334" h="151818">
                  <a:moveTo>
                    <a:pt x="2783334" y="0"/>
                  </a:moveTo>
                  <a:lnTo>
                    <a:pt x="0" y="0"/>
                  </a:lnTo>
                  <a:lnTo>
                    <a:pt x="0" y="151818"/>
                  </a:lnTo>
                  <a:lnTo>
                    <a:pt x="2783334" y="151818"/>
                  </a:lnTo>
                  <a:lnTo>
                    <a:pt x="2783334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BA8DFFF-C0E6-68BE-E7A2-4086DB8FCF1D}"/>
              </a:ext>
            </a:extLst>
          </p:cNvPr>
          <p:cNvGrpSpPr/>
          <p:nvPr/>
        </p:nvGrpSpPr>
        <p:grpSpPr>
          <a:xfrm>
            <a:off x="-37221" y="5325130"/>
            <a:ext cx="2640086" cy="707886"/>
            <a:chOff x="-37221" y="5325130"/>
            <a:chExt cx="2640086" cy="707886"/>
          </a:xfrm>
        </p:grpSpPr>
        <p:sp>
          <p:nvSpPr>
            <p:cNvPr id="51" name="MsPham 0936082789">
              <a:extLst>
                <a:ext uri="{FF2B5EF4-FFF2-40B4-BE49-F238E27FC236}">
                  <a16:creationId xmlns:a16="http://schemas.microsoft.com/office/drawing/2014/main" id="{47911F99-EA5D-4391-F68B-7AF52BF2C780}"/>
                </a:ext>
              </a:extLst>
            </p:cNvPr>
            <p:cNvSpPr txBox="1">
              <a:spLocks/>
            </p:cNvSpPr>
            <p:nvPr/>
          </p:nvSpPr>
          <p:spPr>
            <a:xfrm>
              <a:off x="-37221" y="5325130"/>
              <a:ext cx="264008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zh-CN"/>
              </a:defPPr>
              <a:lvl1pPr marL="182880" marR="0" lvl="0" algn="ctr" defTabSz="121917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ixie One"/>
                <a:buNone/>
                <a:defRPr sz="2000" b="1" i="0" u="none" strike="noStrike" kern="100" cap="none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1800"/>
                <a:buFont typeface="Nixie One"/>
                <a:buNone/>
                <a:defRPr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</a:defRPr>
              </a:lvl9pPr>
            </a:lstStyle>
            <a:p>
              <a:r>
                <a:rPr lang="en-US">
                  <a:sym typeface="Arial"/>
                </a:rPr>
                <a:t>My favourite subject is</a:t>
              </a:r>
              <a:endParaRPr lang="en-US" dirty="0">
                <a:sym typeface="Arial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5EC6B89E-B461-C1D2-2035-14DFDBCA4CD9}"/>
                </a:ext>
              </a:extLst>
            </p:cNvPr>
            <p:cNvSpPr/>
            <p:nvPr/>
          </p:nvSpPr>
          <p:spPr>
            <a:xfrm flipH="1">
              <a:off x="415471" y="5900242"/>
              <a:ext cx="1828800" cy="99753"/>
            </a:xfrm>
            <a:custGeom>
              <a:avLst/>
              <a:gdLst/>
              <a:ahLst/>
              <a:cxnLst/>
              <a:rect l="l" t="t" r="r" b="b"/>
              <a:pathLst>
                <a:path w="2743200" h="149629">
                  <a:moveTo>
                    <a:pt x="2743200" y="0"/>
                  </a:moveTo>
                  <a:lnTo>
                    <a:pt x="0" y="0"/>
                  </a:lnTo>
                  <a:lnTo>
                    <a:pt x="0" y="149629"/>
                  </a:lnTo>
                  <a:lnTo>
                    <a:pt x="2743200" y="149629"/>
                  </a:lnTo>
                  <a:lnTo>
                    <a:pt x="274320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lnSpc>
                  <a:spcPts val="1800"/>
                </a:lnSpc>
              </a:pPr>
              <a:endParaRPr lang="en-US" sz="1050"/>
            </a:p>
          </p:txBody>
        </p:sp>
      </p:grpSp>
      <p:pic>
        <p:nvPicPr>
          <p:cNvPr id="60" name="Picture 59" descr="A group of cartoon children&#10;&#10;Description automatically generated">
            <a:extLst>
              <a:ext uri="{FF2B5EF4-FFF2-40B4-BE49-F238E27FC236}">
                <a16:creationId xmlns:a16="http://schemas.microsoft.com/office/drawing/2014/main" id="{B953FA2A-C346-864D-D1A5-24A599AB2DD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89" y="2631745"/>
            <a:ext cx="1193844" cy="81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A group of sports balls and a racket&#10;&#10;Description automatically generated">
            <a:extLst>
              <a:ext uri="{FF2B5EF4-FFF2-40B4-BE49-F238E27FC236}">
                <a16:creationId xmlns:a16="http://schemas.microsoft.com/office/drawing/2014/main" id="{4DA88FC6-8257-CBDE-CA9B-4C78AFDADC6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1" y="5686378"/>
            <a:ext cx="1269884" cy="842356"/>
          </a:xfrm>
          <a:prstGeom prst="rect">
            <a:avLst/>
          </a:prstGeom>
        </p:spPr>
      </p:pic>
      <p:pic>
        <p:nvPicPr>
          <p:cNvPr id="64" name="Picture 63" descr="A book with a globe and school supplies&#10;&#10;Description automatically generated">
            <a:extLst>
              <a:ext uri="{FF2B5EF4-FFF2-40B4-BE49-F238E27FC236}">
                <a16:creationId xmlns:a16="http://schemas.microsoft.com/office/drawing/2014/main" id="{EFDDF718-9617-6EA4-34E1-78CE7B8866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7" y="4909086"/>
            <a:ext cx="1318633" cy="1178089"/>
          </a:xfrm>
          <a:prstGeom prst="rect">
            <a:avLst/>
          </a:prstGeom>
        </p:spPr>
      </p:pic>
      <p:pic>
        <p:nvPicPr>
          <p:cNvPr id="66" name="Picture 65" descr="A paint palette and brush&#10;&#10;Description automatically generated">
            <a:extLst>
              <a:ext uri="{FF2B5EF4-FFF2-40B4-BE49-F238E27FC236}">
                <a16:creationId xmlns:a16="http://schemas.microsoft.com/office/drawing/2014/main" id="{D96FD850-ED0B-0D72-DF4A-609DDD0707D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24" y="3546657"/>
            <a:ext cx="999860" cy="999860"/>
          </a:xfrm>
          <a:prstGeom prst="rect">
            <a:avLst/>
          </a:prstGeom>
        </p:spPr>
      </p:pic>
      <p:sp>
        <p:nvSpPr>
          <p:cNvPr id="67" name="Freeform 23">
            <a:extLst>
              <a:ext uri="{FF2B5EF4-FFF2-40B4-BE49-F238E27FC236}">
                <a16:creationId xmlns:a16="http://schemas.microsoft.com/office/drawing/2014/main" id="{6038971F-B400-7F60-37E2-481D7737F94B}"/>
              </a:ext>
            </a:extLst>
          </p:cNvPr>
          <p:cNvSpPr/>
          <p:nvPr/>
        </p:nvSpPr>
        <p:spPr>
          <a:xfrm rot="859030">
            <a:off x="7997369" y="3184887"/>
            <a:ext cx="813534" cy="280355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36" cstate="print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1" name="Picture 70" descr="A drink and a burger&#10;&#10;Description automatically generated">
            <a:extLst>
              <a:ext uri="{FF2B5EF4-FFF2-40B4-BE49-F238E27FC236}">
                <a16:creationId xmlns:a16="http://schemas.microsoft.com/office/drawing/2014/main" id="{7E843B6C-D5E4-08FE-4601-4C376B8468F2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072832" y="2430607"/>
            <a:ext cx="945745" cy="630804"/>
          </a:xfrm>
          <a:prstGeom prst="rect">
            <a:avLst/>
          </a:prstGeom>
        </p:spPr>
      </p:pic>
      <p:sp>
        <p:nvSpPr>
          <p:cNvPr id="73" name="Freeform 18">
            <a:extLst>
              <a:ext uri="{FF2B5EF4-FFF2-40B4-BE49-F238E27FC236}">
                <a16:creationId xmlns:a16="http://schemas.microsoft.com/office/drawing/2014/main" id="{9EA0CEAD-F9E8-D892-54AD-A819975B9428}"/>
              </a:ext>
            </a:extLst>
          </p:cNvPr>
          <p:cNvSpPr/>
          <p:nvPr/>
        </p:nvSpPr>
        <p:spPr>
          <a:xfrm rot="12789245" flipV="1">
            <a:off x="3342623" y="1693252"/>
            <a:ext cx="1163125" cy="542843"/>
          </a:xfrm>
          <a:custGeom>
            <a:avLst/>
            <a:gdLst/>
            <a:ahLst/>
            <a:cxnLst/>
            <a:rect l="l" t="t" r="r" b="b"/>
            <a:pathLst>
              <a:path w="1792253" h="892759">
                <a:moveTo>
                  <a:pt x="1792253" y="892759"/>
                </a:moveTo>
                <a:lnTo>
                  <a:pt x="0" y="892759"/>
                </a:lnTo>
                <a:lnTo>
                  <a:pt x="0" y="0"/>
                </a:lnTo>
                <a:lnTo>
                  <a:pt x="1792253" y="0"/>
                </a:lnTo>
                <a:lnTo>
                  <a:pt x="1792253" y="892759"/>
                </a:lnTo>
                <a:close/>
              </a:path>
            </a:pathLst>
          </a:custGeom>
          <a:blipFill>
            <a:blip r:embed="rId39" cstate="print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21B5C002-F8F2-E595-0C89-1C306116B6D8}"/>
              </a:ext>
            </a:extLst>
          </p:cNvPr>
          <p:cNvSpPr/>
          <p:nvPr/>
        </p:nvSpPr>
        <p:spPr>
          <a:xfrm rot="19889501" flipH="1">
            <a:off x="3088773" y="3968168"/>
            <a:ext cx="981552" cy="338257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6" name="Picture 75" descr="A cake with candles on it&#10;&#10;Description automatically generated">
            <a:extLst>
              <a:ext uri="{FF2B5EF4-FFF2-40B4-BE49-F238E27FC236}">
                <a16:creationId xmlns:a16="http://schemas.microsoft.com/office/drawing/2014/main" id="{89243B29-CF25-6ED8-0D44-D3A96EA1FFE1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5063" r="4517" b="4517"/>
          <a:stretch/>
        </p:blipFill>
        <p:spPr>
          <a:xfrm>
            <a:off x="8371485" y="1085810"/>
            <a:ext cx="679644" cy="679644"/>
          </a:xfrm>
          <a:prstGeom prst="ellipse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C483EA17-62D2-3D70-692C-3F21C135370A}"/>
              </a:ext>
            </a:extLst>
          </p:cNvPr>
          <p:cNvGrpSpPr/>
          <p:nvPr/>
        </p:nvGrpSpPr>
        <p:grpSpPr>
          <a:xfrm>
            <a:off x="8868824" y="4060912"/>
            <a:ext cx="1256721" cy="1007957"/>
            <a:chOff x="8904764" y="3685506"/>
            <a:chExt cx="1561907" cy="1252733"/>
          </a:xfrm>
        </p:grpSpPr>
        <p:pic>
          <p:nvPicPr>
            <p:cNvPr id="83" name="Picture 82" descr="A building with a tree and a ramp&#10;&#10;Description automatically generated">
              <a:extLst>
                <a:ext uri="{FF2B5EF4-FFF2-40B4-BE49-F238E27FC236}">
                  <a16:creationId xmlns:a16="http://schemas.microsoft.com/office/drawing/2014/main" id="{EF4AEF56-A789-FC39-F4E8-C5F7CED8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91675" y="3685506"/>
              <a:ext cx="1174996" cy="1174997"/>
            </a:xfrm>
            <a:prstGeom prst="rect">
              <a:avLst/>
            </a:prstGeom>
          </p:spPr>
        </p:pic>
        <p:pic>
          <p:nvPicPr>
            <p:cNvPr id="86" name="Picture 85" descr="A house with a black background&#10;&#10;Description automatically generated">
              <a:extLst>
                <a:ext uri="{FF2B5EF4-FFF2-40B4-BE49-F238E27FC236}">
                  <a16:creationId xmlns:a16="http://schemas.microsoft.com/office/drawing/2014/main" id="{96A2260D-FAE4-0342-6A47-E60E2900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764" y="4165254"/>
              <a:ext cx="896263" cy="772985"/>
            </a:xfrm>
            <a:prstGeom prst="rect">
              <a:avLst/>
            </a:prstGeom>
          </p:spPr>
        </p:pic>
      </p:grpSp>
      <p:pic>
        <p:nvPicPr>
          <p:cNvPr id="89" name="Picture 88" descr="A group of cartoon animals&#10;&#10;Description automatically generated">
            <a:extLst>
              <a:ext uri="{FF2B5EF4-FFF2-40B4-BE49-F238E27FC236}">
                <a16:creationId xmlns:a16="http://schemas.microsoft.com/office/drawing/2014/main" id="{95C5B723-83C9-283E-839C-516B8E72D412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43" y="514176"/>
            <a:ext cx="1391814" cy="1391814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06E1CE79-1B3C-6D5C-3F06-5EDB3987EA7C}"/>
              </a:ext>
            </a:extLst>
          </p:cNvPr>
          <p:cNvGrpSpPr/>
          <p:nvPr/>
        </p:nvGrpSpPr>
        <p:grpSpPr>
          <a:xfrm>
            <a:off x="4294593" y="991680"/>
            <a:ext cx="1666796" cy="629893"/>
            <a:chOff x="5542261" y="1009920"/>
            <a:chExt cx="1666796" cy="629893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6C8A938-3DE6-35E9-3D71-24794B79DEB4}"/>
                </a:ext>
              </a:extLst>
            </p:cNvPr>
            <p:cNvSpPr/>
            <p:nvPr/>
          </p:nvSpPr>
          <p:spPr>
            <a:xfrm>
              <a:off x="5542261" y="1009920"/>
              <a:ext cx="1637175" cy="629893"/>
            </a:xfrm>
            <a:prstGeom prst="roundRect">
              <a:avLst/>
            </a:prstGeom>
            <a:solidFill>
              <a:srgbClr val="E31D50"/>
            </a:solidFill>
            <a:ln w="285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52877E6-9400-1366-24E1-7CE7959EB3BA}"/>
                </a:ext>
              </a:extLst>
            </p:cNvPr>
            <p:cNvSpPr/>
            <p:nvPr/>
          </p:nvSpPr>
          <p:spPr>
            <a:xfrm>
              <a:off x="6101426" y="1057774"/>
              <a:ext cx="1025814" cy="534185"/>
            </a:xfrm>
            <a:prstGeom prst="roundRect">
              <a:avLst/>
            </a:prstGeom>
            <a:solidFill>
              <a:schemeClr val="bg1"/>
            </a:solidFill>
            <a:ln w="9525" cmpd="dbl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Mspham-0936082789">
              <a:extLst>
                <a:ext uri="{FF2B5EF4-FFF2-40B4-BE49-F238E27FC236}">
                  <a16:creationId xmlns:a16="http://schemas.microsoft.com/office/drawing/2014/main" id="{440F5630-0A8C-5DA9-1E75-9F3FA7CF5876}"/>
                </a:ext>
              </a:extLst>
            </p:cNvPr>
            <p:cNvGrpSpPr/>
            <p:nvPr/>
          </p:nvGrpSpPr>
          <p:grpSpPr>
            <a:xfrm>
              <a:off x="5592495" y="1068740"/>
              <a:ext cx="1616562" cy="523220"/>
              <a:chOff x="12905666" y="11343757"/>
              <a:chExt cx="1355574" cy="438749"/>
            </a:xfrm>
          </p:grpSpPr>
          <p:sp>
            <p:nvSpPr>
              <p:cNvPr id="94" name="Mspham-0936082789">
                <a:hlinkClick r:id="rId47"/>
                <a:extLst>
                  <a:ext uri="{FF2B5EF4-FFF2-40B4-BE49-F238E27FC236}">
                    <a16:creationId xmlns:a16="http://schemas.microsoft.com/office/drawing/2014/main" id="{B6FDA6EF-5205-5604-C89D-C182106CAB0C}"/>
                  </a:ext>
                </a:extLst>
              </p:cNvPr>
              <p:cNvSpPr txBox="1"/>
              <p:nvPr/>
            </p:nvSpPr>
            <p:spPr>
              <a:xfrm>
                <a:off x="13293143" y="11343757"/>
                <a:ext cx="968097" cy="43874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Ms.</a:t>
                </a:r>
              </a:p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HuyenPham </a:t>
                </a:r>
              </a:p>
            </p:txBody>
          </p:sp>
          <p:pic>
            <p:nvPicPr>
              <p:cNvPr id="95" name="MsPham-0936082789">
                <a:hlinkClick r:id="rId47"/>
                <a:extLst>
                  <a:ext uri="{FF2B5EF4-FFF2-40B4-BE49-F238E27FC236}">
                    <a16:creationId xmlns:a16="http://schemas.microsoft.com/office/drawing/2014/main" id="{69109603-6F0C-5903-F3A8-57860C50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12905666" y="11364778"/>
                <a:ext cx="387474" cy="38747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0" name="Freeform 20"/>
          <p:cNvSpPr/>
          <p:nvPr/>
        </p:nvSpPr>
        <p:spPr>
          <a:xfrm rot="5171056" flipH="1" flipV="1">
            <a:off x="5578324" y="1761840"/>
            <a:ext cx="843107" cy="290547"/>
          </a:xfrm>
          <a:custGeom>
            <a:avLst/>
            <a:gdLst/>
            <a:ahLst/>
            <a:cxnLst/>
            <a:rect l="l" t="t" r="r" b="b"/>
            <a:pathLst>
              <a:path w="968482" h="333753">
                <a:moveTo>
                  <a:pt x="968482" y="333753"/>
                </a:moveTo>
                <a:lnTo>
                  <a:pt x="0" y="333753"/>
                </a:lnTo>
                <a:lnTo>
                  <a:pt x="0" y="0"/>
                </a:lnTo>
                <a:lnTo>
                  <a:pt x="968482" y="0"/>
                </a:lnTo>
                <a:lnTo>
                  <a:pt x="968482" y="333753"/>
                </a:lnTo>
                <a:close/>
              </a:path>
            </a:pathLst>
          </a:custGeom>
          <a:blipFill>
            <a:blip r:embed="rId49" cstate="print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842795" y="165093"/>
            <a:ext cx="44794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Presentation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104" name="MsPham 0936082789">
            <a:extLst>
              <a:ext uri="{FF2B5EF4-FFF2-40B4-BE49-F238E27FC236}">
                <a16:creationId xmlns:a16="http://schemas.microsoft.com/office/drawing/2014/main" id="{F92357E0-1008-9A8B-6F8B-F373317F420C}"/>
              </a:ext>
            </a:extLst>
          </p:cNvPr>
          <p:cNvSpPr txBox="1">
            <a:spLocks/>
          </p:cNvSpPr>
          <p:nvPr/>
        </p:nvSpPr>
        <p:spPr>
          <a:xfrm>
            <a:off x="5999877" y="1363719"/>
            <a:ext cx="2082981" cy="23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 defTabSz="1219170">
              <a:lnSpc>
                <a:spcPts val="1800"/>
              </a:lnSpc>
              <a:buClr>
                <a:srgbClr val="000000"/>
              </a:buClr>
            </a:pPr>
            <a:r>
              <a:rPr lang="en-US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b="1" kern="100" dirty="0">
              <a:solidFill>
                <a:srgbClr val="D10C0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MsPham 0936082789">
            <a:extLst>
              <a:ext uri="{FF2B5EF4-FFF2-40B4-BE49-F238E27FC236}">
                <a16:creationId xmlns:a16="http://schemas.microsoft.com/office/drawing/2014/main" id="{7033C2E5-E228-6A6E-9E83-086428443CAF}"/>
              </a:ext>
            </a:extLst>
          </p:cNvPr>
          <p:cNvSpPr txBox="1">
            <a:spLocks/>
          </p:cNvSpPr>
          <p:nvPr/>
        </p:nvSpPr>
        <p:spPr>
          <a:xfrm>
            <a:off x="9227670" y="1326471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1219170">
              <a:lnSpc>
                <a:spcPts val="1800"/>
              </a:lnSpc>
              <a:buClr>
                <a:srgbClr val="000000"/>
              </a:buClr>
            </a:pPr>
            <a:r>
              <a:rPr lang="en-US" b="1" kern="1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years old.</a:t>
            </a:r>
            <a:endParaRPr lang="en-US" b="1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MsPham 0936082789">
            <a:extLst>
              <a:ext uri="{FF2B5EF4-FFF2-40B4-BE49-F238E27FC236}">
                <a16:creationId xmlns:a16="http://schemas.microsoft.com/office/drawing/2014/main" id="{CF5BC97D-99E6-F6BB-27EE-A59547D8EB0B}"/>
              </a:ext>
            </a:extLst>
          </p:cNvPr>
          <p:cNvSpPr txBox="1">
            <a:spLocks/>
          </p:cNvSpPr>
          <p:nvPr/>
        </p:nvSpPr>
        <p:spPr>
          <a:xfrm>
            <a:off x="10072633" y="3088651"/>
            <a:ext cx="2706172" cy="1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Class </a:t>
            </a:r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_____.</a:t>
            </a:r>
            <a:endParaRPr lang="en-US" sz="1800" b="1">
              <a:solidFill>
                <a:srgbClr val="D10C06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MsPham 0936082789">
            <a:extLst>
              <a:ext uri="{FF2B5EF4-FFF2-40B4-BE49-F238E27FC236}">
                <a16:creationId xmlns:a16="http://schemas.microsoft.com/office/drawing/2014/main" id="{934A744F-8163-28F5-A8F1-3B1A8F46ABC9}"/>
              </a:ext>
            </a:extLst>
          </p:cNvPr>
          <p:cNvSpPr txBox="1">
            <a:spLocks/>
          </p:cNvSpPr>
          <p:nvPr/>
        </p:nvSpPr>
        <p:spPr>
          <a:xfrm>
            <a:off x="10206794" y="4719038"/>
            <a:ext cx="221830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the </a:t>
            </a:r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>
              <a:solidFill>
                <a:srgbClr val="D10C06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MsPham 0936082789">
            <a:extLst>
              <a:ext uri="{FF2B5EF4-FFF2-40B4-BE49-F238E27FC236}">
                <a16:creationId xmlns:a16="http://schemas.microsoft.com/office/drawing/2014/main" id="{8704266D-5F7E-2C06-FE9C-2481FD555031}"/>
              </a:ext>
            </a:extLst>
          </p:cNvPr>
          <p:cNvSpPr txBox="1">
            <a:spLocks/>
          </p:cNvSpPr>
          <p:nvPr/>
        </p:nvSpPr>
        <p:spPr>
          <a:xfrm>
            <a:off x="9011934" y="6189585"/>
            <a:ext cx="178935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r>
              <a:rPr lang="en-US" sz="1800" b="1">
                <a:solidFill>
                  <a:srgbClr val="002060"/>
                </a:solidFill>
                <a:sym typeface="Arial"/>
              </a:rPr>
              <a:t>in</a:t>
            </a:r>
            <a:r>
              <a:rPr lang="en-US" sz="1800">
                <a:sym typeface="Arial"/>
              </a:rPr>
              <a:t> </a:t>
            </a:r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 dirty="0">
              <a:solidFill>
                <a:srgbClr val="D10C06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MsPham 0936082789">
            <a:extLst>
              <a:ext uri="{FF2B5EF4-FFF2-40B4-BE49-F238E27FC236}">
                <a16:creationId xmlns:a16="http://schemas.microsoft.com/office/drawing/2014/main" id="{71A6DFD9-86D1-0A94-01B4-812C58DADE12}"/>
              </a:ext>
            </a:extLst>
          </p:cNvPr>
          <p:cNvSpPr txBox="1">
            <a:spLocks/>
          </p:cNvSpPr>
          <p:nvPr/>
        </p:nvSpPr>
        <p:spPr>
          <a:xfrm>
            <a:off x="4316514" y="6104991"/>
            <a:ext cx="2655735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0" name="MsPham 0936082789">
            <a:extLst>
              <a:ext uri="{FF2B5EF4-FFF2-40B4-BE49-F238E27FC236}">
                <a16:creationId xmlns:a16="http://schemas.microsoft.com/office/drawing/2014/main" id="{7704596C-8B2D-6218-4E5E-729589E753B4}"/>
              </a:ext>
            </a:extLst>
          </p:cNvPr>
          <p:cNvSpPr txBox="1">
            <a:spLocks/>
          </p:cNvSpPr>
          <p:nvPr/>
        </p:nvSpPr>
        <p:spPr>
          <a:xfrm>
            <a:off x="685408" y="5875967"/>
            <a:ext cx="3396100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1" name="MsPham 0936082789">
            <a:extLst>
              <a:ext uri="{FF2B5EF4-FFF2-40B4-BE49-F238E27FC236}">
                <a16:creationId xmlns:a16="http://schemas.microsoft.com/office/drawing/2014/main" id="{1AF73B0D-2347-2CE6-087D-2687F540BAB3}"/>
              </a:ext>
            </a:extLst>
          </p:cNvPr>
          <p:cNvSpPr txBox="1">
            <a:spLocks/>
          </p:cNvSpPr>
          <p:nvPr/>
        </p:nvSpPr>
        <p:spPr>
          <a:xfrm>
            <a:off x="601618" y="4252521"/>
            <a:ext cx="2720653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MsPham 0936082789">
            <a:extLst>
              <a:ext uri="{FF2B5EF4-FFF2-40B4-BE49-F238E27FC236}">
                <a16:creationId xmlns:a16="http://schemas.microsoft.com/office/drawing/2014/main" id="{D8BBA2B9-AE2D-45D4-2AE1-2A3215B301A4}"/>
              </a:ext>
            </a:extLst>
          </p:cNvPr>
          <p:cNvSpPr txBox="1">
            <a:spLocks/>
          </p:cNvSpPr>
          <p:nvPr/>
        </p:nvSpPr>
        <p:spPr>
          <a:xfrm>
            <a:off x="415470" y="2893800"/>
            <a:ext cx="3295065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MsPham 0936082789">
            <a:extLst>
              <a:ext uri="{FF2B5EF4-FFF2-40B4-BE49-F238E27FC236}">
                <a16:creationId xmlns:a16="http://schemas.microsoft.com/office/drawing/2014/main" id="{38E52C21-13F2-DDD6-D916-01DF540B119A}"/>
              </a:ext>
            </a:extLst>
          </p:cNvPr>
          <p:cNvSpPr txBox="1">
            <a:spLocks/>
          </p:cNvSpPr>
          <p:nvPr/>
        </p:nvSpPr>
        <p:spPr>
          <a:xfrm>
            <a:off x="720633" y="1293054"/>
            <a:ext cx="2932806" cy="6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L="182880" marR="0" lvl="0" algn="ctr" defTabSz="121917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ixie One"/>
              <a:buNone/>
              <a:defRPr sz="2000" b="0" i="0" u="none" strike="noStrike" kern="100" cap="none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</a:defRPr>
            </a:lvl9pPr>
          </a:lstStyle>
          <a:p>
            <a:pPr marL="0" algn="l"/>
            <a:r>
              <a:rPr lang="en-US" sz="1800" b="1">
                <a:solidFill>
                  <a:srgbClr val="E31D50"/>
                </a:solidFill>
                <a:cs typeface="Arial" panose="020B0604020202020204" pitchFamily="34" charset="0"/>
                <a:sym typeface="Arial"/>
              </a:rPr>
              <a:t>_______.</a:t>
            </a:r>
            <a:endParaRPr lang="en-US" sz="1800" b="1" dirty="0">
              <a:solidFill>
                <a:srgbClr val="E31D50"/>
              </a:solidFill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9FEE31-1F0C-4D71-7738-35F5CDC2C65A}"/>
              </a:ext>
            </a:extLst>
          </p:cNvPr>
          <p:cNvGrpSpPr/>
          <p:nvPr/>
        </p:nvGrpSpPr>
        <p:grpSpPr>
          <a:xfrm>
            <a:off x="3541343" y="2219813"/>
            <a:ext cx="4541515" cy="2009144"/>
            <a:chOff x="3541343" y="2219813"/>
            <a:chExt cx="4541515" cy="200914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57A63D2-AC74-6BC2-6E50-250660B61EEE}"/>
                </a:ext>
              </a:extLst>
            </p:cNvPr>
            <p:cNvGrpSpPr/>
            <p:nvPr/>
          </p:nvGrpSpPr>
          <p:grpSpPr>
            <a:xfrm>
              <a:off x="3541343" y="2219813"/>
              <a:ext cx="4541515" cy="2009144"/>
              <a:chOff x="3571829" y="2266554"/>
              <a:chExt cx="4541515" cy="2009144"/>
            </a:xfrm>
            <a:solidFill>
              <a:srgbClr val="F4A480"/>
            </a:solidFill>
          </p:grpSpPr>
          <p:sp>
            <p:nvSpPr>
              <p:cNvPr id="102" name="Cloud 101">
                <a:extLst>
                  <a:ext uri="{FF2B5EF4-FFF2-40B4-BE49-F238E27FC236}">
                    <a16:creationId xmlns:a16="http://schemas.microsoft.com/office/drawing/2014/main" id="{E028F5C6-ACCD-EA9E-FDA3-92B4995B3782}"/>
                  </a:ext>
                </a:extLst>
              </p:cNvPr>
              <p:cNvSpPr/>
              <p:nvPr/>
            </p:nvSpPr>
            <p:spPr>
              <a:xfrm>
                <a:off x="3571829" y="2266554"/>
                <a:ext cx="4541515" cy="2009144"/>
              </a:xfrm>
              <a:prstGeom prst="cloud">
                <a:avLst/>
              </a:prstGeom>
              <a:solidFill>
                <a:srgbClr val="FFCDC1"/>
              </a:solidFill>
              <a:ln>
                <a:solidFill>
                  <a:srgbClr val="F35A4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 rot="62487">
                <a:off x="3732071" y="3013691"/>
                <a:ext cx="4202586" cy="549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1219170">
                  <a:lnSpc>
                    <a:spcPct val="107000"/>
                  </a:lnSpc>
                  <a:buClr>
                    <a:srgbClr val="000000"/>
                  </a:buClr>
                </a:pPr>
                <a:r>
                  <a:rPr lang="en-US" sz="3600" b="1" kern="100">
                    <a:solidFill>
                      <a:srgbClr val="231F2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en-US" sz="3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ACEE40-88BD-544B-E32D-F0C8B50C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010990" y="2491915"/>
              <a:ext cx="1495668" cy="1497748"/>
            </a:xfrm>
            <a:prstGeom prst="rect">
              <a:avLst/>
            </a:prstGeom>
            <a:ln>
              <a:solidFill>
                <a:srgbClr val="FFCDC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945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54" grpId="0" animBg="1"/>
      <p:bldP spid="55" grpId="0" animBg="1"/>
      <p:bldP spid="56" grpId="0" animBg="1"/>
      <p:bldP spid="67" grpId="0" animBg="1"/>
      <p:bldP spid="73" grpId="0" animBg="1"/>
      <p:bldP spid="74" grpId="0" animBg="1"/>
      <p:bldP spid="20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C5CEE8F-7253-0E35-FD17-B5B891DF48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9740" t="-9740" r="-10090" b="-10090"/>
          <a:stretch/>
        </p:blipFill>
        <p:spPr>
          <a:xfrm>
            <a:off x="8012204" y="5083823"/>
            <a:ext cx="1706631" cy="1694416"/>
          </a:xfrm>
          <a:prstGeom prst="ellipse">
            <a:avLst/>
          </a:prstGeom>
        </p:spPr>
      </p:pic>
      <p:sp>
        <p:nvSpPr>
          <p:cNvPr id="17" name="Freeform 17"/>
          <p:cNvSpPr/>
          <p:nvPr/>
        </p:nvSpPr>
        <p:spPr>
          <a:xfrm rot="1559850" flipV="1">
            <a:off x="7900450" y="4005759"/>
            <a:ext cx="1406642" cy="593951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9" name="Freeform 19"/>
          <p:cNvSpPr/>
          <p:nvPr/>
        </p:nvSpPr>
        <p:spPr>
          <a:xfrm rot="7235427" flipH="1">
            <a:off x="7519616" y="1695613"/>
            <a:ext cx="1143663" cy="372268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23" name="Freeform 23"/>
          <p:cNvSpPr/>
          <p:nvPr/>
        </p:nvSpPr>
        <p:spPr>
          <a:xfrm rot="1269328" flipH="1" flipV="1">
            <a:off x="2552962" y="2611963"/>
            <a:ext cx="1041036" cy="247761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4" name="Freeform 21">
            <a:extLst>
              <a:ext uri="{FF2B5EF4-FFF2-40B4-BE49-F238E27FC236}">
                <a16:creationId xmlns:a16="http://schemas.microsoft.com/office/drawing/2014/main" id="{4F588413-800E-0E4F-DD10-52E8D7A12819}"/>
              </a:ext>
            </a:extLst>
          </p:cNvPr>
          <p:cNvSpPr/>
          <p:nvPr/>
        </p:nvSpPr>
        <p:spPr>
          <a:xfrm rot="852373">
            <a:off x="3687209" y="4032259"/>
            <a:ext cx="881398" cy="1481652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23293273-C777-A534-E315-7C09E9535532}"/>
              </a:ext>
            </a:extLst>
          </p:cNvPr>
          <p:cNvSpPr/>
          <p:nvPr/>
        </p:nvSpPr>
        <p:spPr>
          <a:xfrm rot="3650959" flipV="1">
            <a:off x="5257252" y="4584825"/>
            <a:ext cx="1308510" cy="611800"/>
          </a:xfrm>
          <a:custGeom>
            <a:avLst/>
            <a:gdLst/>
            <a:ahLst/>
            <a:cxnLst/>
            <a:rect l="l" t="t" r="r" b="b"/>
            <a:pathLst>
              <a:path w="1520018" h="757153">
                <a:moveTo>
                  <a:pt x="0" y="757153"/>
                </a:moveTo>
                <a:lnTo>
                  <a:pt x="1520018" y="757153"/>
                </a:lnTo>
                <a:lnTo>
                  <a:pt x="1520018" y="0"/>
                </a:lnTo>
                <a:lnTo>
                  <a:pt x="0" y="0"/>
                </a:lnTo>
                <a:lnTo>
                  <a:pt x="0" y="757153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56" name="Freeform 21">
            <a:extLst>
              <a:ext uri="{FF2B5EF4-FFF2-40B4-BE49-F238E27FC236}">
                <a16:creationId xmlns:a16="http://schemas.microsoft.com/office/drawing/2014/main" id="{0B449D39-04AB-F540-D140-2566AE84ED6F}"/>
              </a:ext>
            </a:extLst>
          </p:cNvPr>
          <p:cNvSpPr/>
          <p:nvPr/>
        </p:nvSpPr>
        <p:spPr>
          <a:xfrm flipH="1">
            <a:off x="7166885" y="4077424"/>
            <a:ext cx="874354" cy="1440790"/>
          </a:xfrm>
          <a:custGeom>
            <a:avLst/>
            <a:gdLst/>
            <a:ahLst/>
            <a:cxnLst/>
            <a:rect l="l" t="t" r="r" b="b"/>
            <a:pathLst>
              <a:path w="1299136" h="2065100">
                <a:moveTo>
                  <a:pt x="0" y="0"/>
                </a:moveTo>
                <a:lnTo>
                  <a:pt x="1299136" y="0"/>
                </a:lnTo>
                <a:lnTo>
                  <a:pt x="1299136" y="2065100"/>
                </a:lnTo>
                <a:lnTo>
                  <a:pt x="0" y="2065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60" name="Picture 59" descr="A group of cartoon children&#10;&#10;Description automatically generated">
            <a:extLst>
              <a:ext uri="{FF2B5EF4-FFF2-40B4-BE49-F238E27FC236}">
                <a16:creationId xmlns:a16="http://schemas.microsoft.com/office/drawing/2014/main" id="{B953FA2A-C346-864D-D1A5-24A599AB2D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91" y="2389309"/>
            <a:ext cx="1485779" cy="1014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A group of sports balls and a racket&#10;&#10;Description automatically generated">
            <a:extLst>
              <a:ext uri="{FF2B5EF4-FFF2-40B4-BE49-F238E27FC236}">
                <a16:creationId xmlns:a16="http://schemas.microsoft.com/office/drawing/2014/main" id="{4DA88FC6-8257-CBDE-CA9B-4C78AFDADC6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7" y="5550945"/>
            <a:ext cx="1641083" cy="1088584"/>
          </a:xfrm>
          <a:prstGeom prst="rect">
            <a:avLst/>
          </a:prstGeom>
        </p:spPr>
      </p:pic>
      <p:pic>
        <p:nvPicPr>
          <p:cNvPr id="64" name="Picture 63" descr="A book with a globe and school supplies&#10;&#10;Description automatically generated">
            <a:extLst>
              <a:ext uri="{FF2B5EF4-FFF2-40B4-BE49-F238E27FC236}">
                <a16:creationId xmlns:a16="http://schemas.microsoft.com/office/drawing/2014/main" id="{EFDDF718-9617-6EA4-34E1-78CE7B8866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75" y="5024588"/>
            <a:ext cx="1641083" cy="1466171"/>
          </a:xfrm>
          <a:prstGeom prst="rect">
            <a:avLst/>
          </a:prstGeom>
        </p:spPr>
      </p:pic>
      <p:pic>
        <p:nvPicPr>
          <p:cNvPr id="66" name="Picture 65" descr="A paint palette and brush&#10;&#10;Description automatically generated">
            <a:extLst>
              <a:ext uri="{FF2B5EF4-FFF2-40B4-BE49-F238E27FC236}">
                <a16:creationId xmlns:a16="http://schemas.microsoft.com/office/drawing/2014/main" id="{D96FD850-ED0B-0D72-DF4A-609DDD0707D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76" y="3303108"/>
            <a:ext cx="1244359" cy="1244359"/>
          </a:xfrm>
          <a:prstGeom prst="rect">
            <a:avLst/>
          </a:prstGeom>
        </p:spPr>
      </p:pic>
      <p:sp>
        <p:nvSpPr>
          <p:cNvPr id="67" name="Freeform 23">
            <a:extLst>
              <a:ext uri="{FF2B5EF4-FFF2-40B4-BE49-F238E27FC236}">
                <a16:creationId xmlns:a16="http://schemas.microsoft.com/office/drawing/2014/main" id="{6038971F-B400-7F60-37E2-481D7737F94B}"/>
              </a:ext>
            </a:extLst>
          </p:cNvPr>
          <p:cNvSpPr/>
          <p:nvPr/>
        </p:nvSpPr>
        <p:spPr>
          <a:xfrm rot="859030">
            <a:off x="8271866" y="3013828"/>
            <a:ext cx="931416" cy="227818"/>
          </a:xfrm>
          <a:custGeom>
            <a:avLst/>
            <a:gdLst/>
            <a:ahLst/>
            <a:cxnLst/>
            <a:rect l="l" t="t" r="r" b="b"/>
            <a:pathLst>
              <a:path w="935873" h="322515">
                <a:moveTo>
                  <a:pt x="935873" y="0"/>
                </a:moveTo>
                <a:lnTo>
                  <a:pt x="0" y="0"/>
                </a:lnTo>
                <a:lnTo>
                  <a:pt x="0" y="322515"/>
                </a:lnTo>
                <a:lnTo>
                  <a:pt x="935873" y="322515"/>
                </a:lnTo>
                <a:lnTo>
                  <a:pt x="935873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1" name="Picture 70" descr="A drink and a burger&#10;&#10;Description automatically generated">
            <a:extLst>
              <a:ext uri="{FF2B5EF4-FFF2-40B4-BE49-F238E27FC236}">
                <a16:creationId xmlns:a16="http://schemas.microsoft.com/office/drawing/2014/main" id="{7E843B6C-D5E4-08FE-4601-4C376B8468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69" y="1838955"/>
            <a:ext cx="1177011" cy="1177011"/>
          </a:xfrm>
          <a:prstGeom prst="rect">
            <a:avLst/>
          </a:prstGeom>
        </p:spPr>
      </p:pic>
      <p:sp>
        <p:nvSpPr>
          <p:cNvPr id="73" name="Freeform 18">
            <a:extLst>
              <a:ext uri="{FF2B5EF4-FFF2-40B4-BE49-F238E27FC236}">
                <a16:creationId xmlns:a16="http://schemas.microsoft.com/office/drawing/2014/main" id="{9EA0CEAD-F9E8-D892-54AD-A819975B9428}"/>
              </a:ext>
            </a:extLst>
          </p:cNvPr>
          <p:cNvSpPr/>
          <p:nvPr/>
        </p:nvSpPr>
        <p:spPr>
          <a:xfrm rot="12789245" flipV="1">
            <a:off x="3077054" y="1706819"/>
            <a:ext cx="1163125" cy="542843"/>
          </a:xfrm>
          <a:custGeom>
            <a:avLst/>
            <a:gdLst/>
            <a:ahLst/>
            <a:cxnLst/>
            <a:rect l="l" t="t" r="r" b="b"/>
            <a:pathLst>
              <a:path w="1792253" h="892759">
                <a:moveTo>
                  <a:pt x="1792253" y="892759"/>
                </a:moveTo>
                <a:lnTo>
                  <a:pt x="0" y="892759"/>
                </a:lnTo>
                <a:lnTo>
                  <a:pt x="0" y="0"/>
                </a:lnTo>
                <a:lnTo>
                  <a:pt x="1792253" y="0"/>
                </a:lnTo>
                <a:lnTo>
                  <a:pt x="1792253" y="892759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21B5C002-F8F2-E595-0C89-1C306116B6D8}"/>
              </a:ext>
            </a:extLst>
          </p:cNvPr>
          <p:cNvSpPr/>
          <p:nvPr/>
        </p:nvSpPr>
        <p:spPr>
          <a:xfrm rot="19889501" flipH="1">
            <a:off x="2754218" y="3898314"/>
            <a:ext cx="981552" cy="338257"/>
          </a:xfrm>
          <a:custGeom>
            <a:avLst/>
            <a:gdLst/>
            <a:ahLst/>
            <a:cxnLst/>
            <a:rect l="l" t="t" r="r" b="b"/>
            <a:pathLst>
              <a:path w="1472328" h="507385">
                <a:moveTo>
                  <a:pt x="0" y="0"/>
                </a:moveTo>
                <a:lnTo>
                  <a:pt x="1472327" y="0"/>
                </a:lnTo>
                <a:lnTo>
                  <a:pt x="1472327" y="507385"/>
                </a:lnTo>
                <a:lnTo>
                  <a:pt x="0" y="507385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pic>
        <p:nvPicPr>
          <p:cNvPr id="76" name="Picture 75" descr="A cake with candles on it&#10;&#10;Description automatically generated">
            <a:extLst>
              <a:ext uri="{FF2B5EF4-FFF2-40B4-BE49-F238E27FC236}">
                <a16:creationId xmlns:a16="http://schemas.microsoft.com/office/drawing/2014/main" id="{89243B29-CF25-6ED8-0D44-D3A96EA1FFE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5063" r="4517" b="4517"/>
          <a:stretch/>
        </p:blipFill>
        <p:spPr>
          <a:xfrm>
            <a:off x="8561514" y="939950"/>
            <a:ext cx="1162167" cy="1162167"/>
          </a:xfrm>
          <a:prstGeom prst="ellipse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C483EA17-62D2-3D70-692C-3F21C135370A}"/>
              </a:ext>
            </a:extLst>
          </p:cNvPr>
          <p:cNvGrpSpPr/>
          <p:nvPr/>
        </p:nvGrpSpPr>
        <p:grpSpPr>
          <a:xfrm>
            <a:off x="9380545" y="3925287"/>
            <a:ext cx="1564031" cy="1254436"/>
            <a:chOff x="8904764" y="3685506"/>
            <a:chExt cx="1561907" cy="1252733"/>
          </a:xfrm>
        </p:grpSpPr>
        <p:pic>
          <p:nvPicPr>
            <p:cNvPr id="83" name="Picture 82" descr="A building with a tree and a ramp&#10;&#10;Description automatically generated">
              <a:extLst>
                <a:ext uri="{FF2B5EF4-FFF2-40B4-BE49-F238E27FC236}">
                  <a16:creationId xmlns:a16="http://schemas.microsoft.com/office/drawing/2014/main" id="{EF4AEF56-A789-FC39-F4E8-C5F7CED8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91675" y="3685506"/>
              <a:ext cx="1174996" cy="1174997"/>
            </a:xfrm>
            <a:prstGeom prst="rect">
              <a:avLst/>
            </a:prstGeom>
          </p:spPr>
        </p:pic>
        <p:pic>
          <p:nvPicPr>
            <p:cNvPr id="86" name="Picture 85" descr="A house with a black background&#10;&#10;Description automatically generated">
              <a:extLst>
                <a:ext uri="{FF2B5EF4-FFF2-40B4-BE49-F238E27FC236}">
                  <a16:creationId xmlns:a16="http://schemas.microsoft.com/office/drawing/2014/main" id="{96A2260D-FAE4-0342-6A47-E60E2900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764" y="4165254"/>
              <a:ext cx="896263" cy="772985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6E1CE79-1B3C-6D5C-3F06-5EDB3987EA7C}"/>
              </a:ext>
            </a:extLst>
          </p:cNvPr>
          <p:cNvGrpSpPr/>
          <p:nvPr/>
        </p:nvGrpSpPr>
        <p:grpSpPr>
          <a:xfrm>
            <a:off x="4087079" y="981531"/>
            <a:ext cx="2074384" cy="783923"/>
            <a:chOff x="5542261" y="1009920"/>
            <a:chExt cx="1666796" cy="629893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6C8A938-3DE6-35E9-3D71-24794B79DEB4}"/>
                </a:ext>
              </a:extLst>
            </p:cNvPr>
            <p:cNvSpPr/>
            <p:nvPr/>
          </p:nvSpPr>
          <p:spPr>
            <a:xfrm>
              <a:off x="5542261" y="1009920"/>
              <a:ext cx="1637175" cy="629893"/>
            </a:xfrm>
            <a:prstGeom prst="roundRect">
              <a:avLst/>
            </a:prstGeom>
            <a:solidFill>
              <a:srgbClr val="E31D50"/>
            </a:solidFill>
            <a:ln w="285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B52877E6-9400-1366-24E1-7CE7959EB3BA}"/>
                </a:ext>
              </a:extLst>
            </p:cNvPr>
            <p:cNvSpPr/>
            <p:nvPr/>
          </p:nvSpPr>
          <p:spPr>
            <a:xfrm>
              <a:off x="6101426" y="1057774"/>
              <a:ext cx="1025814" cy="534185"/>
            </a:xfrm>
            <a:prstGeom prst="roundRect">
              <a:avLst/>
            </a:prstGeom>
            <a:solidFill>
              <a:schemeClr val="bg1"/>
            </a:solidFill>
            <a:ln w="9525" cmpd="dbl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Mspham-0936082789">
              <a:extLst>
                <a:ext uri="{FF2B5EF4-FFF2-40B4-BE49-F238E27FC236}">
                  <a16:creationId xmlns:a16="http://schemas.microsoft.com/office/drawing/2014/main" id="{440F5630-0A8C-5DA9-1E75-9F3FA7CF5876}"/>
                </a:ext>
              </a:extLst>
            </p:cNvPr>
            <p:cNvGrpSpPr/>
            <p:nvPr/>
          </p:nvGrpSpPr>
          <p:grpSpPr>
            <a:xfrm>
              <a:off x="5592495" y="1068740"/>
              <a:ext cx="1616562" cy="523220"/>
              <a:chOff x="12905666" y="11343757"/>
              <a:chExt cx="1355574" cy="438749"/>
            </a:xfrm>
          </p:grpSpPr>
          <p:sp>
            <p:nvSpPr>
              <p:cNvPr id="94" name="Mspham-0936082789">
                <a:hlinkClick r:id="rId30"/>
                <a:extLst>
                  <a:ext uri="{FF2B5EF4-FFF2-40B4-BE49-F238E27FC236}">
                    <a16:creationId xmlns:a16="http://schemas.microsoft.com/office/drawing/2014/main" id="{B6FDA6EF-5205-5604-C89D-C182106CAB0C}"/>
                  </a:ext>
                </a:extLst>
              </p:cNvPr>
              <p:cNvSpPr txBox="1"/>
              <p:nvPr/>
            </p:nvSpPr>
            <p:spPr>
              <a:xfrm>
                <a:off x="13293143" y="11343757"/>
                <a:ext cx="968097" cy="43874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Ms.</a:t>
                </a:r>
              </a:p>
              <a:p>
                <a:pPr algn="ctr"/>
                <a:r>
                  <a:rPr lang="en-US" sz="1400">
                    <a:solidFill>
                      <a:srgbClr val="E31D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.VnHelvetInsH" panose="020B7200000000000000" pitchFamily="34" charset="0"/>
                    <a:cs typeface="Arial" panose="020B0604020202020204" pitchFamily="34" charset="0"/>
                  </a:rPr>
                  <a:t>HuyenPham </a:t>
                </a:r>
              </a:p>
            </p:txBody>
          </p:sp>
          <p:pic>
            <p:nvPicPr>
              <p:cNvPr id="95" name="MsPham-0936082789">
                <a:hlinkClick r:id="rId30"/>
                <a:extLst>
                  <a:ext uri="{FF2B5EF4-FFF2-40B4-BE49-F238E27FC236}">
                    <a16:creationId xmlns:a16="http://schemas.microsoft.com/office/drawing/2014/main" id="{69109603-6F0C-5903-F3A8-57860C50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2905666" y="11364778"/>
                <a:ext cx="387474" cy="38747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0" name="Freeform 20"/>
          <p:cNvSpPr/>
          <p:nvPr/>
        </p:nvSpPr>
        <p:spPr>
          <a:xfrm rot="5171056" flipH="1" flipV="1">
            <a:off x="5578324" y="1761840"/>
            <a:ext cx="843107" cy="290547"/>
          </a:xfrm>
          <a:custGeom>
            <a:avLst/>
            <a:gdLst/>
            <a:ahLst/>
            <a:cxnLst/>
            <a:rect l="l" t="t" r="r" b="b"/>
            <a:pathLst>
              <a:path w="968482" h="333753">
                <a:moveTo>
                  <a:pt x="968482" y="333753"/>
                </a:moveTo>
                <a:lnTo>
                  <a:pt x="0" y="333753"/>
                </a:lnTo>
                <a:lnTo>
                  <a:pt x="0" y="0"/>
                </a:lnTo>
                <a:lnTo>
                  <a:pt x="968482" y="0"/>
                </a:lnTo>
                <a:lnTo>
                  <a:pt x="968482" y="333753"/>
                </a:lnTo>
                <a:close/>
              </a:path>
            </a:pathLst>
          </a:custGeom>
          <a:blipFill>
            <a:blip r:embed="rId32" cstate="print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lnSpc>
                <a:spcPts val="1800"/>
              </a:lnSpc>
            </a:pPr>
            <a:endParaRPr lang="en-US" sz="1050"/>
          </a:p>
        </p:txBody>
      </p:sp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842795" y="165093"/>
            <a:ext cx="44794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Presentation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7A63D2-AC74-6BC2-6E50-250660B61EEE}"/>
              </a:ext>
            </a:extLst>
          </p:cNvPr>
          <p:cNvGrpSpPr/>
          <p:nvPr/>
        </p:nvGrpSpPr>
        <p:grpSpPr>
          <a:xfrm>
            <a:off x="3603626" y="2232372"/>
            <a:ext cx="4541515" cy="2009144"/>
            <a:chOff x="3607681" y="2299123"/>
            <a:chExt cx="4541515" cy="2009144"/>
          </a:xfrm>
          <a:solidFill>
            <a:srgbClr val="F4A480"/>
          </a:solidFill>
        </p:grpSpPr>
        <p:sp>
          <p:nvSpPr>
            <p:cNvPr id="102" name="Cloud 101">
              <a:extLst>
                <a:ext uri="{FF2B5EF4-FFF2-40B4-BE49-F238E27FC236}">
                  <a16:creationId xmlns:a16="http://schemas.microsoft.com/office/drawing/2014/main" id="{E028F5C6-ACCD-EA9E-FDA3-92B4995B3782}"/>
                </a:ext>
              </a:extLst>
            </p:cNvPr>
            <p:cNvSpPr/>
            <p:nvPr/>
          </p:nvSpPr>
          <p:spPr>
            <a:xfrm>
              <a:off x="3607681" y="2299123"/>
              <a:ext cx="4541515" cy="2009144"/>
            </a:xfrm>
            <a:prstGeom prst="cloud">
              <a:avLst/>
            </a:prstGeom>
            <a:solidFill>
              <a:srgbClr val="FFCDC1"/>
            </a:solidFill>
            <a:ln>
              <a:solidFill>
                <a:srgbClr val="F35A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 rot="62487">
              <a:off x="3705280" y="2779298"/>
              <a:ext cx="4202586" cy="10155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3200" b="1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Hello. Let me tell </a:t>
              </a:r>
            </a:p>
            <a:p>
              <a:pPr algn="ctr" defTabSz="1219170">
                <a:lnSpc>
                  <a:spcPct val="107000"/>
                </a:lnSpc>
                <a:buClr>
                  <a:srgbClr val="000000"/>
                </a:buClr>
              </a:pPr>
              <a:r>
                <a:rPr lang="en-US" sz="3200" b="1" kern="100">
                  <a:solidFill>
                    <a:srgbClr val="231F2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you about myself.</a:t>
              </a:r>
              <a:endParaRPr lang="en-US" sz="32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" name="Picture 1" descr="A group of cartoon animals&#10;&#10;Description automatically generated">
            <a:extLst>
              <a:ext uri="{FF2B5EF4-FFF2-40B4-BE49-F238E27FC236}">
                <a16:creationId xmlns:a16="http://schemas.microsoft.com/office/drawing/2014/main" id="{1AE2A3B4-7020-EEEC-45DE-1920DC25A87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3" y="516886"/>
            <a:ext cx="1483087" cy="14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54" grpId="0" animBg="1"/>
      <p:bldP spid="55" grpId="0" animBg="1"/>
      <p:bldP spid="56" grpId="0" animBg="1"/>
      <p:bldP spid="67" grpId="0" animBg="1"/>
      <p:bldP spid="73" grpId="0" animBg="1"/>
      <p:bldP spid="7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Mspham-0936082789">
            <a:extLst>
              <a:ext uri="{FF2B5EF4-FFF2-40B4-BE49-F238E27FC236}">
                <a16:creationId xmlns:a16="http://schemas.microsoft.com/office/drawing/2014/main" id="{BE4490EE-8A30-B197-61A8-34D2E05B9B39}"/>
              </a:ext>
            </a:extLst>
          </p:cNvPr>
          <p:cNvGrpSpPr/>
          <p:nvPr/>
        </p:nvGrpSpPr>
        <p:grpSpPr>
          <a:xfrm>
            <a:off x="2177171" y="1611621"/>
            <a:ext cx="1322799" cy="1615850"/>
            <a:chOff x="12670510" y="11157686"/>
            <a:chExt cx="1109238" cy="1354978"/>
          </a:xfrm>
        </p:grpSpPr>
        <p:sp>
          <p:nvSpPr>
            <p:cNvPr id="43" name="Mspham-0936082789">
              <a:hlinkClick r:id="rId3"/>
              <a:extLst>
                <a:ext uri="{FF2B5EF4-FFF2-40B4-BE49-F238E27FC236}">
                  <a16:creationId xmlns:a16="http://schemas.microsoft.com/office/drawing/2014/main" id="{19D564DF-7C41-6C56-0972-153269A61486}"/>
                </a:ext>
              </a:extLst>
            </p:cNvPr>
            <p:cNvSpPr txBox="1"/>
            <p:nvPr/>
          </p:nvSpPr>
          <p:spPr>
            <a:xfrm>
              <a:off x="12670510" y="12022298"/>
              <a:ext cx="1109238" cy="49036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4" name="MsPham-0936082789">
              <a:hlinkClick r:id="rId3"/>
              <a:extLst>
                <a:ext uri="{FF2B5EF4-FFF2-40B4-BE49-F238E27FC236}">
                  <a16:creationId xmlns:a16="http://schemas.microsoft.com/office/drawing/2014/main" id="{4DBDB62B-83B3-A7A0-F663-DC82C25D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2533" y="11157686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7F3F02C6-8D7C-D8E1-6B60-677722880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419" y="758721"/>
            <a:ext cx="9547163" cy="5340559"/>
          </a:xfrm>
          <a:prstGeom prst="rect">
            <a:avLst/>
          </a:prstGeom>
        </p:spPr>
      </p:pic>
      <p:sp>
        <p:nvSpPr>
          <p:cNvPr id="2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3256915" y="4345717"/>
            <a:ext cx="5783685" cy="459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4000">
                <a:solidFill>
                  <a:srgbClr val="000000"/>
                </a:solidFill>
                <a:latin typeface="Amasis MT Pro Black" panose="02040A04050005020304" pitchFamily="18" charset="0"/>
              </a:rPr>
              <a:t>For joining!</a:t>
            </a:r>
            <a:endParaRPr lang="en-US" sz="4000" dirty="0">
              <a:solidFill>
                <a:srgbClr val="00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MsPham 0936082789">
            <a:extLst>
              <a:ext uri="{FF2B5EF4-FFF2-40B4-BE49-F238E27FC236}">
                <a16:creationId xmlns:a16="http://schemas.microsoft.com/office/drawing/2014/main" id="{1F7C8F8C-0E70-0692-F615-85FAF2CCA537}"/>
              </a:ext>
            </a:extLst>
          </p:cNvPr>
          <p:cNvSpPr txBox="1"/>
          <p:nvPr/>
        </p:nvSpPr>
        <p:spPr>
          <a:xfrm>
            <a:off x="1668060" y="2381554"/>
            <a:ext cx="8855877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2"/>
              </a:lnSpc>
            </a:pPr>
            <a:r>
              <a:rPr lang="en-US" sz="9600" b="1" spc="-150">
                <a:ln w="9525">
                  <a:solidFill>
                    <a:schemeClr val="bg1"/>
                  </a:solidFill>
                  <a:prstDash val="solid"/>
                </a:ln>
                <a:solidFill>
                  <a:srgbClr val="E435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Thank you!</a:t>
            </a:r>
            <a:endParaRPr lang="en-US" sz="9600" b="1" spc="-150" dirty="0">
              <a:ln w="9525">
                <a:solidFill>
                  <a:schemeClr val="bg1"/>
                </a:solidFill>
                <a:prstDash val="solid"/>
              </a:ln>
              <a:solidFill>
                <a:srgbClr val="E4352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ooper" panose="020B7200000000000000" pitchFamily="34" charset="0"/>
            </a:endParaRPr>
          </a:p>
        </p:txBody>
      </p:sp>
      <p:grpSp>
        <p:nvGrpSpPr>
          <p:cNvPr id="13" name="Mspham-0936082789">
            <a:extLst>
              <a:ext uri="{FF2B5EF4-FFF2-40B4-BE49-F238E27FC236}">
                <a16:creationId xmlns:a16="http://schemas.microsoft.com/office/drawing/2014/main" id="{E4A3077C-B4D9-9B15-08E4-B1D83252B62D}"/>
              </a:ext>
            </a:extLst>
          </p:cNvPr>
          <p:cNvGrpSpPr/>
          <p:nvPr/>
        </p:nvGrpSpPr>
        <p:grpSpPr>
          <a:xfrm>
            <a:off x="782680" y="377451"/>
            <a:ext cx="10661038" cy="788777"/>
            <a:chOff x="11437829" y="8417800"/>
            <a:chExt cx="8939851" cy="661432"/>
          </a:xfrm>
        </p:grpSpPr>
        <p:sp>
          <p:nvSpPr>
            <p:cNvPr id="14" name="Mspham-0936082789">
              <a:hlinkClick r:id="rId3"/>
              <a:extLst>
                <a:ext uri="{FF2B5EF4-FFF2-40B4-BE49-F238E27FC236}">
                  <a16:creationId xmlns:a16="http://schemas.microsoft.com/office/drawing/2014/main" id="{3C947EC7-5B8B-838C-C65D-4009F7652FE9}"/>
                </a:ext>
              </a:extLst>
            </p:cNvPr>
            <p:cNvSpPr txBox="1"/>
            <p:nvPr/>
          </p:nvSpPr>
          <p:spPr>
            <a:xfrm>
              <a:off x="19268442" y="8588866"/>
              <a:ext cx="1109238" cy="49036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6" name="MsPham-0936082789">
              <a:hlinkClick r:id="rId3"/>
              <a:extLst>
                <a:ext uri="{FF2B5EF4-FFF2-40B4-BE49-F238E27FC236}">
                  <a16:creationId xmlns:a16="http://schemas.microsoft.com/office/drawing/2014/main" id="{006B1750-4BA8-49E4-2012-6CA0BAED1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7829" y="8417800"/>
              <a:ext cx="639436" cy="639435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65D81D97-6B6F-49D2-BA14-00E9750A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254" y="3516956"/>
            <a:ext cx="3048264" cy="3212870"/>
          </a:xfrm>
          <a:prstGeom prst="rect">
            <a:avLst/>
          </a:prstGeom>
        </p:spPr>
      </p:pic>
      <p:pic>
        <p:nvPicPr>
          <p:cNvPr id="19" name="MsPham-0936082789">
            <a:extLst>
              <a:ext uri="{FF2B5EF4-FFF2-40B4-BE49-F238E27FC236}">
                <a16:creationId xmlns:a16="http://schemas.microsoft.com/office/drawing/2014/main" id="{16826F6C-BB44-9A26-D43F-11C0C4F8B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998" y="4735378"/>
            <a:ext cx="1975275" cy="1511939"/>
          </a:xfrm>
          <a:prstGeom prst="rect">
            <a:avLst/>
          </a:prstGeom>
        </p:spPr>
      </p:pic>
      <p:pic>
        <p:nvPicPr>
          <p:cNvPr id="23" name="MsPham-0936082789">
            <a:extLst>
              <a:ext uri="{FF2B5EF4-FFF2-40B4-BE49-F238E27FC236}">
                <a16:creationId xmlns:a16="http://schemas.microsoft.com/office/drawing/2014/main" id="{12D1AB51-FF0B-9C83-110F-62C16787E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85" y="2980905"/>
            <a:ext cx="1042506" cy="896190"/>
          </a:xfrm>
          <a:prstGeom prst="rect">
            <a:avLst/>
          </a:prstGeom>
        </p:spPr>
      </p:pic>
      <p:pic>
        <p:nvPicPr>
          <p:cNvPr id="34" name="MsPham-0936082789">
            <a:extLst>
              <a:ext uri="{FF2B5EF4-FFF2-40B4-BE49-F238E27FC236}">
                <a16:creationId xmlns:a16="http://schemas.microsoft.com/office/drawing/2014/main" id="{7BFCB3F1-7069-3292-764D-F29E70CCAE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5832" y="281470"/>
            <a:ext cx="3816427" cy="2237426"/>
          </a:xfrm>
          <a:prstGeom prst="rect">
            <a:avLst/>
          </a:prstGeom>
        </p:spPr>
      </p:pic>
      <p:pic>
        <p:nvPicPr>
          <p:cNvPr id="5" name="MsPham-0936082789" descr="A blue and white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D253E3B-8F1A-FBE1-3DF8-3C75DBB61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32" y="263224"/>
            <a:ext cx="1965144" cy="933849"/>
          </a:xfrm>
          <a:prstGeom prst="rect">
            <a:avLst/>
          </a:prstGeom>
          <a:effectLst>
            <a:glow rad="1016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MsPham-0936082789">
            <a:extLst>
              <a:ext uri="{FF2B5EF4-FFF2-40B4-BE49-F238E27FC236}">
                <a16:creationId xmlns:a16="http://schemas.microsoft.com/office/drawing/2014/main" id="{B7FE01A7-AF09-D932-0D7A-D2C75FF2F9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481" y="685137"/>
            <a:ext cx="1798476" cy="1237595"/>
          </a:xfrm>
          <a:prstGeom prst="rect">
            <a:avLst/>
          </a:prstGeom>
        </p:spPr>
      </p:pic>
      <p:pic>
        <p:nvPicPr>
          <p:cNvPr id="9" name="MsPham-0936082789">
            <a:hlinkClick r:id="rId3"/>
            <a:extLst>
              <a:ext uri="{FF2B5EF4-FFF2-40B4-BE49-F238E27FC236}">
                <a16:creationId xmlns:a16="http://schemas.microsoft.com/office/drawing/2014/main" id="{EC9D3DAC-13E7-9413-5658-E25C953119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" y="263224"/>
            <a:ext cx="1638206" cy="10407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MsPham-0936082789">
            <a:extLst>
              <a:ext uri="{FF2B5EF4-FFF2-40B4-BE49-F238E27FC236}">
                <a16:creationId xmlns:a16="http://schemas.microsoft.com/office/drawing/2014/main" id="{C9EF6984-E86C-E447-F5B3-78C2150B53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3146" y="3771180"/>
            <a:ext cx="865707" cy="195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0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42640" y="165093"/>
            <a:ext cx="54559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75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573691" y="1122230"/>
            <a:ext cx="9223451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picture 1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this?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 is she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2EF3A-792C-99F9-1E07-24DD8F11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73" y="2167663"/>
            <a:ext cx="6577648" cy="4180081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</p:spTree>
    <p:extLst>
      <p:ext uri="{BB962C8B-B14F-4D97-AF65-F5344CB8AC3E}">
        <p14:creationId xmlns:p14="http://schemas.microsoft.com/office/powerpoint/2010/main" val="19009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403600" y="165093"/>
            <a:ext cx="52628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75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573691" y="1122230"/>
            <a:ext cx="9223451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2.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this?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in?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39701-C26E-BB55-EE10-CBFCB546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81" y="2167663"/>
            <a:ext cx="6607940" cy="4213925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  <p:sp>
        <p:nvSpPr>
          <p:cNvPr id="6" name="MsPham 0936082789">
            <a:extLst>
              <a:ext uri="{FF2B5EF4-FFF2-40B4-BE49-F238E27FC236}">
                <a16:creationId xmlns:a16="http://schemas.microsoft.com/office/drawing/2014/main" id="{58D5ECA1-FCE2-E9EA-7FD3-C113741ABA54}"/>
              </a:ext>
            </a:extLst>
          </p:cNvPr>
          <p:cNvSpPr txBox="1"/>
          <p:nvPr/>
        </p:nvSpPr>
        <p:spPr>
          <a:xfrm>
            <a:off x="652099" y="3469092"/>
            <a:ext cx="92234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you?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403600" y="165093"/>
            <a:ext cx="52628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75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573691" y="1122230"/>
            <a:ext cx="9223451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3.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this?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she live?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A8F63-E574-2491-3DB7-013870C4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82" y="2167663"/>
            <a:ext cx="6615228" cy="4227820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</p:spTree>
    <p:extLst>
      <p:ext uri="{BB962C8B-B14F-4D97-AF65-F5344CB8AC3E}">
        <p14:creationId xmlns:p14="http://schemas.microsoft.com/office/powerpoint/2010/main" val="25586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403600" y="165093"/>
            <a:ext cx="52628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75" name="MsPham 0936082789">
            <a:extLst>
              <a:ext uri="{FF2B5EF4-FFF2-40B4-BE49-F238E27FC236}">
                <a16:creationId xmlns:a16="http://schemas.microsoft.com/office/drawing/2014/main" id="{BB789940-48DE-7DFF-8240-36B26E3E97FB}"/>
              </a:ext>
            </a:extLst>
          </p:cNvPr>
          <p:cNvSpPr txBox="1"/>
          <p:nvPr/>
        </p:nvSpPr>
        <p:spPr>
          <a:xfrm>
            <a:off x="573691" y="1122230"/>
            <a:ext cx="9223451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4.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this?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she live?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sPham 0936082789">
            <a:extLst>
              <a:ext uri="{FF2B5EF4-FFF2-40B4-BE49-F238E27FC236}">
                <a16:creationId xmlns:a16="http://schemas.microsoft.com/office/drawing/2014/main" id="{58D5ECA1-FCE2-E9EA-7FD3-C113741ABA54}"/>
              </a:ext>
            </a:extLst>
          </p:cNvPr>
          <p:cNvSpPr txBox="1"/>
          <p:nvPr/>
        </p:nvSpPr>
        <p:spPr>
          <a:xfrm>
            <a:off x="652099" y="3469092"/>
            <a:ext cx="92234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you?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1BE13-CFD0-FF2D-5B80-5517EBF7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82" y="2167663"/>
            <a:ext cx="6615227" cy="4213848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</p:spTree>
    <p:extLst>
      <p:ext uri="{BB962C8B-B14F-4D97-AF65-F5344CB8AC3E}">
        <p14:creationId xmlns:p14="http://schemas.microsoft.com/office/powerpoint/2010/main" val="31548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122230"/>
            <a:ext cx="9223451" cy="220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5.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this?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 is she in?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she live?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1BE40-188D-19C2-6182-B1CD5C07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366" y="1996135"/>
            <a:ext cx="6610612" cy="4375791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</p:spTree>
    <p:extLst>
      <p:ext uri="{BB962C8B-B14F-4D97-AF65-F5344CB8AC3E}">
        <p14:creationId xmlns:p14="http://schemas.microsoft.com/office/powerpoint/2010/main" val="27117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122230"/>
            <a:ext cx="9223451" cy="220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6. 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this?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 is he in?</a:t>
            </a:r>
          </a:p>
          <a:p>
            <a:pPr>
              <a:spcAft>
                <a:spcPts val="600"/>
              </a:spcAft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he live?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0E884-6DFD-664A-79D0-D62ADCDF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84" y="1996135"/>
            <a:ext cx="6661125" cy="4375791"/>
          </a:xfrm>
          <a:prstGeom prst="rect">
            <a:avLst/>
          </a:prstGeom>
          <a:ln w="38100">
            <a:solidFill>
              <a:srgbClr val="FFCDC1"/>
            </a:solidFill>
          </a:ln>
        </p:spPr>
      </p:pic>
      <p:sp>
        <p:nvSpPr>
          <p:cNvPr id="3" name="MsPham 0936082789">
            <a:extLst>
              <a:ext uri="{FF2B5EF4-FFF2-40B4-BE49-F238E27FC236}">
                <a16:creationId xmlns:a16="http://schemas.microsoft.com/office/drawing/2014/main" id="{4192D7B9-DE02-D55E-F1D8-2F7568EBCF84}"/>
              </a:ext>
            </a:extLst>
          </p:cNvPr>
          <p:cNvSpPr txBox="1"/>
          <p:nvPr/>
        </p:nvSpPr>
        <p:spPr>
          <a:xfrm>
            <a:off x="573690" y="4108714"/>
            <a:ext cx="9223451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you?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live in the city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 the countryside?</a:t>
            </a:r>
          </a:p>
        </p:txBody>
      </p:sp>
    </p:spTree>
    <p:extLst>
      <p:ext uri="{BB962C8B-B14F-4D97-AF65-F5344CB8AC3E}">
        <p14:creationId xmlns:p14="http://schemas.microsoft.com/office/powerpoint/2010/main" val="9275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122230"/>
            <a:ext cx="9223451" cy="3432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picture 7.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this sport?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play with?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often play it?</a:t>
            </a:r>
          </a:p>
        </p:txBody>
      </p:sp>
      <p:pic>
        <p:nvPicPr>
          <p:cNvPr id="4" name="Picture 3" descr="A table with ping pong rackets and a ball&#10;&#10;Description automatically generated">
            <a:extLst>
              <a:ext uri="{FF2B5EF4-FFF2-40B4-BE49-F238E27FC236}">
                <a16:creationId xmlns:a16="http://schemas.microsoft.com/office/drawing/2014/main" id="{E5CE3465-8ED0-8454-BC0E-D8568517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54" y="1492200"/>
            <a:ext cx="5290655" cy="44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sPham 0936082789">
            <a:extLst>
              <a:ext uri="{FF2B5EF4-FFF2-40B4-BE49-F238E27FC236}">
                <a16:creationId xmlns:a16="http://schemas.microsoft.com/office/drawing/2014/main" id="{DB31F881-E63F-E72B-E905-2695F9515D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7" t="681" r="968" b="112"/>
          <a:stretch/>
        </p:blipFill>
        <p:spPr>
          <a:xfrm>
            <a:off x="-9331" y="-926"/>
            <a:ext cx="12201331" cy="6858926"/>
          </a:xfrm>
          <a:prstGeom prst="rect">
            <a:avLst/>
          </a:prstGeom>
        </p:spPr>
      </p:pic>
      <p:sp>
        <p:nvSpPr>
          <p:cNvPr id="100" name="MsPham 0936082789">
            <a:extLst>
              <a:ext uri="{FF2B5EF4-FFF2-40B4-BE49-F238E27FC236}">
                <a16:creationId xmlns:a16="http://schemas.microsoft.com/office/drawing/2014/main" id="{7C7BB508-7042-8A00-DEEE-4F4D407F2A71}"/>
              </a:ext>
            </a:extLst>
          </p:cNvPr>
          <p:cNvSpPr txBox="1"/>
          <p:nvPr/>
        </p:nvSpPr>
        <p:spPr>
          <a:xfrm>
            <a:off x="3368233" y="165093"/>
            <a:ext cx="532435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.VnHelvetIns" panose="020B7200000000000000" pitchFamily="34" charset="0"/>
              </a:rPr>
              <a:t>Look and answer</a:t>
            </a:r>
            <a:endParaRPr lang="en-US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.VnHelvetIns" panose="020B7200000000000000" pitchFamily="34" charset="0"/>
            </a:endParaRPr>
          </a:p>
        </p:txBody>
      </p:sp>
      <p:sp>
        <p:nvSpPr>
          <p:cNvPr id="2" name="MsPham 0936082789">
            <a:extLst>
              <a:ext uri="{FF2B5EF4-FFF2-40B4-BE49-F238E27FC236}">
                <a16:creationId xmlns:a16="http://schemas.microsoft.com/office/drawing/2014/main" id="{A3C6AA35-D641-E214-69BC-5D5FD5821E52}"/>
              </a:ext>
            </a:extLst>
          </p:cNvPr>
          <p:cNvSpPr txBox="1"/>
          <p:nvPr/>
        </p:nvSpPr>
        <p:spPr>
          <a:xfrm>
            <a:off x="573691" y="1122230"/>
            <a:ext cx="9223451" cy="2694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picture 8.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color is it?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blue.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7A7B7-02DC-3992-0A00-A8118C89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65" y="1268441"/>
            <a:ext cx="5199444" cy="49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pptC79B.tmp</Template>
  <TotalTime>957</TotalTime>
  <Words>517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宋体</vt:lpstr>
      <vt:lpstr>.VnHelvetInsH</vt:lpstr>
      <vt:lpstr>字魂105号-简雅黑</vt:lpstr>
      <vt:lpstr>Times New Roman</vt:lpstr>
      <vt:lpstr>Amasis MT Pro Black</vt:lpstr>
      <vt:lpstr>Arial</vt:lpstr>
      <vt:lpstr>Nixie One</vt:lpstr>
      <vt:lpstr>.VnCooper</vt:lpstr>
      <vt:lpstr>.VnHelvetIns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bawei</dc:creator>
  <cp:lastModifiedBy>Administrator</cp:lastModifiedBy>
  <cp:revision>127</cp:revision>
  <dcterms:created xsi:type="dcterms:W3CDTF">2022-03-06T15:01:30Z</dcterms:created>
  <dcterms:modified xsi:type="dcterms:W3CDTF">2025-11-13T16:50:55Z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