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8" r:id="rId4"/>
    <p:sldId id="270" r:id="rId5"/>
    <p:sldId id="258" r:id="rId6"/>
    <p:sldId id="279" r:id="rId7"/>
    <p:sldId id="271" r:id="rId8"/>
    <p:sldId id="260" r:id="rId9"/>
    <p:sldId id="274" r:id="rId10"/>
    <p:sldId id="275" r:id="rId11"/>
    <p:sldId id="276" r:id="rId12"/>
    <p:sldId id="277" r:id="rId13"/>
    <p:sldId id="280" r:id="rId14"/>
    <p:sldId id="272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315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5CFA7-A672-41C9-A75B-47FDE0DF38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84546" y="188298"/>
            <a:ext cx="8426054" cy="2070715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THẦY,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 LỚP 1A1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1489473" y="2365860"/>
            <a:ext cx="6165054" cy="24755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279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Tiếng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Việt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GVCN: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b="1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522556" y="3497660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705675" y="3755430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AD84-F600-D83E-3BDD-571E1144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E398D-356D-DF7A-8895-043641E24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40" y="1600200"/>
            <a:ext cx="5824320" cy="4525963"/>
          </a:xfrm>
        </p:spPr>
      </p:pic>
    </p:spTree>
    <p:extLst>
      <p:ext uri="{BB962C8B-B14F-4D97-AF65-F5344CB8AC3E}">
        <p14:creationId xmlns:p14="http://schemas.microsoft.com/office/powerpoint/2010/main" val="404200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C2FF-3215-F476-1B7D-F1B5C788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Chuông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CB556D-C1B2-B7EE-7E6F-27B04F8E2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18" y="1600200"/>
            <a:ext cx="4576764" cy="4525963"/>
          </a:xfrm>
        </p:spPr>
      </p:pic>
    </p:spTree>
    <p:extLst>
      <p:ext uri="{BB962C8B-B14F-4D97-AF65-F5344CB8AC3E}">
        <p14:creationId xmlns:p14="http://schemas.microsoft.com/office/powerpoint/2010/main" val="360210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19B8-6C2D-2DCB-D686-98FF68C9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trống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90351-534C-82C0-CED7-9AEA63965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31" y="1600200"/>
            <a:ext cx="3756337" cy="4525963"/>
          </a:xfrm>
        </p:spPr>
      </p:pic>
    </p:spTree>
    <p:extLst>
      <p:ext uri="{BB962C8B-B14F-4D97-AF65-F5344CB8AC3E}">
        <p14:creationId xmlns:p14="http://schemas.microsoft.com/office/powerpoint/2010/main" val="284081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AE7E-C78E-E4C3-356E-3BEBBA5B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04C53-98E7-C7B0-EEE6-DBD49F868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3999" cy="6583362"/>
          </a:xfrm>
        </p:spPr>
      </p:pic>
    </p:spTree>
    <p:extLst>
      <p:ext uri="{BB962C8B-B14F-4D97-AF65-F5344CB8AC3E}">
        <p14:creationId xmlns:p14="http://schemas.microsoft.com/office/powerpoint/2010/main" val="193988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4896F55-506E-8A2D-3D93-5146DD7F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"/>
            <a:ext cx="8582025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pic>
        <p:nvPicPr>
          <p:cNvPr id="5" name="Picture 9" descr="97">
            <a:extLst>
              <a:ext uri="{FF2B5EF4-FFF2-40B4-BE49-F238E27FC236}">
                <a16:creationId xmlns:a16="http://schemas.microsoft.com/office/drawing/2014/main" id="{E0C99265-7EAA-363E-6533-0282E37E01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97">
            <a:extLst>
              <a:ext uri="{FF2B5EF4-FFF2-40B4-BE49-F238E27FC236}">
                <a16:creationId xmlns:a16="http://schemas.microsoft.com/office/drawing/2014/main" id="{7DB00898-9CFC-BE44-97CB-2239EFF7E4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j0318055">
            <a:extLst>
              <a:ext uri="{FF2B5EF4-FFF2-40B4-BE49-F238E27FC236}">
                <a16:creationId xmlns:a16="http://schemas.microsoft.com/office/drawing/2014/main" id="{4861CA66-AD9C-CD6A-B7DD-63F8C0FC5E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>
            <a:extLst>
              <a:ext uri="{FF2B5EF4-FFF2-40B4-BE49-F238E27FC236}">
                <a16:creationId xmlns:a16="http://schemas.microsoft.com/office/drawing/2014/main" id="{AA104B12-417C-BF86-BE7A-D5D12427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/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32A0DE44-2851-2921-59E7-B726A566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/>
          </a:p>
        </p:txBody>
      </p:sp>
      <p:pic>
        <p:nvPicPr>
          <p:cNvPr id="10" name="Picture 19" descr="sun14[1]">
            <a:extLst>
              <a:ext uri="{FF2B5EF4-FFF2-40B4-BE49-F238E27FC236}">
                <a16:creationId xmlns:a16="http://schemas.microsoft.com/office/drawing/2014/main" id="{F6F56A3F-E85B-9C5B-61C4-AA8C27F853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65FDCD0A-1D47-AF5F-5951-4D0A1EAD6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70513E89-548C-70B2-6FE1-E8A94B2F26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13E82341-5DFB-9B6A-87C7-3AFABC8C26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FC02D64E-0313-035A-CE71-3C89E4C1C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E04F4B05-5803-6D3A-B062-312F321058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C3C1A9C3-9FD6-F11E-6C10-3DFFA3394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9CDA671F-06DD-043B-97E5-87B479040F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3E36D9B0-B1C0-93AA-194A-7BFAD704B1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9">
            <a:extLst>
              <a:ext uri="{FF2B5EF4-FFF2-40B4-BE49-F238E27FC236}">
                <a16:creationId xmlns:a16="http://schemas.microsoft.com/office/drawing/2014/main" id="{5A39F906-CBB1-A6D6-D825-51C5C6461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/>
          </a:p>
        </p:txBody>
      </p:sp>
      <p:sp>
        <p:nvSpPr>
          <p:cNvPr id="21" name="WordArt 30">
            <a:extLst>
              <a:ext uri="{FF2B5EF4-FFF2-40B4-BE49-F238E27FC236}">
                <a16:creationId xmlns:a16="http://schemas.microsoft.com/office/drawing/2014/main" id="{847CDFBB-CF76-B146-5B4B-6658C73DC5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7" y="833437"/>
            <a:ext cx="6476829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kern="10" spc="-360" dirty="0" err="1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b="1" kern="10" spc="-360" dirty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2" name="Picture 31" descr="j0318055">
            <a:extLst>
              <a:ext uri="{FF2B5EF4-FFF2-40B4-BE49-F238E27FC236}">
                <a16:creationId xmlns:a16="http://schemas.microsoft.com/office/drawing/2014/main" id="{170BE2D2-5453-B12C-7B30-D59D393979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473">
            <a:off x="9513888" y="46482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0" dur="4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2" dur="4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16" dur="3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hỏi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25016" y="2857500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Trống trường có vẻ ngoài như thế nào?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50019" y="4014788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Hằng ngày, trống trường giúp học sinh việc gì</a:t>
            </a: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02406" y="5410200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Ngày khai trường, tiếng trống báo hiệu điều gì</a:t>
            </a: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486400" y="1905000"/>
            <a:ext cx="36576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016" y="1898651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Viết vào vở câu trả lời cho câu hỏi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4191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Hằng ngày, trống trường giúp học sinh ….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91200" y="4139625"/>
            <a:ext cx="4495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vào lớp đúng giờ.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016" y="175260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vào 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64" y="4267200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 nào cũng vậy, chúng em háo hức chờ đón 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4854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khai trường. </a:t>
            </a: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1295400" y="3048000"/>
            <a:ext cx="6629400" cy="609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600200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Quan sát tranh và để nói theo 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37" y="2818151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- Sử dụng từ trong khung để nói về bức tranh</a:t>
            </a: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5410200" y="251460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533400" y="49530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3" y="1673799"/>
            <a:ext cx="2739457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685800" y="2667000"/>
            <a:ext cx="762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lễ khai giảng năm học: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Em thấy những gì trong tranh?</a:t>
            </a: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Trong tranh đồ vật nào quen thuộc nhất? Nó dùng để làm gì?</a:t>
            </a: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28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2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0480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Tìm trong và ngoài bài đọc </a:t>
            </a:r>
            <a:r>
              <a:rPr lang="en-US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 trống trường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ang, an, au, ao.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>
                <a:latin typeface="Times New Roman" pitchFamily="18" charset="0"/>
                <a:cs typeface="Times New Roman" pitchFamily="18" charset="0"/>
              </a:rPr>
              <a:t>(Là cái gì?)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5: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5908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066800" y="-1066800"/>
            <a:ext cx="7454504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28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4604" y="1828800"/>
            <a:ext cx="5547360" cy="40934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….”,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….”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28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2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C:\Users\Administrator.EPR5HADQQSBOGQY\Downloads\cd3 bai 5.1.png">
            <a:extLst>
              <a:ext uri="{FF2B5EF4-FFF2-40B4-BE49-F238E27FC236}">
                <a16:creationId xmlns:a16="http://schemas.microsoft.com/office/drawing/2014/main" id="{4EDA23E0-E2A7-2277-FB1E-5D9E2B00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6248400" y="1828800"/>
            <a:ext cx="2590799" cy="40386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5181600" y="37338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3581400" y="46482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5029200" y="4648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 dạc</a:t>
            </a: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28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2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888" y="1824910"/>
            <a:ext cx="8291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Bây giờ có thêm anh chuông điện, thỉnh thoảng cũng “reng….reng…..reng….” báo giờ học. Nhưng tôi vẫn là người bạn thân thiết của các cô cậu học trò.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/>
              <a:t> </a:t>
            </a:r>
            <a:r>
              <a:rPr lang="en-US" sz="2800" dirty="0">
                <a:latin typeface=".VnAvant" pitchFamily="34" charset="0"/>
              </a:rPr>
              <a:t>BÁC TRỐNG TRƯỜNG</a:t>
            </a:r>
            <a:endParaRPr lang="en-US" alt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400800" y="2286000"/>
            <a:ext cx="990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3888" y="2743200"/>
            <a:ext cx="14335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4876800"/>
            <a:ext cx="1219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888" y="1824910"/>
            <a:ext cx="8291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Bây giờ có thêm anh chuông điện, thỉnh thoảng cũng “reng….reng…..reng….” báo giờ học. Nhưng tôi vẫn là người bạn thân thiết của các cô cậu học trò.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/>
              <a:t> </a:t>
            </a:r>
            <a:r>
              <a:rPr lang="en-US" sz="2800" dirty="0">
                <a:latin typeface=".VnAvant" pitchFamily="34" charset="0"/>
              </a:rPr>
              <a:t>BÁC TRỐNG TRƯỜNG</a:t>
            </a:r>
            <a:endParaRPr lang="en-US" alt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400800" y="2286000"/>
            <a:ext cx="990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3888" y="2743200"/>
            <a:ext cx="14335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4876800"/>
            <a:ext cx="1219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35882" y="2455863"/>
            <a:ext cx="780811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4406" y="1668463"/>
            <a:ext cx="47505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Giải nghĩa từ ngữ: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57313" y="349726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357313" y="3429000"/>
            <a:ext cx="7405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mạp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28 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 2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br>
              <a:rPr lang="en-US" alt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824805"/>
            <a:ext cx="4339658" cy="14537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3"/>
          <a:srcRect l="7018" t="70500" r="33333"/>
          <a:stretch>
            <a:fillRect/>
          </a:stretch>
        </p:blipFill>
        <p:spPr bwMode="auto">
          <a:xfrm>
            <a:off x="5867400" y="483864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7432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85800" y="4127367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2.“Reng 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algn="r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3.Tiếng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...”.</a:t>
            </a:r>
          </a:p>
          <a:p>
            <a:pPr algn="r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 )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57250" y="394395"/>
            <a:ext cx="7886700" cy="5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1077</Words>
  <Application>Microsoft Office PowerPoint</Application>
  <PresentationFormat>On-screen Show (4:3)</PresentationFormat>
  <Paragraphs>85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.VnHelvetInsH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Tiếng Việt Bài 5: BÁC TRỐNG TRƯỜNG</vt:lpstr>
      <vt:lpstr> Tiếng Việt Bài 5: BÁC TRỐNG TRƯỜNG</vt:lpstr>
      <vt:lpstr>PowerPoint Presentation</vt:lpstr>
      <vt:lpstr>PowerPoint Presentation</vt:lpstr>
      <vt:lpstr>Bảng lớp</vt:lpstr>
      <vt:lpstr>Chuông điện</vt:lpstr>
      <vt:lpstr>Bác trống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THU HA</cp:lastModifiedBy>
  <cp:revision>66</cp:revision>
  <dcterms:created xsi:type="dcterms:W3CDTF">2020-08-24T01:08:53Z</dcterms:created>
  <dcterms:modified xsi:type="dcterms:W3CDTF">2023-10-16T14:18:10Z</dcterms:modified>
</cp:coreProperties>
</file>