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</p:sldMasterIdLst>
  <p:notesMasterIdLst>
    <p:notesMasterId r:id="rId32"/>
  </p:notesMasterIdLst>
  <p:sldIdLst>
    <p:sldId id="554" r:id="rId5"/>
    <p:sldId id="555" r:id="rId6"/>
    <p:sldId id="556" r:id="rId7"/>
    <p:sldId id="262" r:id="rId8"/>
    <p:sldId id="557" r:id="rId9"/>
    <p:sldId id="273" r:id="rId10"/>
    <p:sldId id="265" r:id="rId11"/>
    <p:sldId id="261" r:id="rId12"/>
    <p:sldId id="278" r:id="rId13"/>
    <p:sldId id="558" r:id="rId14"/>
    <p:sldId id="279" r:id="rId15"/>
    <p:sldId id="559" r:id="rId16"/>
    <p:sldId id="560" r:id="rId17"/>
    <p:sldId id="561" r:id="rId18"/>
    <p:sldId id="264" r:id="rId19"/>
    <p:sldId id="562" r:id="rId20"/>
    <p:sldId id="266" r:id="rId21"/>
    <p:sldId id="567" r:id="rId22"/>
    <p:sldId id="280" r:id="rId23"/>
    <p:sldId id="281" r:id="rId24"/>
    <p:sldId id="563" r:id="rId25"/>
    <p:sldId id="263" r:id="rId26"/>
    <p:sldId id="282" r:id="rId27"/>
    <p:sldId id="564" r:id="rId28"/>
    <p:sldId id="565" r:id="rId29"/>
    <p:sldId id="566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5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9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8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0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04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2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8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542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3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3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4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4.xml"/><Relationship Id="rId18" Type="http://schemas.openxmlformats.org/officeDocument/2006/relationships/slide" Target="slide3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slide" Target="slide6.xml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3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078984"/>
            <a:ext cx="785812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1. Quan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sát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nói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nơi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, </a:t>
            </a:r>
            <a:r>
              <a:rPr lang="en-US" sz="2400" dirty="0" err="1"/>
              <a:t>hồ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muống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xương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mạc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đước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biển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bờ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kênh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loại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cây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này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ở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r>
              <a:rPr lang="en-US" sz="3600" dirty="0">
                <a:solidFill>
                  <a:prstClr val="white"/>
                </a:solidFill>
              </a:rPr>
              <a:t> hay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0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01873" y="313690"/>
            <a:ext cx="10034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07757"/>
              </p:ext>
            </p:extLst>
          </p:nvPr>
        </p:nvGraphicFramePr>
        <p:xfrm>
          <a:off x="1104899" y="1981200"/>
          <a:ext cx="10034780" cy="35580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0869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</a:tblGrid>
              <a:tr h="579584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cây</a:t>
                      </a:r>
                      <a:endParaRPr lang="en-US" sz="3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5795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6601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rau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cải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Ruộng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vườn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B71D9-43FA-4B23-B5F8-49C44C4EED86}"/>
              </a:ext>
            </a:extLst>
          </p:cNvPr>
          <p:cNvSpPr txBox="1"/>
          <p:nvPr/>
        </p:nvSpPr>
        <p:spPr>
          <a:xfrm>
            <a:off x="1904999" y="2019300"/>
            <a:ext cx="8124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/>
              <a:t>Bài</a:t>
            </a:r>
            <a:r>
              <a:rPr lang="en-US" sz="4800" u="sng" dirty="0"/>
              <a:t> </a:t>
            </a:r>
            <a:r>
              <a:rPr lang="en-US" sz="4800" u="sng" dirty="0" err="1"/>
              <a:t>tập</a:t>
            </a:r>
            <a:r>
              <a:rPr lang="en-US" sz="4800" u="sng" dirty="0"/>
              <a:t> </a:t>
            </a:r>
            <a:r>
              <a:rPr lang="en-US" sz="4800" u="sng" dirty="0" err="1"/>
              <a:t>về</a:t>
            </a:r>
            <a:r>
              <a:rPr lang="en-US" sz="4800" u="sng" dirty="0"/>
              <a:t> </a:t>
            </a:r>
            <a:r>
              <a:rPr lang="en-US" sz="4800" u="sng" dirty="0" err="1"/>
              <a:t>nhà</a:t>
            </a:r>
            <a:endParaRPr lang="en-US" sz="4800" u="sng" dirty="0"/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Chuẩn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bị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tranh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ảnh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về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với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nơi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của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chúng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707333" y="2949382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 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Cooper Black" panose="0208090404030B020404" pitchFamily="18" charset="0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2073724"/>
            <a:ext cx="833437" cy="8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2162176" y="142681"/>
            <a:ext cx="8210550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25EEC-B059-492B-97F8-3FE463BF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419225"/>
            <a:ext cx="72009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327113" y="1354237"/>
            <a:ext cx="81367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hè,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ngát lá che được đầu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hoa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72516" y="3749438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2660584" y="152206"/>
            <a:ext cx="7283516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Kể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tên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nơi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38CBC-286D-47EB-A9B6-B72F4A90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79" y="1966912"/>
            <a:ext cx="7096125" cy="4105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11C19C-B61E-4E11-84F6-42A94113B594}"/>
              </a:ext>
            </a:extLst>
          </p:cNvPr>
          <p:cNvSpPr/>
          <p:nvPr/>
        </p:nvSpPr>
        <p:spPr>
          <a:xfrm>
            <a:off x="342900" y="2295525"/>
            <a:ext cx="2085975" cy="102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đu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cạn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0AAEF-D86D-4BF3-885B-8BE30260E07F}"/>
              </a:ext>
            </a:extLst>
          </p:cNvPr>
          <p:cNvSpPr/>
          <p:nvPr/>
        </p:nvSpPr>
        <p:spPr>
          <a:xfrm>
            <a:off x="5200651" y="1038224"/>
            <a:ext cx="2438400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súng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4CA4D-FBF8-4900-885A-A45E7BED19CC}"/>
              </a:ext>
            </a:extLst>
          </p:cNvPr>
          <p:cNvSpPr/>
          <p:nvPr/>
        </p:nvSpPr>
        <p:spPr>
          <a:xfrm>
            <a:off x="9850403" y="2500313"/>
            <a:ext cx="2265397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7DC111-94DA-40C1-9B8C-544032E118FE}"/>
              </a:ext>
            </a:extLst>
          </p:cNvPr>
          <p:cNvSpPr/>
          <p:nvPr/>
        </p:nvSpPr>
        <p:spPr>
          <a:xfrm>
            <a:off x="1621580" y="4700588"/>
            <a:ext cx="2265397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bèo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2AD70-8124-4AB5-951B-528756B1396B}"/>
              </a:ext>
            </a:extLst>
          </p:cNvPr>
          <p:cNvSpPr/>
          <p:nvPr/>
        </p:nvSpPr>
        <p:spPr>
          <a:xfrm>
            <a:off x="8546255" y="4605338"/>
            <a:ext cx="2265397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xấu</a:t>
            </a:r>
            <a:r>
              <a:rPr lang="en-US" sz="2400" dirty="0"/>
              <a:t> </a:t>
            </a:r>
            <a:r>
              <a:rPr lang="en-US" sz="2400" dirty="0" err="1"/>
              <a:t>hổ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cạn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5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070155F-5C24-4F4B-A580-29BAD1C96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990019"/>
              </p:ext>
            </p:extLst>
          </p:nvPr>
        </p:nvGraphicFramePr>
        <p:xfrm>
          <a:off x="838200" y="1825625"/>
          <a:ext cx="10515600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7759379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857007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4304854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4855477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Đội</a:t>
                      </a:r>
                      <a:r>
                        <a:rPr lang="en-US" sz="3600" dirty="0"/>
                        <a:t>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Đội</a:t>
                      </a:r>
                      <a:r>
                        <a:rPr lang="en-US" sz="3600" dirty="0"/>
                        <a:t>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92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Trên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cạn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Dưới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nước</a:t>
                      </a:r>
                      <a:r>
                        <a:rPr lang="en-US" sz="3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Trên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cạn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Dưới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nước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481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6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55646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4DE1212-1566-40BE-8B61-1E37908A7AFB}"/>
              </a:ext>
            </a:extLst>
          </p:cNvPr>
          <p:cNvSpPr/>
          <p:nvPr/>
        </p:nvSpPr>
        <p:spPr>
          <a:xfrm>
            <a:off x="24288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41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C11117-E653-42B0-8E68-ABC968617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61" y="1987821"/>
            <a:ext cx="1132164" cy="1064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/>
              <a:t>Vì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lục</a:t>
            </a:r>
            <a:r>
              <a:rPr lang="en-US" sz="3600" b="1" dirty="0"/>
              <a:t> </a:t>
            </a:r>
            <a:r>
              <a:rPr lang="en-US" sz="3600" b="1" dirty="0" err="1"/>
              <a:t>bình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đưa</a:t>
            </a:r>
            <a:r>
              <a:rPr lang="en-US" sz="3600" b="1" dirty="0"/>
              <a:t> </a:t>
            </a:r>
            <a:r>
              <a:rPr lang="en-US" sz="3600" b="1" dirty="0" err="1"/>
              <a:t>lên</a:t>
            </a:r>
            <a:r>
              <a:rPr lang="en-US" sz="3600" b="1" dirty="0"/>
              <a:t> </a:t>
            </a:r>
            <a:r>
              <a:rPr lang="en-US" sz="3600" b="1" dirty="0" err="1"/>
              <a:t>cạn</a:t>
            </a:r>
            <a:r>
              <a:rPr lang="en-US" sz="3600" b="1" dirty="0"/>
              <a:t> 1 </a:t>
            </a:r>
            <a:br>
              <a:rPr lang="en-US" sz="3600" b="1" dirty="0"/>
            </a:br>
            <a:r>
              <a:rPr lang="en-US" sz="3600" b="1" dirty="0" err="1"/>
              <a:t>thời</a:t>
            </a:r>
            <a:r>
              <a:rPr lang="en-US" sz="3600" b="1" dirty="0"/>
              <a:t> </a:t>
            </a:r>
            <a:r>
              <a:rPr lang="en-US" sz="3600" b="1" dirty="0" err="1"/>
              <a:t>gian</a:t>
            </a:r>
            <a:r>
              <a:rPr lang="en-US" sz="3600" b="1" dirty="0"/>
              <a:t>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héo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F4C5F8-0B1A-4EA7-8631-B74210D3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690688"/>
            <a:ext cx="6858000" cy="40767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788C540B-2D4F-436F-8591-8A590234410F}"/>
              </a:ext>
            </a:extLst>
          </p:cNvPr>
          <p:cNvSpPr/>
          <p:nvPr/>
        </p:nvSpPr>
        <p:spPr>
          <a:xfrm>
            <a:off x="361950" y="1962150"/>
            <a:ext cx="2095500" cy="30289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Do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A107-2F03-4363-98C2-872105E1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8268-2444-40EB-BA76-3A3115D3F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C3205-F8D9-41BA-876F-33F73239851F}"/>
              </a:ext>
            </a:extLst>
          </p:cNvPr>
          <p:cNvSpPr/>
          <p:nvPr/>
        </p:nvSpPr>
        <p:spPr>
          <a:xfrm>
            <a:off x="2152649" y="114300"/>
            <a:ext cx="8086725" cy="6588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thí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51C63-D87F-4A34-BDB7-715F28463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085976"/>
            <a:ext cx="8277223" cy="21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DE1212-1566-40BE-8B61-1E37908A7AFB}"/>
              </a:ext>
            </a:extLst>
          </p:cNvPr>
          <p:cNvSpPr/>
          <p:nvPr/>
        </p:nvSpPr>
        <p:spPr>
          <a:xfrm>
            <a:off x="24288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Điều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xảy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ra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thay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đổi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môi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3C208-F893-4C5D-807B-676D0E9C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8F10F12-9D05-40FF-B4C5-DF512BBDA318}"/>
              </a:ext>
            </a:extLst>
          </p:cNvPr>
          <p:cNvSpPr/>
          <p:nvPr/>
        </p:nvSpPr>
        <p:spPr>
          <a:xfrm>
            <a:off x="3371851" y="1825625"/>
            <a:ext cx="6657974" cy="3108325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Nếu môi trường sống của cây bị thay đổi, cây có thể héo hoặc chết.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F8A2-75F0-492A-95C7-657C532D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3FC0-5CD8-4099-A437-D6C63E37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2E9D4-6E92-4E4D-99CE-AA70176BE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365125"/>
            <a:ext cx="84677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803658" y="1345360"/>
            <a:ext cx="75729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gì thân cuống rỗng không</a:t>
            </a:r>
          </a:p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tim tím nở đầy sông đầy vườn?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3764511" y="3563006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159837" y="972498"/>
            <a:ext cx="44358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thân cao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thưa răng lược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đem nước ngọt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đầy quả xanh?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424426" y="3915060"/>
            <a:ext cx="3637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2904926" y="1299374"/>
            <a:ext cx="8149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dưới hồ rất dịu dàng,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sao mang tiếng đùng đoàng lạ thay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cây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130426" y="4053924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3784384" y="3027378"/>
            <a:ext cx="5619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vật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sống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ở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Ciel Mijas" panose="02000506000000020004" pitchFamily="50" charset="0"/>
              </a:rPr>
              <a:t>đâu</a:t>
            </a:r>
            <a:endParaRPr kumimoji="0" lang="en-US" sz="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A16D5-16DA-4E2C-B5FF-82F50C71AADD}"/>
              </a:ext>
            </a:extLst>
          </p:cNvPr>
          <p:cNvSpPr txBox="1"/>
          <p:nvPr/>
        </p:nvSpPr>
        <p:spPr>
          <a:xfrm>
            <a:off x="3222594" y="0"/>
            <a:ext cx="5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Chủ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 4: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082862"/>
            <a:ext cx="88582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2813804" y="286213"/>
            <a:ext cx="697119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8D57D-0C5C-473D-ACB1-C5D67953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04" y="1691612"/>
            <a:ext cx="6848475" cy="3971925"/>
          </a:xfrm>
          <a:prstGeom prst="rect">
            <a:avLst/>
          </a:prstGeom>
        </p:spPr>
      </p:pic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A274168E-F264-4056-A1FD-77CB94BBD8AF}"/>
              </a:ext>
            </a:extLst>
          </p:cNvPr>
          <p:cNvSpPr/>
          <p:nvPr/>
        </p:nvSpPr>
        <p:spPr>
          <a:xfrm>
            <a:off x="168676" y="967666"/>
            <a:ext cx="2192784" cy="3355759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: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bèo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509</Words>
  <Application>Microsoft Office PowerPoint</Application>
  <PresentationFormat>Widescreen</PresentationFormat>
  <Paragraphs>83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Microsoft YaHei</vt:lpstr>
      <vt:lpstr>Arial</vt:lpstr>
      <vt:lpstr>Calibri</vt:lpstr>
      <vt:lpstr>Calibri Light</vt:lpstr>
      <vt:lpstr>Cooper Black</vt:lpstr>
      <vt:lpstr>iCiel Mijas</vt:lpstr>
      <vt:lpstr>Open Sans</vt:lpstr>
      <vt:lpstr>Times New Roman</vt:lpstr>
      <vt:lpstr>字魂59号-创粗黑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cây lục bình sau khi đưa lên cạn 1  thời gian bị héo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10</cp:revision>
  <dcterms:created xsi:type="dcterms:W3CDTF">2021-06-08T02:35:46Z</dcterms:created>
  <dcterms:modified xsi:type="dcterms:W3CDTF">2021-06-11T08:35:19Z</dcterms:modified>
</cp:coreProperties>
</file>