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1"/>
  </p:notesMasterIdLst>
  <p:sldIdLst>
    <p:sldId id="269" r:id="rId5"/>
    <p:sldId id="256" r:id="rId6"/>
    <p:sldId id="270" r:id="rId7"/>
    <p:sldId id="271" r:id="rId8"/>
    <p:sldId id="272" r:id="rId9"/>
    <p:sldId id="265" r:id="rId10"/>
    <p:sldId id="261" r:id="rId11"/>
    <p:sldId id="278" r:id="rId12"/>
    <p:sldId id="279" r:id="rId13"/>
    <p:sldId id="264" r:id="rId14"/>
    <p:sldId id="266" r:id="rId15"/>
    <p:sldId id="280" r:id="rId16"/>
    <p:sldId id="263" r:id="rId17"/>
    <p:sldId id="281" r:id="rId18"/>
    <p:sldId id="282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4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7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8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8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9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8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2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4.jpeg"/><Relationship Id="rId9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openxmlformats.org/officeDocument/2006/relationships/image" Target="../media/image4.jpeg"/><Relationship Id="rId9" Type="http://schemas.openxmlformats.org/officeDocument/2006/relationships/image" Target="../media/image1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42515" y="456565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81737" y="2043404"/>
            <a:ext cx="6074229" cy="2013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Mẫu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mã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Calibri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sản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phẩm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Giá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79309" y="171256"/>
            <a:ext cx="3830217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635360-FFC8-42A0-AE53-065D34DAE0D9}"/>
              </a:ext>
            </a:extLst>
          </p:cNvPr>
          <p:cNvSpPr/>
          <p:nvPr/>
        </p:nvSpPr>
        <p:spPr>
          <a:xfrm>
            <a:off x="4096139" y="171256"/>
            <a:ext cx="6783355" cy="9890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: Chia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đội</a:t>
            </a:r>
            <a:r>
              <a:rPr lang="en-US" sz="2800" dirty="0"/>
              <a:t>,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lượt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endParaRPr lang="en-US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466CB8-383A-46F1-AF10-7E6EDEE9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424" y="1436914"/>
            <a:ext cx="6895323" cy="47119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C6DA266-1098-4418-88D9-FAE67AB30185}"/>
              </a:ext>
            </a:extLst>
          </p:cNvPr>
          <p:cNvSpPr/>
          <p:nvPr/>
        </p:nvSpPr>
        <p:spPr>
          <a:xfrm>
            <a:off x="6690049" y="2248678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Phía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r>
              <a:rPr lang="en-US" sz="2800" dirty="0"/>
              <a:t> </a:t>
            </a:r>
            <a:r>
              <a:rPr lang="en-US" sz="2800" dirty="0" err="1"/>
              <a:t>viện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394B8D-56B3-4C88-88DA-A9DAFCD4A405}"/>
              </a:ext>
            </a:extLst>
          </p:cNvPr>
          <p:cNvSpPr/>
          <p:nvPr/>
        </p:nvSpPr>
        <p:spPr>
          <a:xfrm>
            <a:off x="6690049" y="3656239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281A02-8298-42B2-A783-DF1CA1E5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747" y="2077422"/>
            <a:ext cx="1303564" cy="13035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DD8937-EA4C-4F5B-AB20-E71549102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722" y="3580978"/>
            <a:ext cx="1333889" cy="11115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53BDBB8-9A06-411D-A7FC-A2DE3CE9B5EA}"/>
              </a:ext>
            </a:extLst>
          </p:cNvPr>
          <p:cNvSpPr/>
          <p:nvPr/>
        </p:nvSpPr>
        <p:spPr>
          <a:xfrm>
            <a:off x="6564085" y="4940559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trơn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1E8E00F-52AC-4FAF-8AB8-61D96C66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857" y="4755481"/>
            <a:ext cx="1496980" cy="13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2917759" y="114106"/>
            <a:ext cx="580714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ideo bài 15 tnxh">
            <a:hlinkClick r:id="" action="ppaction://media"/>
            <a:extLst>
              <a:ext uri="{FF2B5EF4-FFF2-40B4-BE49-F238E27FC236}">
                <a16:creationId xmlns:a16="http://schemas.microsoft.com/office/drawing/2014/main" id="{5ED1B5FE-3B98-4EBA-9F5D-278E73DE3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183" y="1318706"/>
            <a:ext cx="9847634" cy="553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4A84-0B3D-45F7-8BC0-38A2522E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CD7ED-5A0F-4702-A0E6-499E88CF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690" y="904673"/>
            <a:ext cx="8754894" cy="50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sắt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biển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4032" y="4093235"/>
            <a:ext cx="564289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</a:t>
            </a: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xịch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641600" y="5892800"/>
            <a:ext cx="374967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hàng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không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bộ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5749" y="4052283"/>
            <a:ext cx="530145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Ô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tô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Xe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máy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4261" y="3676866"/>
            <a:ext cx="2318263" cy="173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4C6C6-A3D7-4E80-8E23-60CBB2210C1E}"/>
              </a:ext>
            </a:extLst>
          </p:cNvPr>
          <p:cNvSpPr txBox="1"/>
          <p:nvPr/>
        </p:nvSpPr>
        <p:spPr>
          <a:xfrm>
            <a:off x="4086225" y="3267075"/>
            <a:ext cx="5619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15: </a:t>
            </a:r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Ôn</a:t>
            </a:r>
            <a:r>
              <a:rPr kumimoji="0" lang="en-US" sz="4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tập</a:t>
            </a:r>
            <a:r>
              <a:rPr kumimoji="0" lang="en-US" sz="4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chủ</a:t>
            </a:r>
            <a:r>
              <a:rPr kumimoji="0" lang="en-US" sz="4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đề</a:t>
            </a:r>
            <a:r>
              <a:rPr kumimoji="0" lang="en-US" sz="4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cộng</a:t>
            </a:r>
            <a:r>
              <a:rPr kumimoji="0" lang="en-US" sz="44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địa</a:t>
            </a:r>
            <a:r>
              <a:rPr kumimoji="0" lang="en-US" sz="44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phương</a:t>
            </a:r>
            <a:endParaRPr kumimoji="0" lang="en-US" sz="4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F606E-C15D-4DF9-9D25-7078B277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BF32A-0EFE-40BC-BEA2-DDD47549D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228599" y="161925"/>
            <a:ext cx="373380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sơ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0DC78-2EA3-46C9-8E7B-8B8B38FA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419225"/>
            <a:ext cx="9210675" cy="41433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DD3C16-7648-47A1-A31A-959A3B0702A9}"/>
              </a:ext>
            </a:extLst>
          </p:cNvPr>
          <p:cNvSpPr/>
          <p:nvPr/>
        </p:nvSpPr>
        <p:spPr>
          <a:xfrm>
            <a:off x="2286000" y="2857500"/>
            <a:ext cx="13335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Siêu</a:t>
            </a:r>
            <a:r>
              <a:rPr lang="en-US" sz="2200" b="1" dirty="0"/>
              <a:t> </a:t>
            </a:r>
            <a:r>
              <a:rPr lang="en-US" sz="2200" b="1" dirty="0" err="1"/>
              <a:t>thị</a:t>
            </a:r>
            <a:endParaRPr lang="en-US" sz="22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1844CD-A0C4-4CE1-8AAA-FF86022E8841}"/>
              </a:ext>
            </a:extLst>
          </p:cNvPr>
          <p:cNvSpPr/>
          <p:nvPr/>
        </p:nvSpPr>
        <p:spPr>
          <a:xfrm>
            <a:off x="9591675" y="2428875"/>
            <a:ext cx="11430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Thịt</a:t>
            </a:r>
            <a:endParaRPr lang="en-US" sz="22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DFF8CD-6D7B-473B-BAE3-62CD168023C7}"/>
              </a:ext>
            </a:extLst>
          </p:cNvPr>
          <p:cNvSpPr/>
          <p:nvPr/>
        </p:nvSpPr>
        <p:spPr>
          <a:xfrm>
            <a:off x="9591675" y="3652837"/>
            <a:ext cx="11430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Tủ</a:t>
            </a:r>
            <a:r>
              <a:rPr lang="en-US" sz="2200" b="1" dirty="0"/>
              <a:t> </a:t>
            </a:r>
            <a:r>
              <a:rPr lang="en-US" sz="2200" b="1" dirty="0" err="1"/>
              <a:t>lạnh</a:t>
            </a:r>
            <a:endParaRPr lang="en-US" sz="22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B62E1A-46FB-43FC-87A4-49FE58DA9AED}"/>
              </a:ext>
            </a:extLst>
          </p:cNvPr>
          <p:cNvSpPr/>
          <p:nvPr/>
        </p:nvSpPr>
        <p:spPr>
          <a:xfrm>
            <a:off x="9591674" y="4972049"/>
            <a:ext cx="1228725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Quần</a:t>
            </a:r>
            <a:r>
              <a:rPr lang="en-US" sz="2200" b="1" dirty="0"/>
              <a:t> </a:t>
            </a:r>
            <a:r>
              <a:rPr lang="en-US" sz="2200" b="1" dirty="0" err="1"/>
              <a:t>áo</a:t>
            </a:r>
            <a:endParaRPr lang="en-US" sz="22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0D8E4F-02DC-4A1E-B294-FF3AE65FA1B8}"/>
              </a:ext>
            </a:extLst>
          </p:cNvPr>
          <p:cNvSpPr/>
          <p:nvPr/>
        </p:nvSpPr>
        <p:spPr>
          <a:xfrm>
            <a:off x="2066925" y="4886325"/>
            <a:ext cx="1552575" cy="514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Chất</a:t>
            </a:r>
            <a:r>
              <a:rPr lang="en-US" sz="2200" b="1" dirty="0"/>
              <a:t> </a:t>
            </a:r>
            <a:r>
              <a:rPr lang="en-US" sz="2200" b="1" dirty="0" err="1"/>
              <a:t>lượng</a:t>
            </a:r>
            <a:r>
              <a:rPr lang="en-US" sz="2200" b="1" dirty="0"/>
              <a:t> </a:t>
            </a:r>
            <a:r>
              <a:rPr lang="en-US" sz="2200" b="1" dirty="0" err="1"/>
              <a:t>tốt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5829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161925"/>
            <a:ext cx="992124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FA510-1C7D-4AE3-ABD7-FF411074C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585912"/>
            <a:ext cx="8300719" cy="39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270</Words>
  <Application>Microsoft Office PowerPoint</Application>
  <PresentationFormat>Widescreen</PresentationFormat>
  <Paragraphs>55</Paragraphs>
  <Slides>16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Microsoft YaHei</vt:lpstr>
      <vt:lpstr>Arial</vt:lpstr>
      <vt:lpstr>Calibri</vt:lpstr>
      <vt:lpstr>Calibri Light</vt:lpstr>
      <vt:lpstr>iCiel Mijas</vt:lpstr>
      <vt:lpstr>Times New Roman</vt:lpstr>
      <vt:lpstr>字魂59号-创粗黑</vt:lpstr>
      <vt:lpstr>1_Office Theme</vt:lpstr>
      <vt:lpstr>2_Office 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5</cp:revision>
  <dcterms:created xsi:type="dcterms:W3CDTF">2021-06-07T03:46:19Z</dcterms:created>
  <dcterms:modified xsi:type="dcterms:W3CDTF">2021-06-07T04:45:00Z</dcterms:modified>
</cp:coreProperties>
</file>