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</p:sldMasterIdLst>
  <p:notesMasterIdLst>
    <p:notesMasterId r:id="rId33"/>
  </p:notesMasterIdLst>
  <p:sldIdLst>
    <p:sldId id="326" r:id="rId7"/>
    <p:sldId id="327" r:id="rId8"/>
    <p:sldId id="257" r:id="rId9"/>
    <p:sldId id="262" r:id="rId10"/>
    <p:sldId id="261" r:id="rId11"/>
    <p:sldId id="264" r:id="rId12"/>
    <p:sldId id="263" r:id="rId13"/>
    <p:sldId id="268" r:id="rId14"/>
    <p:sldId id="269" r:id="rId15"/>
    <p:sldId id="298" r:id="rId16"/>
    <p:sldId id="273" r:id="rId17"/>
    <p:sldId id="328" r:id="rId18"/>
    <p:sldId id="300" r:id="rId19"/>
    <p:sldId id="329" r:id="rId20"/>
    <p:sldId id="330" r:id="rId21"/>
    <p:sldId id="331" r:id="rId22"/>
    <p:sldId id="2007577092" r:id="rId23"/>
    <p:sldId id="305" r:id="rId24"/>
    <p:sldId id="275" r:id="rId25"/>
    <p:sldId id="2007577093" r:id="rId26"/>
    <p:sldId id="307" r:id="rId27"/>
    <p:sldId id="308" r:id="rId28"/>
    <p:sldId id="320" r:id="rId29"/>
    <p:sldId id="322" r:id="rId30"/>
    <p:sldId id="2007577095" r:id="rId31"/>
    <p:sldId id="200757709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42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2021/6/11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3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110694-4B26-4B90-B8CF-AD3A3D91F621}"/>
              </a:ext>
            </a:extLst>
          </p:cNvPr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013D39F-7448-4F7B-825D-709930757E64}"/>
              </a:ext>
            </a:extLst>
          </p:cNvPr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C16A1B-9C89-4D9A-BDA1-C27DACFC44D3}"/>
              </a:ext>
            </a:extLst>
          </p:cNvPr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</a:p>
        </p:txBody>
      </p:sp>
    </p:spTree>
    <p:extLst>
      <p:ext uri="{BB962C8B-B14F-4D97-AF65-F5344CB8AC3E}">
        <p14:creationId xmlns:p14="http://schemas.microsoft.com/office/powerpoint/2010/main" val="4283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78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4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thấy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người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rượu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mà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vẫn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lái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xe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06DFE-8EE4-46AB-9D0D-66C2BB035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240" y="1410633"/>
            <a:ext cx="7848600" cy="5295900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E6162542-0A2A-4655-B8DC-38034EE7A00B}"/>
              </a:ext>
            </a:extLst>
          </p:cNvPr>
          <p:cNvSpPr/>
          <p:nvPr/>
        </p:nvSpPr>
        <p:spPr>
          <a:xfrm>
            <a:off x="4163543" y="1926771"/>
            <a:ext cx="1703857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ơi</a:t>
            </a:r>
            <a:r>
              <a:rPr lang="en-US" dirty="0"/>
              <a:t>,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đừng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ạ!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8E3CDB35-487F-4B42-A034-8811D349FEF1}"/>
              </a:ext>
            </a:extLst>
          </p:cNvPr>
          <p:cNvSpPr/>
          <p:nvPr/>
        </p:nvSpPr>
        <p:spPr>
          <a:xfrm>
            <a:off x="8976843" y="785495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lái</a:t>
            </a:r>
            <a:r>
              <a:rPr lang="en-US" dirty="0"/>
              <a:t> </a:t>
            </a:r>
            <a:r>
              <a:rPr lang="en-US" dirty="0" err="1"/>
              <a:t>xe</a:t>
            </a:r>
            <a:endParaRPr lang="en-US" dirty="0"/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7191E537-A67F-4079-956D-7D599779B6D4}"/>
              </a:ext>
            </a:extLst>
          </p:cNvPr>
          <p:cNvSpPr/>
          <p:nvPr/>
        </p:nvSpPr>
        <p:spPr>
          <a:xfrm>
            <a:off x="9091842" y="2843030"/>
            <a:ext cx="2126586" cy="1805967"/>
          </a:xfrm>
          <a:prstGeom prst="cloudCallout">
            <a:avLst>
              <a:gd name="adj1" fmla="val -54458"/>
              <a:gd name="adj2" fmla="val 58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Hai </a:t>
            </a:r>
            <a:r>
              <a:rPr lang="en-US" dirty="0" err="1"/>
              <a:t>bố</a:t>
            </a:r>
            <a:r>
              <a:rPr lang="en-US" dirty="0"/>
              <a:t> con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taxi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5472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B0B40E-3CC7-49A1-B243-A6BA0D121AF8}"/>
              </a:ext>
            </a:extLst>
          </p:cNvPr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Em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sẽ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nói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và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làm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gì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huống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sau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33938-DD4B-401B-AA35-98B90DD4E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6" y="1390650"/>
            <a:ext cx="7705725" cy="4076700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C4D57F6-02AE-4675-ABF8-AAFCECD90478}"/>
              </a:ext>
            </a:extLst>
          </p:cNvPr>
          <p:cNvSpPr/>
          <p:nvPr/>
        </p:nvSpPr>
        <p:spPr>
          <a:xfrm>
            <a:off x="9046030" y="1600201"/>
            <a:ext cx="3145970" cy="2917370"/>
          </a:xfrm>
          <a:prstGeom prst="cloudCallout">
            <a:avLst>
              <a:gd name="adj1" fmla="val -71051"/>
              <a:gd name="adj2" fmla="val 592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ơi</a:t>
            </a:r>
            <a:r>
              <a:rPr lang="en-US" sz="2200" dirty="0"/>
              <a:t>, </a:t>
            </a:r>
            <a:r>
              <a:rPr lang="en-US" sz="2200" dirty="0" err="1"/>
              <a:t>tàu</a:t>
            </a:r>
            <a:r>
              <a:rPr lang="en-US" sz="2200" dirty="0"/>
              <a:t> </a:t>
            </a:r>
            <a:r>
              <a:rPr lang="en-US" sz="2200" dirty="0" err="1"/>
              <a:t>sắp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, </a:t>
            </a:r>
            <a:r>
              <a:rPr lang="en-US" sz="2200" dirty="0" err="1"/>
              <a:t>chui</a:t>
            </a:r>
            <a:r>
              <a:rPr lang="en-US" sz="2200" dirty="0"/>
              <a:t> qua </a:t>
            </a:r>
            <a:r>
              <a:rPr lang="en-US" sz="2200" dirty="0" err="1"/>
              <a:t>rào</a:t>
            </a:r>
            <a:r>
              <a:rPr lang="en-US" sz="2200" dirty="0"/>
              <a:t> </a:t>
            </a:r>
            <a:r>
              <a:rPr lang="en-US" sz="2200" dirty="0" err="1"/>
              <a:t>chắn</a:t>
            </a:r>
            <a:r>
              <a:rPr lang="en-US" sz="2200" dirty="0"/>
              <a:t> </a:t>
            </a:r>
            <a:r>
              <a:rPr lang="en-US" sz="2200" dirty="0" err="1"/>
              <a:t>rất</a:t>
            </a:r>
            <a:r>
              <a:rPr lang="en-US" sz="2200" dirty="0"/>
              <a:t> </a:t>
            </a:r>
            <a:r>
              <a:rPr lang="en-US" sz="2200" dirty="0" err="1"/>
              <a:t>nguy</a:t>
            </a:r>
            <a:r>
              <a:rPr lang="en-US" sz="2200" dirty="0"/>
              <a:t> </a:t>
            </a:r>
            <a:r>
              <a:rPr lang="en-US" sz="2200" dirty="0" err="1"/>
              <a:t>hiểm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 </a:t>
            </a:r>
            <a:r>
              <a:rPr lang="en-US" sz="2200" dirty="0" err="1"/>
              <a:t>tránh</a:t>
            </a:r>
            <a:r>
              <a:rPr lang="en-US" sz="2200" dirty="0"/>
              <a:t> </a:t>
            </a:r>
            <a:r>
              <a:rPr lang="en-US" sz="2200" dirty="0" err="1"/>
              <a:t>xa</a:t>
            </a:r>
            <a:r>
              <a:rPr lang="en-US" sz="2200" dirty="0"/>
              <a:t> ra </a:t>
            </a:r>
            <a:r>
              <a:rPr lang="en-US" sz="2200" dirty="0" err="1"/>
              <a:t>nhé</a:t>
            </a:r>
            <a:r>
              <a:rPr lang="en-US" sz="2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1605516" y="457201"/>
            <a:ext cx="8388114" cy="1168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1342016-D157-46C4-BADE-BEBCD505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97" y="2066667"/>
            <a:ext cx="5879805" cy="43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DDBBA-B493-412C-95F1-F1B0AB6EB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02" y="458529"/>
            <a:ext cx="93916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54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lề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đường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48092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670</Words>
  <Application>Microsoft Office PowerPoint</Application>
  <PresentationFormat>Widescreen</PresentationFormat>
  <Paragraphs>69</Paragraphs>
  <Slides>26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等线</vt:lpstr>
      <vt:lpstr>等线 Light</vt:lpstr>
      <vt:lpstr>Microsoft YaHei</vt:lpstr>
      <vt:lpstr>Arial</vt:lpstr>
      <vt:lpstr>Arial Rounded MT Bold</vt:lpstr>
      <vt:lpstr>Arial-Rounded</vt:lpstr>
      <vt:lpstr>Calibri</vt:lpstr>
      <vt:lpstr>Calibri Light</vt:lpstr>
      <vt:lpstr>iCiel Mijas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Kể với người thân về đèn  giao thông và biển báo đã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9</cp:revision>
  <dcterms:created xsi:type="dcterms:W3CDTF">2021-06-05T04:03:17Z</dcterms:created>
  <dcterms:modified xsi:type="dcterms:W3CDTF">2021-06-11T08:33:07Z</dcterms:modified>
</cp:coreProperties>
</file>