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4" r:id="rId3"/>
  </p:sldMasterIdLst>
  <p:notesMasterIdLst>
    <p:notesMasterId r:id="rId16"/>
  </p:notesMasterIdLst>
  <p:sldIdLst>
    <p:sldId id="259" r:id="rId4"/>
    <p:sldId id="260" r:id="rId5"/>
    <p:sldId id="257" r:id="rId6"/>
    <p:sldId id="265" r:id="rId7"/>
    <p:sldId id="261" r:id="rId8"/>
    <p:sldId id="258" r:id="rId9"/>
    <p:sldId id="262" r:id="rId10"/>
    <p:sldId id="266" r:id="rId11"/>
    <p:sldId id="263" r:id="rId12"/>
    <p:sldId id="264" r:id="rId13"/>
    <p:sldId id="267" r:id="rId14"/>
    <p:sldId id="268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P" initials="H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1" autoAdjust="0"/>
    <p:restoredTop sz="94660"/>
  </p:normalViewPr>
  <p:slideViewPr>
    <p:cSldViewPr snapToGrid="0">
      <p:cViewPr varScale="1">
        <p:scale>
          <a:sx n="62" d="100"/>
          <a:sy n="62" d="100"/>
        </p:scale>
        <p:origin x="72" y="1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3800-9EF5-458B-9C8B-85636545FB54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BB4F9-1C72-4740-BCEE-0A1A069752E0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BB4F9-1C72-4740-BCEE-0A1A069752E0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2021/9/19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2021/9/19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2021/9/19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2021/9/19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2021/9/19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2021/9/19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2021/9/19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2021/9/19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2021/9/19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2021/9/19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2021/9/19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4B8BBD-A89F-4C03-8BF2-F84B38772531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D54D79-588C-414F-9935-D85D26666345}" type="datetimeFigureOut">
              <a:rPr lang="zh-CN" altLang="en-US" smtClean="0"/>
              <a:t>2021/9/19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4EC328-9116-4993-92C0-623125586BF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7" descr="444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8256" y="3810"/>
            <a:ext cx="12208511" cy="685101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3"/>
          <p:cNvPicPr>
            <a:picLocks noChangeAspect="1"/>
          </p:cNvPicPr>
          <p:nvPr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0" y="4833257"/>
            <a:ext cx="12192000" cy="2024743"/>
          </a:xfrm>
          <a:prstGeom prst="rect">
            <a:avLst/>
          </a:prstGeom>
        </p:spPr>
      </p:pic>
      <p:pic>
        <p:nvPicPr>
          <p:cNvPr id="3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2989580" y="370840"/>
            <a:ext cx="7760335" cy="5164455"/>
          </a:xfrm>
          <a:prstGeom prst="rect">
            <a:avLst/>
          </a:prstGeom>
        </p:spPr>
      </p:pic>
      <p:pic>
        <p:nvPicPr>
          <p:cNvPr id="4" name="7"/>
          <p:cNvPicPr>
            <a:picLocks noChangeAspect="1"/>
          </p:cNvPicPr>
          <p:nvPr/>
        </p:nvPicPr>
        <p:blipFill rotWithShape="1">
          <a:blip r:embed="rId4" cstate="screen"/>
          <a:srcRect/>
          <a:stretch>
            <a:fillRect/>
          </a:stretch>
        </p:blipFill>
        <p:spPr>
          <a:xfrm>
            <a:off x="187708" y="2082745"/>
            <a:ext cx="2627036" cy="2258134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3869055" y="3475355"/>
            <a:ext cx="5295265" cy="6985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Khởi động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>
        <p15:prstTrans prst="curtains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2342515" y="456565"/>
            <a:ext cx="943229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Chia </a:t>
            </a:r>
            <a:r>
              <a:rPr lang="en-US" sz="3200" dirty="0" err="1"/>
              <a:t>sẻ</a:t>
            </a:r>
            <a:r>
              <a:rPr lang="en-US" sz="3200" dirty="0"/>
              <a:t> </a:t>
            </a:r>
            <a:r>
              <a:rPr lang="en-US" sz="3200" dirty="0" err="1"/>
              <a:t>về</a:t>
            </a:r>
            <a:r>
              <a:rPr lang="en-US" sz="3200" dirty="0"/>
              <a:t> </a:t>
            </a:r>
            <a:r>
              <a:rPr lang="en-US" sz="3200" dirty="0" err="1"/>
              <a:t>dự</a:t>
            </a:r>
            <a:r>
              <a:rPr lang="en-US" sz="3200" dirty="0"/>
              <a:t> </a:t>
            </a:r>
            <a:r>
              <a:rPr lang="en-US" sz="3200" dirty="0" err="1"/>
              <a:t>án</a:t>
            </a:r>
            <a:r>
              <a:rPr lang="en-US" sz="3200" dirty="0"/>
              <a:t> "</a:t>
            </a:r>
            <a:r>
              <a:rPr lang="en-US" sz="3200" dirty="0" err="1"/>
              <a:t>Làm</a:t>
            </a:r>
            <a:r>
              <a:rPr lang="en-US" sz="3200" dirty="0"/>
              <a:t> </a:t>
            </a:r>
            <a:r>
              <a:rPr lang="en-US" sz="3200" dirty="0" err="1"/>
              <a:t>xanh</a:t>
            </a:r>
            <a:r>
              <a:rPr lang="en-US" sz="3200" dirty="0"/>
              <a:t> </a:t>
            </a:r>
            <a:r>
              <a:rPr lang="en-US" sz="3200" dirty="0" err="1"/>
              <a:t>trường</a:t>
            </a:r>
            <a:r>
              <a:rPr lang="en-US" sz="3200" dirty="0"/>
              <a:t> </a:t>
            </a:r>
            <a:r>
              <a:rPr lang="en-US" sz="3200" dirty="0" err="1"/>
              <a:t>lớp</a:t>
            </a:r>
            <a:r>
              <a:rPr lang="en-US" sz="3200" dirty="0"/>
              <a:t>" </a:t>
            </a:r>
            <a:r>
              <a:rPr lang="en-US" sz="3200" dirty="0" err="1"/>
              <a:t>của</a:t>
            </a:r>
            <a:r>
              <a:rPr lang="en-US" sz="3200" dirty="0"/>
              <a:t> </a:t>
            </a:r>
            <a:r>
              <a:rPr lang="en-US" sz="3200" dirty="0" err="1"/>
              <a:t>lớp</a:t>
            </a:r>
            <a:r>
              <a:rPr lang="en-US" sz="3200" dirty="0"/>
              <a:t> </a:t>
            </a:r>
            <a:r>
              <a:rPr lang="en-US" sz="3200" dirty="0" err="1"/>
              <a:t>em</a:t>
            </a:r>
            <a:endParaRPr lang="en-US" sz="3200" dirty="0"/>
          </a:p>
        </p:txBody>
      </p:sp>
      <p:sp>
        <p:nvSpPr>
          <p:cNvPr id="3" name="Rounded Rectangle 2"/>
          <p:cNvSpPr/>
          <p:nvPr/>
        </p:nvSpPr>
        <p:spPr>
          <a:xfrm>
            <a:off x="1237615" y="1195359"/>
            <a:ext cx="9432290" cy="551058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>
            <a:spAutoFit/>
          </a:bodyPr>
          <a:lstStyle/>
          <a:p>
            <a:pPr algn="ctr"/>
            <a:r>
              <a:rPr lang="en-US" sz="2800" b="1" u="sng" dirty="0" err="1">
                <a:solidFill>
                  <a:srgbClr val="FF0000"/>
                </a:solidFill>
              </a:rPr>
              <a:t>Dự</a:t>
            </a:r>
            <a:r>
              <a:rPr lang="en-US" sz="2800" b="1" u="sng" dirty="0">
                <a:solidFill>
                  <a:srgbClr val="FF0000"/>
                </a:solidFill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</a:rPr>
              <a:t>án</a:t>
            </a:r>
            <a:r>
              <a:rPr lang="en-US" sz="2800" b="1" u="sng" dirty="0">
                <a:solidFill>
                  <a:srgbClr val="FF0000"/>
                </a:solidFill>
              </a:rPr>
              <a:t> "</a:t>
            </a:r>
            <a:r>
              <a:rPr lang="en-US" sz="2800" b="1" u="sng" dirty="0" err="1">
                <a:solidFill>
                  <a:srgbClr val="FF0000"/>
                </a:solidFill>
              </a:rPr>
              <a:t>Làm</a:t>
            </a:r>
            <a:r>
              <a:rPr lang="en-US" sz="2800" b="1" u="sng" dirty="0">
                <a:solidFill>
                  <a:srgbClr val="FF0000"/>
                </a:solidFill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</a:rPr>
              <a:t>xanh</a:t>
            </a:r>
            <a:r>
              <a:rPr lang="en-US" sz="2800" b="1" u="sng" dirty="0">
                <a:solidFill>
                  <a:srgbClr val="FF0000"/>
                </a:solidFill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</a:rPr>
              <a:t>trường</a:t>
            </a:r>
            <a:r>
              <a:rPr lang="en-US" sz="2800" b="1" u="sng" dirty="0">
                <a:solidFill>
                  <a:srgbClr val="FF0000"/>
                </a:solidFill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</a:rPr>
              <a:t>lớp</a:t>
            </a:r>
            <a:r>
              <a:rPr lang="en-US" sz="2800" b="1" u="sng" dirty="0">
                <a:solidFill>
                  <a:srgbClr val="FF0000"/>
                </a:solidFill>
              </a:rPr>
              <a:t>" </a:t>
            </a:r>
            <a:r>
              <a:rPr lang="en-US" sz="2800" b="1" u="sng" dirty="0" err="1">
                <a:solidFill>
                  <a:srgbClr val="FF0000"/>
                </a:solidFill>
              </a:rPr>
              <a:t>của</a:t>
            </a:r>
            <a:r>
              <a:rPr lang="en-US" sz="2800" b="1" u="sng" dirty="0">
                <a:solidFill>
                  <a:srgbClr val="FF0000"/>
                </a:solidFill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</a:rPr>
              <a:t>em</a:t>
            </a:r>
            <a:r>
              <a:rPr lang="en-US" sz="2800" b="1" u="sng" dirty="0">
                <a:solidFill>
                  <a:srgbClr val="FF0000"/>
                </a:solidFill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US" sz="2800" dirty="0"/>
              <a:t>-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lượng</a:t>
            </a:r>
            <a:r>
              <a:rPr lang="en-US" sz="2800" dirty="0"/>
              <a:t> </a:t>
            </a:r>
            <a:r>
              <a:rPr lang="en-US" sz="2800" dirty="0" err="1"/>
              <a:t>cây</a:t>
            </a:r>
            <a:r>
              <a:rPr lang="en-US" sz="2800" dirty="0"/>
              <a:t> </a:t>
            </a:r>
            <a:r>
              <a:rPr lang="en-US" sz="2800" dirty="0" err="1"/>
              <a:t>xanh</a:t>
            </a:r>
            <a:r>
              <a:rPr lang="en-US" sz="2800" dirty="0"/>
              <a:t> </a:t>
            </a:r>
            <a:r>
              <a:rPr lang="en-US" sz="2800" dirty="0" err="1"/>
              <a:t>mang</a:t>
            </a:r>
            <a:r>
              <a:rPr lang="en-US" sz="2800" dirty="0"/>
              <a:t> </a:t>
            </a:r>
            <a:r>
              <a:rPr lang="en-US" sz="2800" dirty="0" err="1"/>
              <a:t>đến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 15 </a:t>
            </a:r>
            <a:r>
              <a:rPr lang="en-US" sz="2800" dirty="0" err="1"/>
              <a:t>cây</a:t>
            </a:r>
            <a:r>
              <a:rPr lang="en-US" sz="2800" dirty="0"/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800" dirty="0"/>
              <a:t>- </a:t>
            </a:r>
            <a:r>
              <a:rPr lang="en-US" sz="2800" dirty="0" err="1"/>
              <a:t>Tên</a:t>
            </a:r>
            <a:r>
              <a:rPr lang="en-US" sz="2800" dirty="0"/>
              <a:t> </a:t>
            </a:r>
            <a:r>
              <a:rPr lang="en-US" sz="2800" dirty="0" err="1"/>
              <a:t>cây</a:t>
            </a:r>
            <a:r>
              <a:rPr lang="en-US" sz="2800" dirty="0"/>
              <a:t> </a:t>
            </a:r>
            <a:r>
              <a:rPr lang="en-US" sz="2800" dirty="0" err="1"/>
              <a:t>xanh</a:t>
            </a:r>
            <a:r>
              <a:rPr lang="en-US" sz="2800" dirty="0"/>
              <a:t>: </a:t>
            </a:r>
            <a:r>
              <a:rPr lang="en-US" sz="2800" dirty="0" err="1"/>
              <a:t>hoa</a:t>
            </a:r>
            <a:r>
              <a:rPr lang="en-US" sz="2800" dirty="0"/>
              <a:t> </a:t>
            </a:r>
            <a:r>
              <a:rPr lang="en-US" sz="2800" dirty="0" err="1"/>
              <a:t>hồng</a:t>
            </a:r>
            <a:r>
              <a:rPr lang="en-US" sz="2800" dirty="0"/>
              <a:t>, </a:t>
            </a:r>
            <a:r>
              <a:rPr lang="en-US" sz="2800" dirty="0" err="1"/>
              <a:t>hoa</a:t>
            </a:r>
            <a:r>
              <a:rPr lang="en-US" sz="2800" dirty="0"/>
              <a:t> </a:t>
            </a:r>
            <a:r>
              <a:rPr lang="en-US" sz="2800" dirty="0" err="1"/>
              <a:t>thược</a:t>
            </a:r>
            <a:r>
              <a:rPr lang="en-US" sz="2800" dirty="0"/>
              <a:t> </a:t>
            </a:r>
            <a:r>
              <a:rPr lang="en-US" sz="2800" dirty="0" err="1"/>
              <a:t>dược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cây</a:t>
            </a:r>
            <a:r>
              <a:rPr lang="en-US" sz="2800" dirty="0"/>
              <a:t> </a:t>
            </a:r>
            <a:r>
              <a:rPr lang="en-US" sz="2800" dirty="0" err="1"/>
              <a:t>bạch</a:t>
            </a:r>
            <a:r>
              <a:rPr lang="en-US" sz="2800" dirty="0"/>
              <a:t> </a:t>
            </a:r>
            <a:r>
              <a:rPr lang="en-US" sz="2800" dirty="0" err="1"/>
              <a:t>đàn</a:t>
            </a:r>
            <a:r>
              <a:rPr lang="en-US" sz="2800" dirty="0"/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800" dirty="0"/>
              <a:t>- </a:t>
            </a:r>
            <a:r>
              <a:rPr lang="en-US" sz="2800" dirty="0" err="1"/>
              <a:t>Hoạt</a:t>
            </a:r>
            <a:r>
              <a:rPr lang="en-US" sz="2800" dirty="0"/>
              <a:t> </a:t>
            </a:r>
            <a:r>
              <a:rPr lang="en-US" sz="2800" dirty="0" err="1"/>
              <a:t>động</a:t>
            </a:r>
            <a:r>
              <a:rPr lang="en-US" sz="2800" dirty="0"/>
              <a:t> </a:t>
            </a:r>
            <a:r>
              <a:rPr lang="en-US" sz="2800" dirty="0" err="1"/>
              <a:t>chăm</a:t>
            </a:r>
            <a:r>
              <a:rPr lang="en-US" sz="2800" dirty="0"/>
              <a:t> </a:t>
            </a:r>
            <a:r>
              <a:rPr lang="en-US" sz="2800" dirty="0" err="1"/>
              <a:t>sóc</a:t>
            </a:r>
            <a:r>
              <a:rPr lang="en-US" sz="2800" dirty="0"/>
              <a:t> </a:t>
            </a:r>
            <a:r>
              <a:rPr lang="en-US" sz="2800" dirty="0" err="1"/>
              <a:t>cây</a:t>
            </a:r>
            <a:r>
              <a:rPr lang="en-US" sz="2800" dirty="0"/>
              <a:t>: </a:t>
            </a:r>
            <a:r>
              <a:rPr lang="en-US" sz="2800" dirty="0" err="1"/>
              <a:t>tưới</a:t>
            </a:r>
            <a:r>
              <a:rPr lang="en-US" sz="2800" dirty="0"/>
              <a:t> </a:t>
            </a:r>
            <a:r>
              <a:rPr lang="en-US" sz="2800" dirty="0" err="1"/>
              <a:t>nước</a:t>
            </a:r>
            <a:r>
              <a:rPr lang="en-US" sz="2800" dirty="0"/>
              <a:t> </a:t>
            </a:r>
            <a:r>
              <a:rPr lang="en-US" sz="2800" dirty="0" err="1"/>
              <a:t>thường</a:t>
            </a:r>
            <a:r>
              <a:rPr lang="en-US" sz="2800" dirty="0"/>
              <a:t> </a:t>
            </a:r>
            <a:r>
              <a:rPr lang="en-US" sz="2800" dirty="0" err="1"/>
              <a:t>xuyên</a:t>
            </a:r>
            <a:r>
              <a:rPr lang="en-US" sz="2800" dirty="0"/>
              <a:t>, </a:t>
            </a:r>
            <a:r>
              <a:rPr lang="en-US" sz="2800" dirty="0" err="1"/>
              <a:t>dọn</a:t>
            </a:r>
            <a:r>
              <a:rPr lang="en-US" sz="2800" dirty="0"/>
              <a:t> </a:t>
            </a:r>
            <a:r>
              <a:rPr lang="en-US" sz="2800" dirty="0" err="1"/>
              <a:t>dẹp</a:t>
            </a:r>
            <a:r>
              <a:rPr lang="en-US" sz="2800" dirty="0"/>
              <a:t> </a:t>
            </a:r>
            <a:r>
              <a:rPr lang="en-US" sz="2800" dirty="0" err="1"/>
              <a:t>vệ</a:t>
            </a:r>
            <a:r>
              <a:rPr lang="en-US" sz="2800" dirty="0"/>
              <a:t> </a:t>
            </a:r>
            <a:r>
              <a:rPr lang="en-US" sz="2800" dirty="0" err="1"/>
              <a:t>sinh</a:t>
            </a:r>
            <a:r>
              <a:rPr lang="en-US" sz="2800" dirty="0"/>
              <a:t> </a:t>
            </a:r>
            <a:r>
              <a:rPr lang="en-US" sz="2800" dirty="0" err="1"/>
              <a:t>nơi</a:t>
            </a:r>
            <a:r>
              <a:rPr lang="en-US" sz="2800" dirty="0"/>
              <a:t> </a:t>
            </a:r>
            <a:r>
              <a:rPr lang="en-US" sz="2800" dirty="0" err="1"/>
              <a:t>trồng</a:t>
            </a:r>
            <a:r>
              <a:rPr lang="en-US" sz="2800" dirty="0"/>
              <a:t> </a:t>
            </a:r>
            <a:r>
              <a:rPr lang="en-US" sz="2800" dirty="0" err="1"/>
              <a:t>cây</a:t>
            </a:r>
            <a:r>
              <a:rPr lang="en-US" sz="2800" dirty="0"/>
              <a:t>, </a:t>
            </a:r>
            <a:r>
              <a:rPr lang="en-US" sz="2800" dirty="0" err="1"/>
              <a:t>nhổ</a:t>
            </a:r>
            <a:r>
              <a:rPr lang="en-US" sz="2800" dirty="0"/>
              <a:t> </a:t>
            </a:r>
            <a:r>
              <a:rPr lang="en-US" sz="2800" dirty="0" err="1"/>
              <a:t>cỏ</a:t>
            </a:r>
            <a:r>
              <a:rPr lang="en-US" sz="2800" dirty="0"/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800" dirty="0"/>
              <a:t>- </a:t>
            </a:r>
            <a:r>
              <a:rPr lang="en-US" sz="2800" dirty="0" err="1"/>
              <a:t>Kết</a:t>
            </a:r>
            <a:r>
              <a:rPr lang="en-US" sz="2800" dirty="0"/>
              <a:t> </a:t>
            </a:r>
            <a:r>
              <a:rPr lang="en-US" sz="2800" dirty="0" err="1"/>
              <a:t>quả</a:t>
            </a:r>
            <a:r>
              <a:rPr lang="en-US" sz="2800" dirty="0"/>
              <a:t>: </a:t>
            </a:r>
            <a:r>
              <a:rPr lang="en-US" sz="2800" dirty="0" err="1"/>
              <a:t>cây</a:t>
            </a:r>
            <a:r>
              <a:rPr lang="en-US" sz="2800" dirty="0"/>
              <a:t> </a:t>
            </a:r>
            <a:r>
              <a:rPr lang="en-US" sz="2800" dirty="0" err="1"/>
              <a:t>lớn</a:t>
            </a:r>
            <a:r>
              <a:rPr lang="en-US" sz="2800" dirty="0"/>
              <a:t> </a:t>
            </a:r>
            <a:r>
              <a:rPr lang="en-US" sz="2800" dirty="0" err="1"/>
              <a:t>nhanh</a:t>
            </a:r>
            <a:r>
              <a:rPr lang="en-US" sz="2800" dirty="0"/>
              <a:t>, </a:t>
            </a:r>
            <a:r>
              <a:rPr lang="en-US" sz="2800" dirty="0" err="1"/>
              <a:t>không</a:t>
            </a:r>
            <a:r>
              <a:rPr lang="en-US" sz="2800" dirty="0"/>
              <a:t> </a:t>
            </a:r>
            <a:r>
              <a:rPr lang="en-US" sz="2800" dirty="0" err="1"/>
              <a:t>bị</a:t>
            </a:r>
            <a:r>
              <a:rPr lang="en-US" sz="2800" dirty="0"/>
              <a:t> </a:t>
            </a:r>
            <a:r>
              <a:rPr lang="en-US" sz="2800" dirty="0" err="1"/>
              <a:t>sâu</a:t>
            </a:r>
            <a:r>
              <a:rPr lang="en-US" sz="2800" dirty="0"/>
              <a:t> </a:t>
            </a:r>
            <a:r>
              <a:rPr lang="en-US" sz="2800" dirty="0" err="1"/>
              <a:t>bệnh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ra </a:t>
            </a:r>
            <a:r>
              <a:rPr lang="en-US" sz="2800" dirty="0" err="1"/>
              <a:t>hoa</a:t>
            </a:r>
            <a:r>
              <a:rPr lang="en-US" sz="2800" dirty="0"/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800" dirty="0"/>
              <a:t>- </a:t>
            </a:r>
            <a:r>
              <a:rPr lang="en-US" sz="2800" dirty="0" err="1"/>
              <a:t>Cảm</a:t>
            </a:r>
            <a:r>
              <a:rPr lang="en-US" sz="2800" dirty="0"/>
              <a:t> </a:t>
            </a:r>
            <a:r>
              <a:rPr lang="en-US" sz="2800" dirty="0" err="1"/>
              <a:t>nhận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em</a:t>
            </a:r>
            <a:r>
              <a:rPr lang="en-US" sz="2800" dirty="0"/>
              <a:t>: </a:t>
            </a:r>
            <a:r>
              <a:rPr lang="en-US" sz="2800" dirty="0" err="1"/>
              <a:t>em</a:t>
            </a:r>
            <a:r>
              <a:rPr lang="en-US" sz="2800" dirty="0"/>
              <a:t> </a:t>
            </a:r>
            <a:r>
              <a:rPr lang="en-US" sz="2800" dirty="0" err="1"/>
              <a:t>rất</a:t>
            </a:r>
            <a:r>
              <a:rPr lang="en-US" sz="2800" dirty="0"/>
              <a:t> </a:t>
            </a:r>
            <a:r>
              <a:rPr lang="en-US" sz="2800" dirty="0" err="1"/>
              <a:t>vui</a:t>
            </a:r>
            <a:r>
              <a:rPr lang="en-US" sz="2800" dirty="0"/>
              <a:t> </a:t>
            </a:r>
            <a:r>
              <a:rPr lang="en-US" sz="2800" dirty="0" err="1"/>
              <a:t>khi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</a:t>
            </a:r>
            <a:r>
              <a:rPr lang="en-US" sz="2800" dirty="0" err="1"/>
              <a:t>trồng</a:t>
            </a:r>
            <a:r>
              <a:rPr lang="en-US" sz="2800" dirty="0"/>
              <a:t> </a:t>
            </a:r>
            <a:r>
              <a:rPr lang="en-US" sz="2800" dirty="0" err="1"/>
              <a:t>cây</a:t>
            </a:r>
            <a:r>
              <a:rPr lang="en-US" sz="2800" dirty="0"/>
              <a:t> </a:t>
            </a:r>
            <a:r>
              <a:rPr lang="en-US" sz="2800" dirty="0" err="1"/>
              <a:t>xanh</a:t>
            </a:r>
            <a:r>
              <a:rPr lang="en-US" sz="2800" dirty="0"/>
              <a:t>, </a:t>
            </a:r>
            <a:r>
              <a:rPr lang="en-US" sz="2800" dirty="0" err="1"/>
              <a:t>góp</a:t>
            </a:r>
            <a:r>
              <a:rPr lang="en-US" sz="2800" dirty="0"/>
              <a:t> </a:t>
            </a:r>
            <a:r>
              <a:rPr lang="en-US" sz="2800" dirty="0" err="1"/>
              <a:t>phần</a:t>
            </a:r>
            <a:r>
              <a:rPr lang="en-US" sz="2800" dirty="0"/>
              <a:t> </a:t>
            </a:r>
            <a:r>
              <a:rPr lang="en-US" sz="2800" dirty="0" err="1"/>
              <a:t>vào</a:t>
            </a:r>
            <a:r>
              <a:rPr lang="en-US" sz="2800" dirty="0"/>
              <a:t> </a:t>
            </a:r>
            <a:r>
              <a:rPr lang="en-US" sz="2800" dirty="0" err="1"/>
              <a:t>cho</a:t>
            </a:r>
            <a:r>
              <a:rPr lang="en-US" sz="2800" dirty="0"/>
              <a:t> </a:t>
            </a:r>
            <a:r>
              <a:rPr lang="en-US" sz="2800" dirty="0" err="1"/>
              <a:t>trường</a:t>
            </a:r>
            <a:r>
              <a:rPr lang="en-US" sz="2800" dirty="0"/>
              <a:t> </a:t>
            </a:r>
            <a:r>
              <a:rPr lang="en-US" sz="2800" dirty="0" err="1"/>
              <a:t>lớp</a:t>
            </a:r>
            <a:r>
              <a:rPr lang="en-US" sz="2800" dirty="0"/>
              <a:t> </a:t>
            </a:r>
            <a:r>
              <a:rPr lang="en-US" sz="2800" dirty="0" err="1"/>
              <a:t>thêm</a:t>
            </a:r>
            <a:r>
              <a:rPr lang="en-US" sz="2800" dirty="0"/>
              <a:t> </a:t>
            </a:r>
            <a:r>
              <a:rPr lang="en-US" sz="2800" dirty="0" err="1"/>
              <a:t>xanh</a:t>
            </a:r>
            <a:r>
              <a:rPr lang="en-US" sz="2800" dirty="0"/>
              <a:t> </a:t>
            </a:r>
            <a:r>
              <a:rPr lang="en-US" sz="2800" dirty="0" err="1"/>
              <a:t>sạch</a:t>
            </a:r>
            <a:r>
              <a:rPr lang="en-US" sz="2800" dirty="0"/>
              <a:t> </a:t>
            </a:r>
            <a:r>
              <a:rPr lang="en-US" sz="2800" dirty="0" err="1"/>
              <a:t>đẹp</a:t>
            </a:r>
            <a:r>
              <a:rPr lang="en-US" sz="2800" dirty="0"/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713">
        <p:wheel spokes="8"/>
      </p:transition>
    </mc:Choice>
    <mc:Fallback xmlns="">
      <p:transition spd="slow" advClick="0" advTm="3713">
        <p:wheel spokes="8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67128" y="195209"/>
            <a:ext cx="11517329" cy="647271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916" y="-221890"/>
            <a:ext cx="10413485" cy="728944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611863" y="4428367"/>
            <a:ext cx="525260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Củng cố bài học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 advClick="0">
        <p15:prstTrans prst="airplane"/>
      </p:transition>
    </mc:Choice>
    <mc:Fallback xmlns="">
      <p:transition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 bài 10">
            <a:hlinkClick r:id="" action="ppaction://media"/>
            <a:extLst>
              <a:ext uri="{FF2B5EF4-FFF2-40B4-BE49-F238E27FC236}">
                <a16:creationId xmlns:a16="http://schemas.microsoft.com/office/drawing/2014/main" id="{E2DED502-17FE-48C8-984A-71FC4D0325B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3" cstate="screen"/>
          <a:srcRect r="1773"/>
          <a:stretch>
            <a:fillRect/>
          </a:stretch>
        </p:blipFill>
        <p:spPr>
          <a:xfrm>
            <a:off x="-11511" y="3927336"/>
            <a:ext cx="12203511" cy="300444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 cstate="screen"/>
          <a:srcRect l="1020" b="5828"/>
          <a:stretch>
            <a:fillRect/>
          </a:stretch>
        </p:blipFill>
        <p:spPr>
          <a:xfrm>
            <a:off x="28241" y="4782626"/>
            <a:ext cx="12188826" cy="214915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344495" y="4204133"/>
            <a:ext cx="11936455" cy="27862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28241" y="2844921"/>
            <a:ext cx="810409" cy="95692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8804" y="295458"/>
            <a:ext cx="1525010" cy="272976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15841" y="945067"/>
            <a:ext cx="7937199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Mijas" panose="02000506000000020004" pitchFamily="50" charset="0"/>
              </a:rPr>
              <a:t>Bài</a:t>
            </a:r>
            <a:r>
              <a:rPr lang="en-US" sz="54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Mijas" panose="02000506000000020004" pitchFamily="50" charset="0"/>
              </a:rPr>
              <a:t> 10: Ôn tập chủ đề trường học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34" y="1338568"/>
            <a:ext cx="786511" cy="58439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478" y="2476667"/>
            <a:ext cx="725465" cy="53903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4062" y="553864"/>
            <a:ext cx="1242640" cy="90201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0431" y="1455882"/>
            <a:ext cx="1331922" cy="102078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88" y="457356"/>
            <a:ext cx="1535541" cy="123654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5695" y="5011464"/>
            <a:ext cx="1185863" cy="100342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4576" y="493378"/>
            <a:ext cx="823892" cy="1338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22" y="4002612"/>
            <a:ext cx="731361" cy="1180151"/>
          </a:xfrm>
          <a:prstGeom prst="rect">
            <a:avLst/>
          </a:prstGeom>
        </p:spPr>
      </p:pic>
      <p:sp>
        <p:nvSpPr>
          <p:cNvPr id="13" name="任意多边形: 形状 12"/>
          <p:cNvSpPr/>
          <p:nvPr/>
        </p:nvSpPr>
        <p:spPr>
          <a:xfrm>
            <a:off x="1006381" y="164934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任意多边形: 形状 13"/>
          <p:cNvSpPr/>
          <p:nvPr/>
        </p:nvSpPr>
        <p:spPr>
          <a:xfrm>
            <a:off x="10118553" y="1804872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任意多边形: 形状 14"/>
          <p:cNvSpPr/>
          <p:nvPr/>
        </p:nvSpPr>
        <p:spPr>
          <a:xfrm>
            <a:off x="965135" y="578195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8F6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任意多边形: 形状 15"/>
          <p:cNvSpPr/>
          <p:nvPr/>
        </p:nvSpPr>
        <p:spPr>
          <a:xfrm>
            <a:off x="11689838" y="3600433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图片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659878"/>
            <a:ext cx="12192000" cy="1198068"/>
          </a:xfrm>
          <a:prstGeom prst="rect">
            <a:avLst/>
          </a:prstGeom>
        </p:spPr>
      </p:pic>
      <p:pic>
        <p:nvPicPr>
          <p:cNvPr id="18" name="图片 1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5486" y="1228933"/>
            <a:ext cx="4988319" cy="4973932"/>
          </a:xfrm>
          <a:prstGeom prst="rect">
            <a:avLst/>
          </a:prstGeom>
        </p:spPr>
      </p:pic>
      <p:pic>
        <p:nvPicPr>
          <p:cNvPr id="19" name="图片 2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5916" y="3832684"/>
            <a:ext cx="2313945" cy="2495308"/>
          </a:xfrm>
          <a:prstGeom prst="rect">
            <a:avLst/>
          </a:prstGeom>
        </p:spPr>
      </p:pic>
      <p:pic>
        <p:nvPicPr>
          <p:cNvPr id="20" name="图片 2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787" y="4957521"/>
            <a:ext cx="1816256" cy="966300"/>
          </a:xfrm>
          <a:prstGeom prst="rect">
            <a:avLst/>
          </a:prstGeom>
        </p:spPr>
      </p:pic>
      <p:pic>
        <p:nvPicPr>
          <p:cNvPr id="21" name="图片 2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23" y="1338568"/>
            <a:ext cx="4192676" cy="2523890"/>
          </a:xfrm>
          <a:prstGeom prst="rect">
            <a:avLst/>
          </a:prstGeom>
        </p:spPr>
      </p:pic>
      <p:sp>
        <p:nvSpPr>
          <p:cNvPr id="23" name="文本框 29"/>
          <p:cNvSpPr txBox="1"/>
          <p:nvPr/>
        </p:nvSpPr>
        <p:spPr>
          <a:xfrm>
            <a:off x="5098994" y="2955521"/>
            <a:ext cx="2952152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5400" b="1" i="0" u="none" strike="noStrike" kern="1200" cap="none" spc="300" normalizeH="0" baseline="0" noProof="0" dirty="0">
                <a:ln>
                  <a:noFill/>
                </a:ln>
                <a:solidFill>
                  <a:srgbClr val="ED81A1"/>
                </a:solidFill>
                <a:effectLst/>
                <a:uLnTx/>
                <a:uFillTx/>
                <a:latin typeface="Microsoft YaHei" panose="020B0503020204020204" charset="-122"/>
                <a:ea typeface="Microsoft YaHei" panose="020B0503020204020204" charset="-122"/>
                <a:cs typeface="Aharoni" panose="02010803020104030203" pitchFamily="2" charset="-79"/>
              </a:rPr>
              <a:t>Tiết 1</a:t>
            </a:r>
            <a:endParaRPr kumimoji="0" lang="zh-CN" altLang="en-US" sz="2400" b="1" i="0" u="none" strike="noStrike" kern="1200" cap="none" spc="300" normalizeH="0" baseline="0" noProof="0" dirty="0">
              <a:ln>
                <a:noFill/>
              </a:ln>
              <a:solidFill>
                <a:srgbClr val="ED81A1"/>
              </a:solidFill>
              <a:effectLst/>
              <a:uLnTx/>
              <a:uFillTx/>
              <a:latin typeface="Microsoft YaHei" panose="020B0503020204020204" charset="-122"/>
              <a:ea typeface="Microsoft YaHei" panose="020B0503020204020204" charset="-122"/>
              <a:cs typeface="Aharoni" panose="02010803020104030203" pitchFamily="2" charset="-79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000"/>
                            </p:stCondLst>
                            <p:childTnLst>
                              <p:par>
                                <p:cTn id="7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00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0"/>
                            </p:stCondLst>
                            <p:childTnLst>
                              <p:par>
                                <p:cTn id="8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  <p:bldP spid="15" grpId="0" bldLvl="0" animBg="1"/>
      <p:bldP spid="16" grpId="0" bldLvl="0" animBg="1"/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396630" y="1970824"/>
            <a:ext cx="8601797" cy="2137337"/>
            <a:chOff x="7117" y="5543"/>
            <a:chExt cx="6260" cy="1433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006"/>
              <a:ext cx="6260" cy="97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693" y="5543"/>
              <a:ext cx="5684" cy="681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6000" b="1" i="0" u="none" strike="noStrike" kern="1200" cap="none" spc="0" normalizeH="0" baseline="0" noProof="0" dirty="0" err="1">
                  <a:ln>
                    <a:noFill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6000" b="1" i="0" u="none" strike="noStrike" kern="1200" cap="none" spc="0" normalizeH="0" baseline="0" noProof="0" dirty="0">
                  <a:ln>
                    <a:noFill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6000" b="1" i="0" u="none" strike="noStrike" kern="1200" cap="none" spc="0" normalizeH="0" baseline="0" noProof="0" dirty="0" err="1">
                  <a:ln>
                    <a:noFill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6000" b="1" i="0" u="none" strike="noStrike" kern="1200" cap="none" spc="0" normalizeH="0" baseline="0" noProof="0" dirty="0">
                  <a:ln>
                    <a:noFill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thực hành</a:t>
              </a:r>
              <a:endParaRPr kumimoji="0" lang="zh-CN" altLang="en-US" sz="600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:wheel spokes="8"/>
      </p:transition>
    </mc:Choice>
    <mc:Fallback xmlns="">
      <p:transition spd="slow" advClick="0" advTm="3713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23"/>
          <p:cNvGrpSpPr/>
          <p:nvPr/>
        </p:nvGrpSpPr>
        <p:grpSpPr>
          <a:xfrm>
            <a:off x="-34492" y="5734638"/>
            <a:ext cx="12203723" cy="1123362"/>
            <a:chOff x="-17585" y="5729324"/>
            <a:chExt cx="12203723" cy="1123362"/>
          </a:xfrm>
        </p:grpSpPr>
        <p:pic>
          <p:nvPicPr>
            <p:cNvPr id="24" name="图片 24"/>
            <p:cNvPicPr>
              <a:picLocks noChangeAspect="1"/>
            </p:cNvPicPr>
            <p:nvPr/>
          </p:nvPicPr>
          <p:blipFill rotWithShape="1">
            <a:blip r:embed="rId3"/>
            <a:srcRect l="1990"/>
            <a:stretch>
              <a:fillRect/>
            </a:stretch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25" name="图片 25"/>
            <p:cNvPicPr>
              <a:picLocks noChangeAspect="1"/>
            </p:cNvPicPr>
            <p:nvPr/>
          </p:nvPicPr>
          <p:blipFill rotWithShape="1">
            <a:blip r:embed="rId3"/>
            <a:srcRect r="21459"/>
            <a:stretch>
              <a:fillRect/>
            </a:stretch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sp>
        <p:nvSpPr>
          <p:cNvPr id="2" name="Rounded Rectangle 1"/>
          <p:cNvSpPr/>
          <p:nvPr/>
        </p:nvSpPr>
        <p:spPr>
          <a:xfrm>
            <a:off x="151130" y="137160"/>
            <a:ext cx="7362825" cy="81153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Triển lãm tranh, ảnh về một số sự kiện ở trường.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751965" y="948691"/>
            <a:ext cx="8688070" cy="4925694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3345815" y="6006465"/>
            <a:ext cx="6075680" cy="85153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/>
              <a:t>Nhóm em chọn sự kiện nào? Vì sao?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3345815" y="5940425"/>
            <a:ext cx="6075680" cy="85153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/>
              <a:t>Giới thiệu nội dung các bức tranh, ảnh mà nhóm em lựa chọn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7" grpId="0" animBg="1"/>
      <p:bldP spid="7" grpId="1" animBg="1"/>
      <p:bldP spid="7" grpId="2" animBg="1"/>
      <p:bldP spid="8" grpId="0" bldLvl="0" animBg="1"/>
      <p:bldP spid="8" grpId="1" animBg="1"/>
      <p:bldP spid="8" grpId="2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8705" y="182880"/>
            <a:ext cx="9015095" cy="1325880"/>
          </a:xfrm>
        </p:spPr>
        <p:txBody>
          <a:bodyPr>
            <a:normAutofit/>
          </a:bodyPr>
          <a:lstStyle/>
          <a:p>
            <a:r>
              <a:rPr lang="en-US" sz="3600" b="1"/>
              <a:t>Em sẽ nói và làm gì trong tình huống sau?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918335" y="1307465"/>
            <a:ext cx="8578850" cy="3905885"/>
          </a:xfrm>
          <a:prstGeom prst="rect">
            <a:avLst/>
          </a:prstGeom>
        </p:spPr>
      </p:pic>
      <p:sp>
        <p:nvSpPr>
          <p:cNvPr id="5" name="Cloud 4"/>
          <p:cNvSpPr/>
          <p:nvPr/>
        </p:nvSpPr>
        <p:spPr>
          <a:xfrm>
            <a:off x="1480185" y="5092065"/>
            <a:ext cx="4655820" cy="1379220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/>
              <a:t>Em sẽ gọi bạn quay lại và nhặt rác vứt đúng nơi quy định.</a:t>
            </a:r>
          </a:p>
        </p:txBody>
      </p:sp>
      <p:sp>
        <p:nvSpPr>
          <p:cNvPr id="6" name="Cloud 5"/>
          <p:cNvSpPr/>
          <p:nvPr/>
        </p:nvSpPr>
        <p:spPr>
          <a:xfrm>
            <a:off x="6237605" y="4929505"/>
            <a:ext cx="5608955" cy="1541780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Em nói cho bạn biết làm như vậy là gây mất vệ sinh trường học và nếu bạn chơi đứng với ra ngoài như vậy rất nguy hiểm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5" grpId="0" bldLvl="0" animBg="1"/>
      <p:bldP spid="5" grpId="1" animBg="1"/>
      <p:bldP spid="6" grpId="0" bldLvl="0" animBg="1"/>
      <p:bldP spid="6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34" y="1338568"/>
            <a:ext cx="786511" cy="58439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478" y="2476667"/>
            <a:ext cx="725465" cy="53903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4062" y="553864"/>
            <a:ext cx="1242640" cy="90201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0431" y="1455882"/>
            <a:ext cx="1331922" cy="102078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88" y="457356"/>
            <a:ext cx="1535541" cy="123654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5695" y="5011464"/>
            <a:ext cx="1185863" cy="100342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4576" y="493378"/>
            <a:ext cx="823892" cy="1338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22" y="4002612"/>
            <a:ext cx="731361" cy="1180151"/>
          </a:xfrm>
          <a:prstGeom prst="rect">
            <a:avLst/>
          </a:prstGeom>
        </p:spPr>
      </p:pic>
      <p:sp>
        <p:nvSpPr>
          <p:cNvPr id="13" name="任意多边形: 形状 12"/>
          <p:cNvSpPr/>
          <p:nvPr/>
        </p:nvSpPr>
        <p:spPr>
          <a:xfrm>
            <a:off x="1006381" y="164934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任意多边形: 形状 13"/>
          <p:cNvSpPr/>
          <p:nvPr/>
        </p:nvSpPr>
        <p:spPr>
          <a:xfrm>
            <a:off x="10118553" y="1804872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任意多边形: 形状 14"/>
          <p:cNvSpPr/>
          <p:nvPr/>
        </p:nvSpPr>
        <p:spPr>
          <a:xfrm>
            <a:off x="965135" y="578195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8F6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任意多边形: 形状 15"/>
          <p:cNvSpPr/>
          <p:nvPr/>
        </p:nvSpPr>
        <p:spPr>
          <a:xfrm>
            <a:off x="11689838" y="3600433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图片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659878"/>
            <a:ext cx="12192000" cy="1198068"/>
          </a:xfrm>
          <a:prstGeom prst="rect">
            <a:avLst/>
          </a:prstGeom>
        </p:spPr>
      </p:pic>
      <p:pic>
        <p:nvPicPr>
          <p:cNvPr id="18" name="图片 1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326" y="1230203"/>
            <a:ext cx="4988319" cy="4973932"/>
          </a:xfrm>
          <a:prstGeom prst="rect">
            <a:avLst/>
          </a:prstGeom>
        </p:spPr>
      </p:pic>
      <p:pic>
        <p:nvPicPr>
          <p:cNvPr id="19" name="图片 2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5916" y="3832684"/>
            <a:ext cx="2313945" cy="2495308"/>
          </a:xfrm>
          <a:prstGeom prst="rect">
            <a:avLst/>
          </a:prstGeom>
        </p:spPr>
      </p:pic>
      <p:pic>
        <p:nvPicPr>
          <p:cNvPr id="20" name="图片 2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787" y="4957521"/>
            <a:ext cx="1816256" cy="966300"/>
          </a:xfrm>
          <a:prstGeom prst="rect">
            <a:avLst/>
          </a:prstGeom>
        </p:spPr>
      </p:pic>
      <p:pic>
        <p:nvPicPr>
          <p:cNvPr id="21" name="图片 2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23" y="1338568"/>
            <a:ext cx="4192676" cy="2523890"/>
          </a:xfrm>
          <a:prstGeom prst="rect">
            <a:avLst/>
          </a:prstGeom>
        </p:spPr>
      </p:pic>
      <p:sp>
        <p:nvSpPr>
          <p:cNvPr id="23" name="文本框 29"/>
          <p:cNvSpPr txBox="1"/>
          <p:nvPr/>
        </p:nvSpPr>
        <p:spPr>
          <a:xfrm>
            <a:off x="4511675" y="2955290"/>
            <a:ext cx="353949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000" b="1" i="0" u="none" strike="noStrike" kern="1200" cap="none" spc="300" normalizeH="0" baseline="0" noProof="0" dirty="0">
                <a:ln>
                  <a:noFill/>
                </a:ln>
                <a:solidFill>
                  <a:srgbClr val="ED81A1"/>
                </a:solidFill>
                <a:effectLst/>
                <a:uLnTx/>
                <a:uFillTx/>
                <a:latin typeface="Microsoft YaHei" panose="020B0503020204020204" charset="-122"/>
                <a:ea typeface="Microsoft YaHei" panose="020B0503020204020204" charset="-122"/>
                <a:cs typeface="Aharoni" panose="02010803020104030203" pitchFamily="2" charset="-79"/>
              </a:rPr>
              <a:t>Tiết 2-3</a:t>
            </a:r>
            <a:endParaRPr kumimoji="0" lang="zh-CN" altLang="en-US" sz="2400" b="1" i="0" u="none" strike="noStrike" kern="1200" cap="none" spc="300" normalizeH="0" baseline="0" noProof="0" dirty="0">
              <a:ln>
                <a:noFill/>
              </a:ln>
              <a:solidFill>
                <a:srgbClr val="ED81A1"/>
              </a:solidFill>
              <a:effectLst/>
              <a:uLnTx/>
              <a:uFillTx/>
              <a:latin typeface="Microsoft YaHei" panose="020B0503020204020204" charset="-122"/>
              <a:ea typeface="Microsoft YaHei" panose="020B0503020204020204" charset="-122"/>
              <a:cs typeface="Aharoni" panose="02010803020104030203" pitchFamily="2" charset="-79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000"/>
                            </p:stCondLst>
                            <p:childTnLst>
                              <p:par>
                                <p:cTn id="7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00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0"/>
                            </p:stCondLst>
                            <p:childTnLst>
                              <p:par>
                                <p:cTn id="8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  <p:bldP spid="15" grpId="0" bldLvl="0" animBg="1"/>
      <p:bldP spid="16" grpId="0" bldLvl="0" animBg="1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468549" y="2011761"/>
            <a:ext cx="8601797" cy="2055304"/>
            <a:chOff x="7117" y="5598"/>
            <a:chExt cx="6260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095"/>
              <a:ext cx="6260" cy="881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701" y="5598"/>
              <a:ext cx="5578" cy="681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6000" b="1" i="0" u="none" strike="noStrike" kern="1200" cap="none" spc="0" normalizeH="0" baseline="0" noProof="0" dirty="0" err="1">
                  <a:ln>
                    <a:noFill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6000" b="1" i="0" u="none" strike="noStrike" kern="1200" cap="none" spc="0" normalizeH="0" baseline="0" noProof="0" dirty="0">
                  <a:ln>
                    <a:noFill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6000" b="1" i="0" u="none" strike="noStrike" kern="1200" cap="none" spc="0" normalizeH="0" baseline="0" noProof="0" dirty="0" err="1">
                  <a:ln>
                    <a:noFill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6000" b="1" i="0" u="none" strike="noStrike" kern="1200" cap="none" spc="0" normalizeH="0" baseline="0" noProof="0" dirty="0">
                  <a:ln>
                    <a:noFill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vận dụng</a:t>
              </a:r>
              <a:endParaRPr kumimoji="0" lang="zh-CN" altLang="en-US" sz="600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:wheel spokes="8"/>
      </p:transition>
    </mc:Choice>
    <mc:Fallback xmlns="">
      <p:transition spd="slow" advClick="0" advTm="3713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239</Words>
  <Application>Microsoft Office PowerPoint</Application>
  <PresentationFormat>Widescreen</PresentationFormat>
  <Paragraphs>24</Paragraphs>
  <Slides>12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23" baseType="lpstr">
      <vt:lpstr>等线</vt:lpstr>
      <vt:lpstr>Microsoft YaHei</vt:lpstr>
      <vt:lpstr>Arial</vt:lpstr>
      <vt:lpstr>Calibri</vt:lpstr>
      <vt:lpstr>Calibri Light</vt:lpstr>
      <vt:lpstr>iCiel Mijas</vt:lpstr>
      <vt:lpstr>Times New Roman</vt:lpstr>
      <vt:lpstr>字魂59号-创粗黑</vt:lpstr>
      <vt:lpstr>1_Office Theme</vt:lpstr>
      <vt:lpstr>2_Office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Em sẽ nói và làm gì trong tình huống sau?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Quang Nguyễn Tuấn</cp:lastModifiedBy>
  <cp:revision>2</cp:revision>
  <dcterms:created xsi:type="dcterms:W3CDTF">2021-09-19T01:21:18Z</dcterms:created>
  <dcterms:modified xsi:type="dcterms:W3CDTF">2021-09-19T01:21:34Z</dcterms:modified>
</cp:coreProperties>
</file>