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3.xml" ContentType="application/vnd.openxmlformats-officedocument.presentationml.tags+xml"/>
  <Override PartName="/ppt/notesSlides/notesSlide11.xml" ContentType="application/vnd.openxmlformats-officedocument.presentationml.notesSlide+xml"/>
  <Override PartName="/ppt/tags/tag4.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2"/>
    <p:sldMasterId id="2147483674" r:id="rId3"/>
    <p:sldMasterId id="2147483686" r:id="rId4"/>
    <p:sldMasterId id="2147483698" r:id="rId5"/>
  </p:sldMasterIdLst>
  <p:notesMasterIdLst>
    <p:notesMasterId r:id="rId35"/>
  </p:notesMasterIdLst>
  <p:sldIdLst>
    <p:sldId id="262" r:id="rId6"/>
    <p:sldId id="281" r:id="rId7"/>
    <p:sldId id="282" r:id="rId8"/>
    <p:sldId id="283" r:id="rId9"/>
    <p:sldId id="284" r:id="rId10"/>
    <p:sldId id="285" r:id="rId11"/>
    <p:sldId id="286" r:id="rId12"/>
    <p:sldId id="287" r:id="rId13"/>
    <p:sldId id="263" r:id="rId14"/>
    <p:sldId id="264" r:id="rId15"/>
    <p:sldId id="265" r:id="rId16"/>
    <p:sldId id="266" r:id="rId17"/>
    <p:sldId id="288" r:id="rId18"/>
    <p:sldId id="289" r:id="rId19"/>
    <p:sldId id="290" r:id="rId20"/>
    <p:sldId id="291" r:id="rId21"/>
    <p:sldId id="269" r:id="rId22"/>
    <p:sldId id="292" r:id="rId23"/>
    <p:sldId id="271" r:id="rId24"/>
    <p:sldId id="272" r:id="rId25"/>
    <p:sldId id="273" r:id="rId26"/>
    <p:sldId id="274" r:id="rId27"/>
    <p:sldId id="275" r:id="rId28"/>
    <p:sldId id="278" r:id="rId29"/>
    <p:sldId id="276" r:id="rId30"/>
    <p:sldId id="279" r:id="rId31"/>
    <p:sldId id="293" r:id="rId32"/>
    <p:sldId id="294" r:id="rId33"/>
    <p:sldId id="280"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Duyen" initials="KD" lastIdx="2"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深色样式 2 - 强调 1/强调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1" autoAdjust="0"/>
    <p:restoredTop sz="94660"/>
  </p:normalViewPr>
  <p:slideViewPr>
    <p:cSldViewPr snapToGrid="0">
      <p:cViewPr varScale="1">
        <p:scale>
          <a:sx n="62" d="100"/>
          <a:sy n="62" d="100"/>
        </p:scale>
        <p:origin x="72" y="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9/19/2021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a:p>
        </p:txBody>
      </p:sp>
      <p:sp>
        <p:nvSpPr>
          <p:cNvPr id="4" name="Slide Number Placeholder 3"/>
          <p:cNvSpPr>
            <a:spLocks noGrp="1"/>
          </p:cNvSpPr>
          <p:nvPr>
            <p:ph type="sldNum" sz="quarter" idx="5"/>
          </p:nvPr>
        </p:nvSpPr>
        <p:spPr/>
        <p:txBody>
          <a:bodyPr/>
          <a:lstStyle/>
          <a:p>
            <a:fld id="{21B2AA4F-B828-4D7C-AFD3-893933DAFCB4}" type="slidenum">
              <a:rPr lang="en-US" smtClean="0"/>
              <a:t>1</a:t>
            </a:fld>
            <a:endParaRPr lang="en-US"/>
          </a:p>
        </p:txBody>
      </p:sp>
    </p:spTree>
    <p:extLst>
      <p:ext uri="{BB962C8B-B14F-4D97-AF65-F5344CB8AC3E}">
        <p14:creationId xmlns:p14="http://schemas.microsoft.com/office/powerpoint/2010/main" val="32910217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t>23</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A930D33-079D-4CA9-A1E7-7078CAC5F2FE}" type="slidenum">
              <a:rPr lang="zh-CN" altLang="en-US" smtClean="0"/>
              <a:t>24</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26</a:t>
            </a:fld>
            <a:endParaRPr lang="en-US"/>
          </a:p>
        </p:txBody>
      </p:sp>
    </p:spTree>
    <p:extLst>
      <p:ext uri="{BB962C8B-B14F-4D97-AF65-F5344CB8AC3E}">
        <p14:creationId xmlns:p14="http://schemas.microsoft.com/office/powerpoint/2010/main" val="29984771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28</a:t>
            </a:fld>
            <a:endParaRPr lang="en-US"/>
          </a:p>
        </p:txBody>
      </p:sp>
    </p:spTree>
    <p:extLst>
      <p:ext uri="{BB962C8B-B14F-4D97-AF65-F5344CB8AC3E}">
        <p14:creationId xmlns:p14="http://schemas.microsoft.com/office/powerpoint/2010/main" val="22428631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8</a:t>
            </a:fld>
            <a:endParaRPr lang="en-US"/>
          </a:p>
        </p:txBody>
      </p:sp>
    </p:spTree>
    <p:extLst>
      <p:ext uri="{BB962C8B-B14F-4D97-AF65-F5344CB8AC3E}">
        <p14:creationId xmlns:p14="http://schemas.microsoft.com/office/powerpoint/2010/main" val="26097623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t>11</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t>17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p:sp>
      <p:sp>
        <p:nvSpPr>
          <p:cNvPr id="40963" name="文本占位符 8499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t>19</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fld id="{9ED2E422-42A8-4A7B-87CD-13A088DD6287}" type="slidenum">
              <a:rPr lang="en-US" smtClean="0"/>
              <a:t>20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9/19/2021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9/19/2021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9/19/2021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2021/9/19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2021/9/19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2021/9/19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997B5FA-0921-464F-AAE1-844C04324D75}" type="datetimeFigureOut">
              <a:rPr lang="zh-CN" altLang="en-US" smtClean="0"/>
              <a:t>2021/9/19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97B5FA-0921-464F-AAE1-844C04324D75}" type="datetimeFigureOut">
              <a:rPr lang="zh-CN" altLang="en-US" smtClean="0"/>
              <a:t>2021/9/19</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997B5FA-0921-464F-AAE1-844C04324D75}" type="datetimeFigureOut">
              <a:rPr lang="zh-CN" altLang="en-US" smtClean="0"/>
              <a:t>2021/9/19</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9/19/2021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t>2021/9/19</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2021/9/19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2021/9/19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2021/9/19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2021/9/19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9/19/2021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76555DC-DB59-438D-B55A-36E26D316A4E}" type="datetimeFigureOut">
              <a:rPr lang="en-US" smtClean="0"/>
              <a:t>9/19/2021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pic>
        <p:nvPicPr>
          <p:cNvPr id="8" name="图片 1"/>
          <p:cNvPicPr>
            <a:picLocks noChangeAspect="1"/>
          </p:cNvPicPr>
          <p:nvPr userDrawn="1"/>
        </p:nvPicPr>
        <p:blipFill>
          <a:blip r:embed="rId2" cstate="email"/>
          <a:stretch>
            <a:fillRect/>
          </a:stretch>
        </p:blipFill>
        <p:spPr>
          <a:xfrm flipH="1">
            <a:off x="-1" y="-1"/>
            <a:ext cx="4355558" cy="26515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ppt_x</p:attrName>
                                        </p:attrNameLst>
                                      </p:cBhvr>
                                      <p:tavLst>
                                        <p:tav tm="0">
                                          <p:val>
                                            <p:strVal val="#ppt_x"/>
                                          </p:val>
                                        </p:tav>
                                        <p:tav tm="100000">
                                          <p:val>
                                            <p:strVal val="#ppt_x"/>
                                          </p:val>
                                        </p:tav>
                                      </p:tavLst>
                                    </p:anim>
                                    <p:anim calcmode="lin" valueType="num">
                                      <p:cBhvr>
                                        <p:cTn id="9" dur="2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555DC-DB59-438D-B55A-36E26D316A4E}" type="datetimeFigureOut">
              <a:rPr lang="en-US" smtClean="0"/>
              <a:t>9/19/2021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6555DC-DB59-438D-B55A-36E26D316A4E}" type="datetimeFigureOut">
              <a:rPr lang="en-US" smtClean="0"/>
              <a:t>9/19/2021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76555DC-DB59-438D-B55A-36E26D316A4E}" type="datetimeFigureOut">
              <a:rPr lang="en-US" smtClean="0"/>
              <a:t>9/19/2021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9/19/2021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76555DC-DB59-438D-B55A-36E26D316A4E}" type="datetimeFigureOut">
              <a:rPr lang="en-US" smtClean="0"/>
              <a:t>9/19/2021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76555DC-DB59-438D-B55A-36E26D316A4E}" type="datetimeFigureOut">
              <a:rPr lang="en-US" smtClean="0"/>
              <a:t>9/19/2021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6555DC-DB59-438D-B55A-36E26D316A4E}" type="datetimeFigureOut">
              <a:rPr lang="en-US" smtClean="0"/>
              <a:t>9/19/2021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76555DC-DB59-438D-B55A-36E26D316A4E}" type="datetimeFigureOut">
              <a:rPr lang="en-US" smtClean="0"/>
              <a:t>9/19/2021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76555DC-DB59-438D-B55A-36E26D316A4E}" type="datetimeFigureOut">
              <a:rPr lang="en-US" smtClean="0"/>
              <a:t>9/19/2021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555DC-DB59-438D-B55A-36E26D316A4E}" type="datetimeFigureOut">
              <a:rPr lang="en-US" smtClean="0"/>
              <a:t>9/19/2021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555DC-DB59-438D-B55A-36E26D316A4E}" type="datetimeFigureOut">
              <a:rPr lang="en-US" smtClean="0"/>
              <a:t>9/19/2021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C10B419-FF10-4B1A-ACF4-A90B728DFC1A}" type="datetimeFigureOut">
              <a:rPr lang="en-US" smtClean="0"/>
              <a:t>9/19/2021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E3DEF7-8BFF-473F-BBF9-2145226ECB6F}" type="slidenum">
              <a:rPr lang="en-US" smtClean="0"/>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10B419-FF10-4B1A-ACF4-A90B728DFC1A}" type="datetimeFigureOut">
              <a:rPr lang="en-US" smtClean="0"/>
              <a:t>9/19/2021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E3DEF7-8BFF-473F-BBF9-2145226ECB6F}" type="slidenum">
              <a:rPr lang="en-US" smtClean="0"/>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10B419-FF10-4B1A-ACF4-A90B728DFC1A}" type="datetimeFigureOut">
              <a:rPr lang="en-US" smtClean="0"/>
              <a:t>9/19/2021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E3DEF7-8BFF-473F-BBF9-2145226ECB6F}"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9/19/2021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10B419-FF10-4B1A-ACF4-A90B728DFC1A}" type="datetimeFigureOut">
              <a:rPr lang="en-US" smtClean="0"/>
              <a:t>9/19/2021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E3DEF7-8BFF-473F-BBF9-2145226ECB6F}" type="slidenum">
              <a:rPr lang="en-US" smtClean="0"/>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10B419-FF10-4B1A-ACF4-A90B728DFC1A}" type="datetimeFigureOut">
              <a:rPr lang="en-US" smtClean="0"/>
              <a:t>9/19/2021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3E3DEF7-8BFF-473F-BBF9-2145226ECB6F}" type="slidenum">
              <a:rPr lang="en-US" smtClean="0"/>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10B419-FF10-4B1A-ACF4-A90B728DFC1A}" type="datetimeFigureOut">
              <a:rPr lang="en-US" smtClean="0"/>
              <a:t>9/19/2021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E3DEF7-8BFF-473F-BBF9-2145226ECB6F}" type="slidenum">
              <a:rPr lang="en-US" smtClean="0"/>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10B419-FF10-4B1A-ACF4-A90B728DFC1A}" type="datetimeFigureOut">
              <a:rPr lang="en-US" smtClean="0"/>
              <a:t>9/19/2021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E3DEF7-8BFF-473F-BBF9-2145226ECB6F}" type="slidenum">
              <a:rPr lang="en-US" smtClean="0"/>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C10B419-FF10-4B1A-ACF4-A90B728DFC1A}" type="datetimeFigureOut">
              <a:rPr lang="en-US" smtClean="0"/>
              <a:t>9/19/2021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E3DEF7-8BFF-473F-BBF9-2145226ECB6F}" type="slidenum">
              <a:rPr lang="en-US" smtClean="0"/>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C10B419-FF10-4B1A-ACF4-A90B728DFC1A}" type="datetimeFigureOut">
              <a:rPr lang="en-US" smtClean="0"/>
              <a:t>9/19/2021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E3DEF7-8BFF-473F-BBF9-2145226ECB6F}" type="slidenum">
              <a:rPr lang="en-US" smtClean="0"/>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10B419-FF10-4B1A-ACF4-A90B728DFC1A}" type="datetimeFigureOut">
              <a:rPr lang="en-US" smtClean="0"/>
              <a:t>9/19/2021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E3DEF7-8BFF-473F-BBF9-2145226ECB6F}" type="slidenum">
              <a:rPr lang="en-US" smtClean="0"/>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10B419-FF10-4B1A-ACF4-A90B728DFC1A}" type="datetimeFigureOut">
              <a:rPr lang="en-US" smtClean="0"/>
              <a:t>9/19/2021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E3DEF7-8BFF-473F-BBF9-2145226ECB6F}"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9/19/2021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9/19/2021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9/19/2021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9/19/2021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jp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4.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jp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5.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1.jp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1.jp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t="-6000" b="-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9/19/2021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6000" b="-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D54D79-588C-414F-9935-D85D26666345}" type="datetimeFigureOut">
              <a:rPr lang="zh-CN" altLang="en-US" smtClean="0"/>
              <a:t>2021/9/19</a:t>
            </a:fld>
            <a:endParaRPr lang="zh-CN" alt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4EC328-9116-4993-92C0-623125586BFE}" type="slidenum">
              <a:rPr lang="zh-CN" altLang="en-US" smtClean="0"/>
              <a:t>‹#›</a:t>
            </a:fld>
            <a:endParaRPr lang="zh-CN" altLang="en-US"/>
          </a:p>
        </p:txBody>
      </p:sp>
      <p:pic>
        <p:nvPicPr>
          <p:cNvPr id="7" name="图片 7" descr="444"/>
          <p:cNvPicPr>
            <a:picLocks noChangeAspect="1"/>
          </p:cNvPicPr>
          <p:nvPr userDrawn="1"/>
        </p:nvPicPr>
        <p:blipFill>
          <a:blip r:embed="rId14"/>
          <a:stretch>
            <a:fillRect/>
          </a:stretch>
        </p:blipFill>
        <p:spPr>
          <a:xfrm>
            <a:off x="-8256" y="3810"/>
            <a:ext cx="12208511" cy="6851015"/>
          </a:xfrm>
          <a:prstGeom prst="rect">
            <a:avLst/>
          </a:prstGeom>
        </p:spPr>
      </p:pic>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t="-6000" b="-6000"/>
          </a:stretch>
        </a:blipFill>
        <a:effectLst/>
      </p:bgPr>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4"/>
          <a:stretch>
            <a:fillRect/>
          </a:stretch>
        </p:blipFill>
        <p:spPr>
          <a:xfrm>
            <a:off x="0" y="0"/>
            <a:ext cx="12192000" cy="68580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6000" b="-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6555DC-DB59-438D-B55A-36E26D316A4E}" type="datetimeFigureOut">
              <a:rPr lang="en-US" smtClean="0"/>
              <a:t>9/19/2021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11CBEC-4DA8-4B79-99D0-37DDF6BCFAE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6000" b="-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10B419-FF10-4B1A-ACF4-A90B728DFC1A}" type="datetimeFigureOut">
              <a:rPr lang="en-US" smtClean="0"/>
              <a:t>9/19/2021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E3DEF7-8BFF-473F-BBF9-2145226ECB6F}"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40.GIF"/><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31.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47.xml"/></Relationships>
</file>

<file path=ppt/slides/_rels/slide20.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18" Type="http://schemas.openxmlformats.org/officeDocument/2006/relationships/image" Target="../media/image57.png"/><Relationship Id="rId3" Type="http://schemas.openxmlformats.org/officeDocument/2006/relationships/image" Target="../media/image42.png"/><Relationship Id="rId21" Type="http://schemas.openxmlformats.org/officeDocument/2006/relationships/image" Target="../media/image59.png"/><Relationship Id="rId7" Type="http://schemas.openxmlformats.org/officeDocument/2006/relationships/image" Target="../media/image46.png"/><Relationship Id="rId12" Type="http://schemas.openxmlformats.org/officeDocument/2006/relationships/image" Target="../media/image51.png"/><Relationship Id="rId17" Type="http://schemas.openxmlformats.org/officeDocument/2006/relationships/image" Target="../media/image56.png"/><Relationship Id="rId2" Type="http://schemas.openxmlformats.org/officeDocument/2006/relationships/notesSlide" Target="../notesSlides/notesSlide9.xml"/><Relationship Id="rId16" Type="http://schemas.openxmlformats.org/officeDocument/2006/relationships/image" Target="../media/image55.png"/><Relationship Id="rId20" Type="http://schemas.openxmlformats.org/officeDocument/2006/relationships/image" Target="../media/image6.png"/><Relationship Id="rId1" Type="http://schemas.openxmlformats.org/officeDocument/2006/relationships/slideLayout" Target="../slideLayouts/slideLayout42.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54.png"/><Relationship Id="rId10" Type="http://schemas.openxmlformats.org/officeDocument/2006/relationships/image" Target="../media/image49.png"/><Relationship Id="rId19" Type="http://schemas.openxmlformats.org/officeDocument/2006/relationships/image" Target="../media/image58.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png"/><Relationship Id="rId3" Type="http://schemas.openxmlformats.org/officeDocument/2006/relationships/slideLayout" Target="../slideLayouts/slideLayout47.xml"/><Relationship Id="rId7" Type="http://schemas.openxmlformats.org/officeDocument/2006/relationships/image" Target="../media/image14.png"/><Relationship Id="rId12" Type="http://schemas.openxmlformats.org/officeDocument/2006/relationships/image" Target="../media/image18.png"/><Relationship Id="rId2" Type="http://schemas.openxmlformats.org/officeDocument/2006/relationships/audio" Target="../media/media1.wav"/><Relationship Id="rId16" Type="http://schemas.openxmlformats.org/officeDocument/2006/relationships/image" Target="../media/image21.png"/><Relationship Id="rId1" Type="http://schemas.microsoft.com/office/2007/relationships/media" Target="../media/media1.wav"/><Relationship Id="rId6" Type="http://schemas.microsoft.com/office/2007/relationships/hdphoto" Target="../media/hdphoto1.wdp"/><Relationship Id="rId11" Type="http://schemas.microsoft.com/office/2007/relationships/hdphoto" Target="../media/hdphoto2.wdp"/><Relationship Id="rId5" Type="http://schemas.openxmlformats.org/officeDocument/2006/relationships/image" Target="../media/image13.png"/><Relationship Id="rId15" Type="http://schemas.openxmlformats.org/officeDocument/2006/relationships/image" Target="../media/image20.png"/><Relationship Id="rId10" Type="http://schemas.openxmlformats.org/officeDocument/2006/relationships/image" Target="../media/image17.png"/><Relationship Id="rId4" Type="http://schemas.openxmlformats.org/officeDocument/2006/relationships/image" Target="../media/image12.jpeg"/><Relationship Id="rId9" Type="http://schemas.openxmlformats.org/officeDocument/2006/relationships/image" Target="../media/image16.png"/><Relationship Id="rId14" Type="http://schemas.microsoft.com/office/2007/relationships/hdphoto" Target="../media/hdphoto3.wdp"/></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13" Type="http://schemas.microsoft.com/office/2007/relationships/hdphoto" Target="../media/hdphoto5.wdp"/><Relationship Id="rId3" Type="http://schemas.openxmlformats.org/officeDocument/2006/relationships/image" Target="../media/image23.GIF"/><Relationship Id="rId7" Type="http://schemas.microsoft.com/office/2007/relationships/hdphoto" Target="../media/hdphoto4.wdp"/><Relationship Id="rId12" Type="http://schemas.openxmlformats.org/officeDocument/2006/relationships/image" Target="../media/image29.png"/><Relationship Id="rId2" Type="http://schemas.openxmlformats.org/officeDocument/2006/relationships/image" Target="../media/image22.png"/><Relationship Id="rId1" Type="http://schemas.openxmlformats.org/officeDocument/2006/relationships/slideLayout" Target="../slideLayouts/slideLayout47.xml"/><Relationship Id="rId6" Type="http://schemas.openxmlformats.org/officeDocument/2006/relationships/image" Target="../media/image26.png"/><Relationship Id="rId11" Type="http://schemas.openxmlformats.org/officeDocument/2006/relationships/image" Target="../media/image28.png"/><Relationship Id="rId5" Type="http://schemas.openxmlformats.org/officeDocument/2006/relationships/image" Target="../media/image25.GIF"/><Relationship Id="rId10" Type="http://schemas.microsoft.com/office/2007/relationships/hdphoto" Target="../media/hdphoto3.wdp"/><Relationship Id="rId4" Type="http://schemas.openxmlformats.org/officeDocument/2006/relationships/image" Target="../media/image24.GIF"/><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2.png"/><Relationship Id="rId1" Type="http://schemas.openxmlformats.org/officeDocument/2006/relationships/slideLayout" Target="../slideLayouts/slideLayout47.xml"/><Relationship Id="rId5" Type="http://schemas.openxmlformats.org/officeDocument/2006/relationships/image" Target="../media/image31.png"/><Relationship Id="rId4" Type="http://schemas.microsoft.com/office/2007/relationships/hdphoto" Target="../media/hdphoto6.wdp"/></Relationships>
</file>

<file path=ppt/slides/_rels/slide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2.png"/><Relationship Id="rId1" Type="http://schemas.openxmlformats.org/officeDocument/2006/relationships/slideLayout" Target="../slideLayouts/slideLayout47.xml"/><Relationship Id="rId5" Type="http://schemas.openxmlformats.org/officeDocument/2006/relationships/image" Target="../media/image31.png"/><Relationship Id="rId4" Type="http://schemas.microsoft.com/office/2007/relationships/hdphoto" Target="../media/hdphoto6.wdp"/></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2.png"/><Relationship Id="rId1" Type="http://schemas.openxmlformats.org/officeDocument/2006/relationships/slideLayout" Target="../slideLayouts/slideLayout47.xml"/><Relationship Id="rId5" Type="http://schemas.openxmlformats.org/officeDocument/2006/relationships/image" Target="../media/image31.png"/><Relationship Id="rId4" Type="http://schemas.microsoft.com/office/2007/relationships/hdphoto" Target="../media/hdphoto6.wdp"/></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47.xml"/><Relationship Id="rId6" Type="http://schemas.openxmlformats.org/officeDocument/2006/relationships/image" Target="../media/image31.png"/><Relationship Id="rId5" Type="http://schemas.microsoft.com/office/2007/relationships/hdphoto" Target="../media/hdphoto6.wdp"/><Relationship Id="rId4" Type="http://schemas.openxmlformats.org/officeDocument/2006/relationships/image" Target="../media/image30.jpe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3"/>
          <p:cNvPicPr>
            <a:picLocks noChangeAspect="1"/>
          </p:cNvPicPr>
          <p:nvPr/>
        </p:nvPicPr>
        <p:blipFill rotWithShape="1">
          <a:blip r:embed="rId3" cstate="screen"/>
          <a:srcRect/>
          <a:stretch>
            <a:fillRect/>
          </a:stretch>
        </p:blipFill>
        <p:spPr>
          <a:xfrm>
            <a:off x="0" y="4833257"/>
            <a:ext cx="12192000" cy="2024743"/>
          </a:xfrm>
          <a:prstGeom prst="rect">
            <a:avLst/>
          </a:prstGeom>
        </p:spPr>
      </p:pic>
      <p:pic>
        <p:nvPicPr>
          <p:cNvPr id="3" name="2"/>
          <p:cNvPicPr>
            <a:picLocks noChangeAspect="1"/>
          </p:cNvPicPr>
          <p:nvPr/>
        </p:nvPicPr>
        <p:blipFill>
          <a:blip r:embed="rId4" cstate="screen"/>
          <a:stretch>
            <a:fillRect/>
          </a:stretch>
        </p:blipFill>
        <p:spPr>
          <a:xfrm>
            <a:off x="2989580" y="370840"/>
            <a:ext cx="7760335" cy="5164455"/>
          </a:xfrm>
          <a:prstGeom prst="rect">
            <a:avLst/>
          </a:prstGeom>
        </p:spPr>
      </p:pic>
      <p:pic>
        <p:nvPicPr>
          <p:cNvPr id="4" name="7"/>
          <p:cNvPicPr>
            <a:picLocks noChangeAspect="1"/>
          </p:cNvPicPr>
          <p:nvPr/>
        </p:nvPicPr>
        <p:blipFill rotWithShape="1">
          <a:blip r:embed="rId5" cstate="screen"/>
          <a:srcRect/>
          <a:stretch>
            <a:fillRect/>
          </a:stretch>
        </p:blipFill>
        <p:spPr>
          <a:xfrm>
            <a:off x="187708" y="2082745"/>
            <a:ext cx="2627036" cy="2258134"/>
          </a:xfrm>
          <a:prstGeom prst="rect">
            <a:avLst/>
          </a:prstGeom>
        </p:spPr>
      </p:pic>
      <p:sp>
        <p:nvSpPr>
          <p:cNvPr id="5" name="Rectangle 2"/>
          <p:cNvSpPr txBox="1">
            <a:spLocks noChangeArrowheads="1"/>
          </p:cNvSpPr>
          <p:nvPr/>
        </p:nvSpPr>
        <p:spPr>
          <a:xfrm>
            <a:off x="3869055" y="3475355"/>
            <a:ext cx="5295265" cy="698500"/>
          </a:xfrm>
          <a:prstGeom prst="rect">
            <a:avLst/>
          </a:prstGeom>
          <a:extLst>
            <a:ext uri="{91240B29-F687-4F45-9708-019B960494DF}">
              <a14:hiddenLine xmlns:a14="http://schemas.microsoft.com/office/drawing/2010/main" w="9525">
                <a:solidFill>
                  <a:srgbClr val="000000"/>
                </a:solidFill>
                <a:bevel/>
              </a14:hiddenLine>
            </a:ext>
          </a:extLst>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mn-ea"/>
                <a:cs typeface="Times New Roman" panose="02020603050405020304" pitchFamily="18" charset="0"/>
                <a:sym typeface="+mn-lt"/>
              </a:rPr>
              <a:t>Bài 9: Giữ vệ sinh trường học</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p15:prstTrans prst="curtains"/>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 decel="10000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750" fill="hold"/>
                                        <p:tgtEl>
                                          <p:spTgt spid="3"/>
                                        </p:tgtEl>
                                        <p:attrNameLst>
                                          <p:attrName>ppt_x</p:attrName>
                                        </p:attrNameLst>
                                      </p:cBhvr>
                                      <p:tavLst>
                                        <p:tav tm="0">
                                          <p:val>
                                            <p:strVal val="#ppt_x"/>
                                          </p:val>
                                        </p:tav>
                                        <p:tav tm="100000">
                                          <p:val>
                                            <p:strVal val="#ppt_x"/>
                                          </p:val>
                                        </p:tav>
                                      </p:tavLst>
                                    </p:anim>
                                    <p:anim calcmode="lin" valueType="num">
                                      <p:cBhvr additive="base">
                                        <p:cTn id="13" dur="75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16" presetClass="entr" presetSubtype="21"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5999"/>
              <a:ext cx="6260" cy="977"/>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1" i="0" u="none" strike="noStrike" kern="1200" cap="none" spc="0" normalizeH="0" baseline="0" noProof="0" dirty="0" err="1">
                  <a:ln>
                    <a:noFill/>
                  </a:ln>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1" i="0" u="none" strike="noStrike" kern="1200" cap="none" spc="0" normalizeH="0" baseline="0" noProof="0" dirty="0">
                  <a:ln>
                    <a:noFill/>
                  </a:ln>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1" i="0" u="none" strike="noStrike" kern="1200" cap="none" spc="0" normalizeH="0" baseline="0" noProof="0" dirty="0" err="1">
                  <a:ln>
                    <a:noFill/>
                  </a:ln>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1" i="0" u="none" strike="noStrike" kern="1200" cap="none" spc="0" normalizeH="0" baseline="0" noProof="0" dirty="0">
                  <a:ln>
                    <a:noFill/>
                  </a:ln>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mở đầu</a:t>
              </a:r>
              <a:endParaRPr kumimoji="0" lang="zh-CN" altLang="en-US" sz="5400" b="1" i="0" u="none" strike="noStrike" kern="1200" cap="none" spc="0" normalizeH="0" baseline="0" noProof="0" dirty="0">
                <a:ln>
                  <a:noFill/>
                </a:ln>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250" advClick="0" advTm="3713">
        <p:wheel spokes="8"/>
      </p:transition>
    </mc:Choice>
    <mc:Fallback xmlns="">
      <p:transition spd="slow" advClick="0" advTm="3713">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969645" y="132080"/>
            <a:ext cx="10252710" cy="93281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t>Em có nhận xét gì khi nhìn thấy khung cảnh sân trường sau buổi sinh hoạt dưới cờ như hình bên?</a:t>
            </a:r>
          </a:p>
        </p:txBody>
      </p:sp>
      <p:pic>
        <p:nvPicPr>
          <p:cNvPr id="5" name="Content Placeholder 4"/>
          <p:cNvPicPr>
            <a:picLocks noGrp="1" noChangeAspect="1"/>
          </p:cNvPicPr>
          <p:nvPr>
            <p:ph idx="1"/>
          </p:nvPr>
        </p:nvPicPr>
        <p:blipFill>
          <a:blip r:embed="rId4"/>
          <a:stretch>
            <a:fillRect/>
          </a:stretch>
        </p:blipFill>
        <p:spPr>
          <a:xfrm>
            <a:off x="3406140" y="1313180"/>
            <a:ext cx="6209665" cy="4232275"/>
          </a:xfrm>
          <a:prstGeom prst="rect">
            <a:avLst/>
          </a:prstGeom>
        </p:spPr>
      </p:pic>
      <p:sp>
        <p:nvSpPr>
          <p:cNvPr id="7" name="Vertical Scroll 6"/>
          <p:cNvSpPr/>
          <p:nvPr/>
        </p:nvSpPr>
        <p:spPr>
          <a:xfrm>
            <a:off x="283210" y="1684020"/>
            <a:ext cx="2951480" cy="4564380"/>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Khung cảnh sân trường sau buổi sinh hoạt rất bừa bãi, mất vệ sinh, giấy, rác bị vất đầy trên sân trường, ghế thì không được thu lại sau buổi sinh hoạt.</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advClick="0" advTm="3713">
        <p:comb/>
      </p:transition>
    </mc:Choice>
    <mc:Fallback xmlns="">
      <p:transition spd="slow" advClick="0" advTm="3713">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P spid="7" grpId="0" animBg="1"/>
      <p:bldP spid="7"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2115821" y="2022035"/>
            <a:ext cx="8601797" cy="2055304"/>
            <a:chOff x="7117" y="5598"/>
            <a:chExt cx="6260" cy="1378"/>
          </a:xfrm>
        </p:grpSpPr>
        <p:sp>
          <p:nvSpPr>
            <p:cNvPr id="19" name="任意多边形 18"/>
            <p:cNvSpPr/>
            <p:nvPr/>
          </p:nvSpPr>
          <p:spPr>
            <a:xfrm>
              <a:off x="7117" y="5985"/>
              <a:ext cx="6260" cy="991"/>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798" y="5598"/>
              <a:ext cx="5481"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1" i="0" u="none" strike="noStrike" kern="1200" cap="none" spc="0" normalizeH="0" baseline="0" noProof="0" dirty="0" err="1">
                  <a:ln>
                    <a:noFill/>
                  </a:ln>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1" i="0" u="none" strike="noStrike" kern="1200" cap="none" spc="0" normalizeH="0" baseline="0" noProof="0" dirty="0">
                  <a:ln>
                    <a:noFill/>
                  </a:ln>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1" i="0" u="none" strike="noStrike" kern="1200" cap="none" spc="0" normalizeH="0" baseline="0" noProof="0" dirty="0" err="1">
                  <a:ln>
                    <a:noFill/>
                  </a:ln>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1" i="0" u="none" strike="noStrike" kern="1200" cap="none" spc="0" normalizeH="0" baseline="0" noProof="0" dirty="0">
                  <a:ln>
                    <a:noFill/>
                  </a:ln>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khám phá</a:t>
              </a:r>
              <a:endParaRPr kumimoji="0" lang="zh-CN" altLang="en-US" sz="5400" b="1" i="0" u="none" strike="noStrike" kern="1200" cap="none" spc="0" normalizeH="0" baseline="0" noProof="0" dirty="0">
                <a:ln>
                  <a:noFill/>
                </a:ln>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250" advClick="0" advTm="3713">
        <p:wheel spokes="8"/>
      </p:transition>
    </mc:Choice>
    <mc:Fallback xmlns="">
      <p:transition spd="slow" advClick="0" advTm="3713">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s 2"/>
          <p:cNvSpPr/>
          <p:nvPr/>
        </p:nvSpPr>
        <p:spPr>
          <a:xfrm>
            <a:off x="962660" y="65276"/>
            <a:ext cx="10680700" cy="10772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sz="3200" b="1" dirty="0"/>
              <a:t>Cho </a:t>
            </a:r>
            <a:r>
              <a:rPr lang="en-US" sz="3200" b="1" dirty="0" err="1"/>
              <a:t>biết</a:t>
            </a:r>
            <a:r>
              <a:rPr lang="en-US" sz="3200" b="1" dirty="0"/>
              <a:t> </a:t>
            </a:r>
            <a:r>
              <a:rPr lang="en-US" sz="3200" b="1" dirty="0" err="1"/>
              <a:t>các</a:t>
            </a:r>
            <a:r>
              <a:rPr lang="en-US" sz="3200" b="1" dirty="0"/>
              <a:t> </a:t>
            </a:r>
            <a:r>
              <a:rPr lang="en-US" sz="3200" b="1" dirty="0" err="1"/>
              <a:t>bạn</a:t>
            </a:r>
            <a:r>
              <a:rPr lang="en-US" sz="3200" b="1" dirty="0"/>
              <a:t> </a:t>
            </a:r>
            <a:r>
              <a:rPr lang="en-US" sz="3200" b="1" dirty="0" err="1"/>
              <a:t>trong</a:t>
            </a:r>
            <a:r>
              <a:rPr lang="en-US" sz="3200" b="1" dirty="0"/>
              <a:t> </a:t>
            </a:r>
            <a:r>
              <a:rPr lang="en-US" sz="3200" b="1" dirty="0" err="1"/>
              <a:t>mỗi</a:t>
            </a:r>
            <a:r>
              <a:rPr lang="en-US" sz="3200" b="1" dirty="0"/>
              <a:t> </a:t>
            </a:r>
            <a:r>
              <a:rPr lang="en-US" sz="3200" b="1" dirty="0" err="1"/>
              <a:t>hình</a:t>
            </a:r>
            <a:r>
              <a:rPr lang="en-US" sz="3200" b="1" dirty="0"/>
              <a:t> </a:t>
            </a:r>
            <a:r>
              <a:rPr lang="en-US" sz="3200" b="1" dirty="0" err="1"/>
              <a:t>đang</a:t>
            </a:r>
            <a:r>
              <a:rPr lang="en-US" sz="3200" b="1" dirty="0"/>
              <a:t> </a:t>
            </a:r>
            <a:r>
              <a:rPr lang="en-US" sz="3200" b="1" dirty="0" err="1"/>
              <a:t>làm</a:t>
            </a:r>
            <a:r>
              <a:rPr lang="en-US" sz="3200" b="1" dirty="0"/>
              <a:t> </a:t>
            </a:r>
            <a:r>
              <a:rPr lang="en-US" sz="3200" b="1" dirty="0" err="1"/>
              <a:t>gì</a:t>
            </a:r>
            <a:r>
              <a:rPr lang="en-US" sz="3200" b="1" dirty="0"/>
              <a:t>. </a:t>
            </a:r>
            <a:r>
              <a:rPr lang="en-US" sz="3200" b="1" dirty="0" err="1"/>
              <a:t>Những</a:t>
            </a:r>
            <a:r>
              <a:rPr lang="en-US" sz="3200" b="1" dirty="0"/>
              <a:t> </a:t>
            </a:r>
            <a:r>
              <a:rPr lang="en-US" sz="3200" b="1" dirty="0" err="1"/>
              <a:t>việc</a:t>
            </a:r>
            <a:r>
              <a:rPr lang="en-US" sz="3200" b="1" dirty="0"/>
              <a:t> </a:t>
            </a:r>
            <a:r>
              <a:rPr lang="en-US" sz="3200" b="1" dirty="0" err="1"/>
              <a:t>làm</a:t>
            </a:r>
            <a:r>
              <a:rPr lang="en-US" sz="3200" b="1" dirty="0"/>
              <a:t> </a:t>
            </a:r>
            <a:r>
              <a:rPr lang="en-US" sz="3200" b="1" dirty="0" err="1"/>
              <a:t>nào</a:t>
            </a:r>
            <a:r>
              <a:rPr lang="en-US" sz="3200" b="1" dirty="0"/>
              <a:t> </a:t>
            </a:r>
            <a:r>
              <a:rPr lang="en-US" sz="3200" b="1" dirty="0" err="1"/>
              <a:t>của</a:t>
            </a:r>
            <a:r>
              <a:rPr lang="en-US" sz="3200" b="1" dirty="0"/>
              <a:t> </a:t>
            </a:r>
            <a:r>
              <a:rPr lang="en-US" sz="3200" b="1" dirty="0" err="1"/>
              <a:t>các</a:t>
            </a:r>
            <a:r>
              <a:rPr lang="en-US" sz="3200" b="1" dirty="0"/>
              <a:t> </a:t>
            </a:r>
            <a:r>
              <a:rPr lang="en-US" sz="3200" b="1" dirty="0" err="1"/>
              <a:t>bạn</a:t>
            </a:r>
            <a:r>
              <a:rPr lang="en-US" sz="3200" b="1" dirty="0"/>
              <a:t> </a:t>
            </a:r>
            <a:r>
              <a:rPr lang="en-US" sz="3200" b="1" dirty="0" err="1"/>
              <a:t>mà</a:t>
            </a:r>
            <a:r>
              <a:rPr lang="en-US" sz="3200" b="1" dirty="0"/>
              <a:t> </a:t>
            </a:r>
            <a:r>
              <a:rPr lang="en-US" sz="3200" b="1" dirty="0" err="1"/>
              <a:t>em</a:t>
            </a:r>
            <a:r>
              <a:rPr lang="en-US" sz="3200" b="1" dirty="0"/>
              <a:t> </a:t>
            </a:r>
            <a:r>
              <a:rPr lang="en-US" sz="3200" b="1" dirty="0" err="1"/>
              <a:t>không</a:t>
            </a:r>
            <a:r>
              <a:rPr lang="en-US" sz="3200" b="1" dirty="0"/>
              <a:t> </a:t>
            </a:r>
            <a:r>
              <a:rPr lang="en-US" sz="3200" b="1" dirty="0" err="1"/>
              <a:t>đồng</a:t>
            </a:r>
            <a:r>
              <a:rPr lang="en-US" sz="3200" b="1" dirty="0"/>
              <a:t> </a:t>
            </a:r>
            <a:r>
              <a:rPr lang="en-US" sz="3200" b="1" dirty="0" err="1"/>
              <a:t>tình</a:t>
            </a:r>
            <a:r>
              <a:rPr lang="en-US" sz="3200" b="1" dirty="0"/>
              <a:t>? </a:t>
            </a:r>
            <a:r>
              <a:rPr lang="en-US" sz="3200" b="1" dirty="0" err="1"/>
              <a:t>Vì</a:t>
            </a:r>
            <a:r>
              <a:rPr lang="en-US" sz="3200" b="1" dirty="0"/>
              <a:t> </a:t>
            </a:r>
            <a:r>
              <a:rPr lang="en-US" sz="3200" b="1" dirty="0" err="1"/>
              <a:t>sao</a:t>
            </a:r>
            <a:r>
              <a:rPr lang="en-US" sz="3200" b="1" dirty="0"/>
              <a:t>?</a:t>
            </a:r>
          </a:p>
        </p:txBody>
      </p:sp>
      <p:pic>
        <p:nvPicPr>
          <p:cNvPr id="4" name="Content Placeholder 3"/>
          <p:cNvPicPr>
            <a:picLocks noGrp="1" noChangeAspect="1"/>
          </p:cNvPicPr>
          <p:nvPr>
            <p:ph sz="half" idx="1"/>
          </p:nvPr>
        </p:nvPicPr>
        <p:blipFill>
          <a:blip r:embed="rId2"/>
          <a:stretch>
            <a:fillRect/>
          </a:stretch>
        </p:blipFill>
        <p:spPr>
          <a:xfrm>
            <a:off x="1613043" y="1142494"/>
            <a:ext cx="9162907" cy="5650230"/>
          </a:xfrm>
          <a:prstGeom prst="rect">
            <a:avLst/>
          </a:prstGeom>
        </p:spPr>
      </p:pic>
      <p:pic>
        <p:nvPicPr>
          <p:cNvPr id="5" name="Content Placeholder 4" descr="neutral_button-021-582x437_zmxx"/>
          <p:cNvPicPr>
            <a:picLocks noGrp="1" noChangeAspect="1"/>
          </p:cNvPicPr>
          <p:nvPr>
            <p:ph sz="half" idx="2"/>
          </p:nvPr>
        </p:nvPicPr>
        <p:blipFill>
          <a:blip r:embed="rId3"/>
          <a:stretch>
            <a:fillRect/>
          </a:stretch>
        </p:blipFill>
        <p:spPr>
          <a:xfrm>
            <a:off x="327342" y="1691005"/>
            <a:ext cx="1270635" cy="9537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3"/>
          <a:stretch>
            <a:fillRect/>
          </a:stretch>
        </p:blipFill>
        <p:spPr>
          <a:xfrm>
            <a:off x="2330450" y="390419"/>
            <a:ext cx="9484831" cy="6339154"/>
          </a:xfrm>
          <a:prstGeom prst="rect">
            <a:avLst/>
          </a:prstGeom>
        </p:spPr>
      </p:pic>
      <p:pic>
        <p:nvPicPr>
          <p:cNvPr id="5" name="Content Placeholder 4" descr="neutral_button-021-582x437_zmxx"/>
          <p:cNvPicPr>
            <a:picLocks noGrp="1" noChangeAspect="1"/>
          </p:cNvPicPr>
          <p:nvPr>
            <p:ph sz="half" idx="2"/>
          </p:nvPr>
        </p:nvPicPr>
        <p:blipFill>
          <a:blip r:embed="rId4"/>
          <a:stretch>
            <a:fillRect/>
          </a:stretch>
        </p:blipFill>
        <p:spPr>
          <a:xfrm>
            <a:off x="838200" y="1456055"/>
            <a:ext cx="1270635" cy="9537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1"/>
          </p:nvPr>
        </p:nvPicPr>
        <p:blipFill>
          <a:blip r:embed="rId3"/>
          <a:stretch>
            <a:fillRect/>
          </a:stretch>
        </p:blipFill>
        <p:spPr>
          <a:xfrm>
            <a:off x="-71919" y="174661"/>
            <a:ext cx="6446049" cy="4470364"/>
          </a:xfrm>
          <a:prstGeom prst="rect">
            <a:avLst/>
          </a:prstGeom>
        </p:spPr>
      </p:pic>
      <p:pic>
        <p:nvPicPr>
          <p:cNvPr id="5" name="Picture 4"/>
          <p:cNvPicPr>
            <a:picLocks noChangeAspect="1"/>
          </p:cNvPicPr>
          <p:nvPr/>
        </p:nvPicPr>
        <p:blipFill>
          <a:blip r:embed="rId4"/>
          <a:stretch>
            <a:fillRect/>
          </a:stretch>
        </p:blipFill>
        <p:spPr>
          <a:xfrm>
            <a:off x="6560820" y="988096"/>
            <a:ext cx="5631180" cy="4470364"/>
          </a:xfrm>
          <a:prstGeom prst="rect">
            <a:avLst/>
          </a:prstGeom>
        </p:spPr>
      </p:pic>
      <p:pic>
        <p:nvPicPr>
          <p:cNvPr id="9" name="Content Placeholder 8" descr="2"/>
          <p:cNvPicPr>
            <a:picLocks noGrp="1" noChangeAspect="1"/>
          </p:cNvPicPr>
          <p:nvPr>
            <p:ph sz="half" idx="2"/>
          </p:nvPr>
        </p:nvPicPr>
        <p:blipFill>
          <a:blip r:embed="rId5"/>
          <a:stretch>
            <a:fillRect/>
          </a:stretch>
        </p:blipFill>
        <p:spPr>
          <a:xfrm>
            <a:off x="3032760" y="4817110"/>
            <a:ext cx="913130" cy="883285"/>
          </a:xfrm>
          <a:prstGeom prst="rect">
            <a:avLst/>
          </a:prstGeom>
        </p:spPr>
      </p:pic>
      <p:pic>
        <p:nvPicPr>
          <p:cNvPr id="11" name="Content Placeholder 8" descr="2"/>
          <p:cNvPicPr>
            <a:picLocks noChangeAspect="1"/>
          </p:cNvPicPr>
          <p:nvPr/>
        </p:nvPicPr>
        <p:blipFill>
          <a:blip r:embed="rId5"/>
          <a:stretch>
            <a:fillRect/>
          </a:stretch>
        </p:blipFill>
        <p:spPr>
          <a:xfrm>
            <a:off x="8531225" y="5458460"/>
            <a:ext cx="913130" cy="8832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2115821" y="2022035"/>
            <a:ext cx="8601797" cy="2055304"/>
            <a:chOff x="7117" y="5598"/>
            <a:chExt cx="6260" cy="1378"/>
          </a:xfrm>
        </p:grpSpPr>
        <p:sp>
          <p:nvSpPr>
            <p:cNvPr id="19" name="任意多边形 18"/>
            <p:cNvSpPr/>
            <p:nvPr/>
          </p:nvSpPr>
          <p:spPr>
            <a:xfrm>
              <a:off x="7117" y="6075"/>
              <a:ext cx="6260" cy="901"/>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731" y="5598"/>
              <a:ext cx="5548" cy="681"/>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6000" b="1" i="0" u="none" strike="noStrike" kern="1200" cap="none" spc="0" normalizeH="0" baseline="0" noProof="0" dirty="0" err="1">
                  <a:ln>
                    <a:noFill/>
                  </a:ln>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6000" b="1" i="0" u="none" strike="noStrike" kern="1200" cap="none" spc="0" normalizeH="0" baseline="0" noProof="0" dirty="0">
                  <a:ln>
                    <a:noFill/>
                  </a:ln>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6000" b="1" i="0" u="none" strike="noStrike" kern="1200" cap="none" spc="0" normalizeH="0" baseline="0" noProof="0" dirty="0" err="1">
                  <a:ln>
                    <a:noFill/>
                  </a:ln>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6000" b="1" i="0" u="none" strike="noStrike" kern="1200" cap="none" spc="0" normalizeH="0" baseline="0" noProof="0" dirty="0">
                  <a:ln>
                    <a:noFill/>
                  </a:ln>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thực hành</a:t>
              </a:r>
              <a:endParaRPr kumimoji="0" lang="zh-CN" altLang="en-US" sz="6000" b="1" i="0" u="none" strike="noStrike" kern="1200" cap="none" spc="0" normalizeH="0" baseline="0" noProof="0" dirty="0">
                <a:ln>
                  <a:noFill/>
                </a:ln>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250" advClick="0" advTm="3713">
        <p:wheel spokes="8"/>
      </p:transition>
    </mc:Choice>
    <mc:Fallback xmlns="">
      <p:transition spd="slow" advClick="0" advTm="3713">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151765" y="98749"/>
            <a:ext cx="11657965" cy="1328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sz="3600" dirty="0" err="1"/>
              <a:t>Thảo</a:t>
            </a:r>
            <a:r>
              <a:rPr lang="en-US" sz="3600" dirty="0"/>
              <a:t> </a:t>
            </a:r>
            <a:r>
              <a:rPr lang="en-US" sz="3600" dirty="0" err="1"/>
              <a:t>luận</a:t>
            </a:r>
            <a:r>
              <a:rPr lang="en-US" sz="3600" dirty="0"/>
              <a:t> </a:t>
            </a:r>
            <a:r>
              <a:rPr lang="en-US" sz="3600" dirty="0" err="1"/>
              <a:t>và</a:t>
            </a:r>
            <a:r>
              <a:rPr lang="en-US" sz="3600" dirty="0"/>
              <a:t> </a:t>
            </a:r>
            <a:r>
              <a:rPr lang="en-US" sz="3600" dirty="0" err="1"/>
              <a:t>chỉ</a:t>
            </a:r>
            <a:r>
              <a:rPr lang="en-US" sz="3600" dirty="0"/>
              <a:t> ra </a:t>
            </a:r>
            <a:r>
              <a:rPr lang="en-US" sz="3600" dirty="0" err="1"/>
              <a:t>những</a:t>
            </a:r>
            <a:r>
              <a:rPr lang="en-US" sz="3600" dirty="0"/>
              <a:t> </a:t>
            </a:r>
            <a:r>
              <a:rPr lang="en-US" sz="3600" dirty="0" err="1"/>
              <a:t>việc</a:t>
            </a:r>
            <a:r>
              <a:rPr lang="en-US" sz="3600" dirty="0"/>
              <a:t> </a:t>
            </a:r>
            <a:r>
              <a:rPr lang="en-US" sz="3600" dirty="0" err="1"/>
              <a:t>nên</a:t>
            </a:r>
            <a:r>
              <a:rPr lang="en-US" sz="3600" dirty="0"/>
              <a:t> </a:t>
            </a:r>
            <a:r>
              <a:rPr lang="en-US" sz="3600" dirty="0" err="1"/>
              <a:t>làm</a:t>
            </a:r>
            <a:r>
              <a:rPr lang="en-US" sz="3600" dirty="0"/>
              <a:t>, </a:t>
            </a:r>
            <a:r>
              <a:rPr lang="en-US" sz="3600" dirty="0" err="1"/>
              <a:t>không</a:t>
            </a:r>
            <a:r>
              <a:rPr lang="en-US" sz="3600" dirty="0"/>
              <a:t> </a:t>
            </a:r>
            <a:r>
              <a:rPr lang="en-US" sz="3600" dirty="0" err="1"/>
              <a:t>nên</a:t>
            </a:r>
            <a:r>
              <a:rPr lang="en-US" sz="3600" dirty="0"/>
              <a:t> </a:t>
            </a:r>
            <a:r>
              <a:rPr lang="en-US" sz="3600" dirty="0" err="1"/>
              <a:t>làm</a:t>
            </a:r>
            <a:r>
              <a:rPr lang="en-US" sz="3600" dirty="0"/>
              <a:t> </a:t>
            </a:r>
            <a:r>
              <a:rPr lang="en-US" sz="3600" dirty="0" err="1"/>
              <a:t>để</a:t>
            </a:r>
            <a:r>
              <a:rPr lang="en-US" sz="3600" dirty="0"/>
              <a:t> </a:t>
            </a:r>
            <a:r>
              <a:rPr lang="en-US" sz="3600" dirty="0" err="1"/>
              <a:t>giữ</a:t>
            </a:r>
            <a:r>
              <a:rPr lang="en-US" sz="3600" dirty="0"/>
              <a:t> </a:t>
            </a:r>
            <a:r>
              <a:rPr lang="en-US" sz="3600" dirty="0" err="1"/>
              <a:t>vệ</a:t>
            </a:r>
            <a:r>
              <a:rPr lang="en-US" sz="3600" dirty="0"/>
              <a:t> </a:t>
            </a:r>
            <a:r>
              <a:rPr lang="en-US" sz="3600" dirty="0" err="1"/>
              <a:t>sinh</a:t>
            </a:r>
            <a:r>
              <a:rPr lang="en-US" sz="3600" dirty="0"/>
              <a:t> </a:t>
            </a:r>
            <a:r>
              <a:rPr lang="en-US" sz="3600" dirty="0" err="1"/>
              <a:t>khi</a:t>
            </a:r>
            <a:r>
              <a:rPr lang="en-US" sz="3600" dirty="0"/>
              <a:t> </a:t>
            </a:r>
            <a:r>
              <a:rPr lang="en-US" sz="3600" dirty="0" err="1"/>
              <a:t>tham</a:t>
            </a:r>
            <a:r>
              <a:rPr lang="en-US" sz="3600" dirty="0"/>
              <a:t> </a:t>
            </a:r>
            <a:r>
              <a:rPr lang="en-US" sz="3600" dirty="0" err="1"/>
              <a:t>gia</a:t>
            </a:r>
            <a:r>
              <a:rPr lang="en-US" sz="3600" dirty="0"/>
              <a:t> </a:t>
            </a:r>
            <a:r>
              <a:rPr lang="en-US" sz="3600" dirty="0" err="1"/>
              <a:t>một</a:t>
            </a:r>
            <a:r>
              <a:rPr lang="en-US" sz="3600" dirty="0"/>
              <a:t> </a:t>
            </a:r>
            <a:r>
              <a:rPr lang="en-US" sz="3600" dirty="0" err="1"/>
              <a:t>số</a:t>
            </a:r>
            <a:r>
              <a:rPr lang="en-US" sz="3600" dirty="0"/>
              <a:t> </a:t>
            </a:r>
            <a:r>
              <a:rPr lang="en-US" sz="3600" dirty="0" err="1"/>
              <a:t>hoạt</a:t>
            </a:r>
            <a:r>
              <a:rPr lang="en-US" sz="3600" dirty="0"/>
              <a:t> </a:t>
            </a:r>
            <a:r>
              <a:rPr lang="en-US" sz="3600" dirty="0" err="1"/>
              <a:t>động</a:t>
            </a:r>
            <a:r>
              <a:rPr lang="en-US" sz="3600" dirty="0"/>
              <a:t> ở </a:t>
            </a:r>
            <a:r>
              <a:rPr lang="en-US" sz="3600" dirty="0" err="1"/>
              <a:t>trường</a:t>
            </a:r>
            <a:r>
              <a:rPr lang="en-US" sz="3600" dirty="0"/>
              <a:t> </a:t>
            </a:r>
            <a:r>
              <a:rPr lang="en-US" sz="3600" dirty="0" err="1"/>
              <a:t>em</a:t>
            </a:r>
            <a:r>
              <a:rPr lang="en-US" sz="3600" dirty="0"/>
              <a:t>.</a:t>
            </a:r>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2520113444"/>
              </p:ext>
            </p:extLst>
          </p:nvPr>
        </p:nvGraphicFramePr>
        <p:xfrm>
          <a:off x="381000" y="1825625"/>
          <a:ext cx="11428730" cy="4152900"/>
        </p:xfrm>
        <a:graphic>
          <a:graphicData uri="http://schemas.openxmlformats.org/drawingml/2006/table">
            <a:tbl>
              <a:tblPr firstRow="1">
                <a:tableStyleId>{0660B408-B3CF-4A94-85FC-2B1E0A45F4A2}</a:tableStyleId>
              </a:tblPr>
              <a:tblGrid>
                <a:gridCol w="5714365">
                  <a:extLst>
                    <a:ext uri="{9D8B030D-6E8A-4147-A177-3AD203B41FA5}">
                      <a16:colId xmlns:a16="http://schemas.microsoft.com/office/drawing/2014/main" val="20000"/>
                    </a:ext>
                  </a:extLst>
                </a:gridCol>
                <a:gridCol w="5714365">
                  <a:extLst>
                    <a:ext uri="{9D8B030D-6E8A-4147-A177-3AD203B41FA5}">
                      <a16:colId xmlns:a16="http://schemas.microsoft.com/office/drawing/2014/main" val="20001"/>
                    </a:ext>
                  </a:extLst>
                </a:gridCol>
              </a:tblGrid>
              <a:tr h="807720">
                <a:tc>
                  <a:txBody>
                    <a:bodyPr/>
                    <a:lstStyle/>
                    <a:p>
                      <a:pPr algn="ctr">
                        <a:buNone/>
                      </a:pPr>
                      <a:r>
                        <a:rPr lang="en-US" sz="3600" dirty="0" err="1"/>
                        <a:t>Nên</a:t>
                      </a:r>
                      <a:r>
                        <a:rPr lang="en-US" sz="3600" dirty="0"/>
                        <a:t> </a:t>
                      </a:r>
                      <a:r>
                        <a:rPr lang="en-US" sz="3600" dirty="0" err="1"/>
                        <a:t>làm</a:t>
                      </a:r>
                      <a:endParaRPr lang="en-US" sz="3600" dirty="0"/>
                    </a:p>
                  </a:txBody>
                  <a:tcPr/>
                </a:tc>
                <a:tc>
                  <a:txBody>
                    <a:bodyPr/>
                    <a:lstStyle/>
                    <a:p>
                      <a:pPr algn="ctr">
                        <a:buNone/>
                      </a:pPr>
                      <a:r>
                        <a:rPr lang="en-US" sz="3600"/>
                        <a:t>Không nên làm</a:t>
                      </a:r>
                    </a:p>
                  </a:txBody>
                  <a:tcPr/>
                </a:tc>
                <a:extLst>
                  <a:ext uri="{0D108BD9-81ED-4DB2-BD59-A6C34878D82A}">
                    <a16:rowId xmlns:a16="http://schemas.microsoft.com/office/drawing/2014/main" val="10000"/>
                  </a:ext>
                </a:extLst>
              </a:tr>
              <a:tr h="3345180">
                <a:tc>
                  <a:txBody>
                    <a:bodyPr/>
                    <a:lstStyle/>
                    <a:p>
                      <a:pPr algn="just">
                        <a:buNone/>
                      </a:pPr>
                      <a:r>
                        <a:rPr lang="en-US" sz="3200" dirty="0"/>
                        <a:t>- </a:t>
                      </a:r>
                      <a:r>
                        <a:rPr lang="en-US" sz="3200" dirty="0" err="1"/>
                        <a:t>Dọn</a:t>
                      </a:r>
                      <a:r>
                        <a:rPr lang="en-US" sz="3200" dirty="0"/>
                        <a:t> </a:t>
                      </a:r>
                      <a:r>
                        <a:rPr lang="en-US" sz="3200" dirty="0" err="1"/>
                        <a:t>dẹp</a:t>
                      </a:r>
                      <a:r>
                        <a:rPr lang="en-US" sz="3200" dirty="0"/>
                        <a:t> </a:t>
                      </a:r>
                      <a:r>
                        <a:rPr lang="en-US" sz="3200" dirty="0" err="1"/>
                        <a:t>vệ</a:t>
                      </a:r>
                      <a:r>
                        <a:rPr lang="en-US" sz="3200" dirty="0"/>
                        <a:t> </a:t>
                      </a:r>
                      <a:r>
                        <a:rPr lang="en-US" sz="3200" dirty="0" err="1"/>
                        <a:t>sinh</a:t>
                      </a:r>
                      <a:r>
                        <a:rPr lang="en-US" sz="3200" dirty="0"/>
                        <a:t> </a:t>
                      </a:r>
                      <a:r>
                        <a:rPr lang="en-US" sz="3200" dirty="0" err="1"/>
                        <a:t>sau</a:t>
                      </a:r>
                      <a:r>
                        <a:rPr lang="en-US" sz="3200" dirty="0"/>
                        <a:t> </a:t>
                      </a:r>
                      <a:r>
                        <a:rPr lang="en-US" sz="3200" dirty="0" err="1"/>
                        <a:t>khi</a:t>
                      </a:r>
                      <a:r>
                        <a:rPr lang="en-US" sz="3200" dirty="0"/>
                        <a:t> </a:t>
                      </a:r>
                      <a:r>
                        <a:rPr lang="en-US" sz="3200" dirty="0" err="1"/>
                        <a:t>hoạt</a:t>
                      </a:r>
                      <a:r>
                        <a:rPr lang="en-US" sz="3200" dirty="0"/>
                        <a:t> </a:t>
                      </a:r>
                      <a:r>
                        <a:rPr lang="en-US" sz="3200" dirty="0" err="1"/>
                        <a:t>động</a:t>
                      </a:r>
                      <a:r>
                        <a:rPr lang="en-US" sz="3200" dirty="0"/>
                        <a:t> </a:t>
                      </a:r>
                      <a:r>
                        <a:rPr lang="en-US" sz="3200" dirty="0" err="1"/>
                        <a:t>kết</a:t>
                      </a:r>
                      <a:r>
                        <a:rPr lang="en-US" sz="3200" dirty="0"/>
                        <a:t> </a:t>
                      </a:r>
                      <a:r>
                        <a:rPr lang="en-US" sz="3200" dirty="0" err="1"/>
                        <a:t>thúc</a:t>
                      </a:r>
                      <a:r>
                        <a:rPr lang="en-US" sz="3200" dirty="0"/>
                        <a:t>.</a:t>
                      </a:r>
                    </a:p>
                    <a:p>
                      <a:pPr algn="just">
                        <a:buNone/>
                      </a:pPr>
                      <a:r>
                        <a:rPr lang="en-US" sz="3200" dirty="0"/>
                        <a:t>- </a:t>
                      </a:r>
                      <a:r>
                        <a:rPr lang="en-US" sz="3200" dirty="0" err="1"/>
                        <a:t>Không</a:t>
                      </a:r>
                      <a:r>
                        <a:rPr lang="en-US" sz="3200" dirty="0"/>
                        <a:t> </a:t>
                      </a:r>
                      <a:r>
                        <a:rPr lang="en-US" sz="3200" dirty="0" err="1"/>
                        <a:t>vứt</a:t>
                      </a:r>
                      <a:r>
                        <a:rPr lang="en-US" sz="3200" dirty="0"/>
                        <a:t> </a:t>
                      </a:r>
                      <a:r>
                        <a:rPr lang="en-US" sz="3200" dirty="0" err="1"/>
                        <a:t>rác</a:t>
                      </a:r>
                      <a:r>
                        <a:rPr lang="en-US" sz="3200" dirty="0"/>
                        <a:t> </a:t>
                      </a:r>
                      <a:r>
                        <a:rPr lang="en-US" sz="3200" dirty="0" err="1"/>
                        <a:t>bừa</a:t>
                      </a:r>
                      <a:r>
                        <a:rPr lang="en-US" sz="3200" dirty="0"/>
                        <a:t> </a:t>
                      </a:r>
                      <a:r>
                        <a:rPr lang="en-US" sz="3200" dirty="0" err="1"/>
                        <a:t>bãi</a:t>
                      </a:r>
                      <a:r>
                        <a:rPr lang="en-US" sz="3200" dirty="0"/>
                        <a:t> </a:t>
                      </a:r>
                      <a:r>
                        <a:rPr lang="en-US" sz="3200" dirty="0" err="1"/>
                        <a:t>trong</a:t>
                      </a:r>
                      <a:r>
                        <a:rPr lang="en-US" sz="3200" dirty="0"/>
                        <a:t> </a:t>
                      </a:r>
                      <a:r>
                        <a:rPr lang="en-US" sz="3200" dirty="0" err="1"/>
                        <a:t>khi</a:t>
                      </a:r>
                      <a:r>
                        <a:rPr lang="en-US" sz="3200" dirty="0"/>
                        <a:t> </a:t>
                      </a:r>
                      <a:r>
                        <a:rPr lang="en-US" sz="3200" dirty="0" err="1"/>
                        <a:t>tham</a:t>
                      </a:r>
                      <a:r>
                        <a:rPr lang="en-US" sz="3200" dirty="0"/>
                        <a:t> </a:t>
                      </a:r>
                      <a:r>
                        <a:rPr lang="en-US" sz="3200" dirty="0" err="1"/>
                        <a:t>gia</a:t>
                      </a:r>
                      <a:r>
                        <a:rPr lang="en-US" sz="3200" dirty="0"/>
                        <a:t> </a:t>
                      </a:r>
                      <a:r>
                        <a:rPr lang="en-US" sz="3200" dirty="0" err="1"/>
                        <a:t>các</a:t>
                      </a:r>
                      <a:r>
                        <a:rPr lang="en-US" sz="3200" dirty="0"/>
                        <a:t> </a:t>
                      </a:r>
                      <a:r>
                        <a:rPr lang="en-US" sz="3200" dirty="0" err="1"/>
                        <a:t>hoạt</a:t>
                      </a:r>
                      <a:r>
                        <a:rPr lang="en-US" sz="3200" dirty="0"/>
                        <a:t> </a:t>
                      </a:r>
                      <a:r>
                        <a:rPr lang="en-US" sz="3200" dirty="0" err="1"/>
                        <a:t>động</a:t>
                      </a:r>
                      <a:r>
                        <a:rPr lang="en-US" sz="3200" dirty="0"/>
                        <a:t>.</a:t>
                      </a:r>
                    </a:p>
                    <a:p>
                      <a:pPr algn="just">
                        <a:buNone/>
                      </a:pPr>
                      <a:r>
                        <a:rPr lang="en-US" sz="3200" dirty="0"/>
                        <a:t>- </a:t>
                      </a:r>
                      <a:r>
                        <a:rPr lang="en-US" sz="3200" dirty="0" err="1"/>
                        <a:t>Trồng</a:t>
                      </a:r>
                      <a:r>
                        <a:rPr lang="en-US" sz="3200" dirty="0"/>
                        <a:t> </a:t>
                      </a:r>
                      <a:r>
                        <a:rPr lang="en-US" sz="3200" dirty="0" err="1"/>
                        <a:t>cây</a:t>
                      </a:r>
                      <a:r>
                        <a:rPr lang="en-US" sz="3200" dirty="0"/>
                        <a:t> </a:t>
                      </a:r>
                      <a:r>
                        <a:rPr lang="en-US" sz="3200" dirty="0" err="1"/>
                        <a:t>xanh</a:t>
                      </a:r>
                      <a:r>
                        <a:rPr lang="en-US" sz="3200" dirty="0"/>
                        <a:t> </a:t>
                      </a:r>
                      <a:r>
                        <a:rPr lang="en-US" sz="3200" dirty="0" err="1"/>
                        <a:t>hoặc</a:t>
                      </a:r>
                      <a:r>
                        <a:rPr lang="en-US" sz="3200" dirty="0"/>
                        <a:t> </a:t>
                      </a:r>
                      <a:r>
                        <a:rPr lang="en-US" sz="3200" dirty="0" err="1"/>
                        <a:t>chăm</a:t>
                      </a:r>
                      <a:r>
                        <a:rPr lang="en-US" sz="3200" dirty="0"/>
                        <a:t> </a:t>
                      </a:r>
                      <a:r>
                        <a:rPr lang="en-US" sz="3200" dirty="0" err="1"/>
                        <a:t>sóc</a:t>
                      </a:r>
                      <a:r>
                        <a:rPr lang="en-US" sz="3200" dirty="0"/>
                        <a:t> </a:t>
                      </a:r>
                      <a:r>
                        <a:rPr lang="en-US" sz="3200" dirty="0" err="1"/>
                        <a:t>cây</a:t>
                      </a:r>
                      <a:r>
                        <a:rPr lang="en-US" sz="3200" dirty="0"/>
                        <a:t> </a:t>
                      </a:r>
                      <a:r>
                        <a:rPr lang="en-US" sz="3200" dirty="0" err="1"/>
                        <a:t>xanh</a:t>
                      </a:r>
                      <a:r>
                        <a:rPr lang="en-US" sz="3200" dirty="0"/>
                        <a:t> </a:t>
                      </a:r>
                      <a:r>
                        <a:rPr lang="en-US" sz="3200" dirty="0" err="1"/>
                        <a:t>trong</a:t>
                      </a:r>
                      <a:r>
                        <a:rPr lang="en-US" sz="3200" dirty="0"/>
                        <a:t> </a:t>
                      </a:r>
                      <a:r>
                        <a:rPr lang="en-US" sz="3200" dirty="0" err="1"/>
                        <a:t>trường</a:t>
                      </a:r>
                      <a:r>
                        <a:rPr lang="en-US" sz="3200" dirty="0"/>
                        <a:t>.</a:t>
                      </a:r>
                    </a:p>
                  </a:txBody>
                  <a:tcPr/>
                </a:tc>
                <a:tc>
                  <a:txBody>
                    <a:bodyPr/>
                    <a:lstStyle/>
                    <a:p>
                      <a:pPr algn="just">
                        <a:buNone/>
                      </a:pPr>
                      <a:r>
                        <a:rPr lang="en-US" sz="3200" dirty="0"/>
                        <a:t>- </a:t>
                      </a:r>
                      <a:r>
                        <a:rPr lang="en-US" sz="3200" dirty="0" err="1"/>
                        <a:t>Vứt</a:t>
                      </a:r>
                      <a:r>
                        <a:rPr lang="en-US" sz="3200" dirty="0"/>
                        <a:t> </a:t>
                      </a:r>
                      <a:r>
                        <a:rPr lang="en-US" sz="3200" dirty="0" err="1"/>
                        <a:t>rác</a:t>
                      </a:r>
                      <a:r>
                        <a:rPr lang="en-US" sz="3200" dirty="0"/>
                        <a:t> </a:t>
                      </a:r>
                      <a:r>
                        <a:rPr lang="en-US" sz="3200" dirty="0" err="1"/>
                        <a:t>không</a:t>
                      </a:r>
                      <a:r>
                        <a:rPr lang="en-US" sz="3200" dirty="0"/>
                        <a:t> </a:t>
                      </a:r>
                      <a:r>
                        <a:rPr lang="en-US" sz="3200" dirty="0" err="1"/>
                        <a:t>đúng</a:t>
                      </a:r>
                      <a:r>
                        <a:rPr lang="en-US" sz="3200" dirty="0"/>
                        <a:t> </a:t>
                      </a:r>
                      <a:r>
                        <a:rPr lang="en-US" sz="3200" dirty="0" err="1"/>
                        <a:t>nơi</a:t>
                      </a:r>
                      <a:r>
                        <a:rPr lang="en-US" sz="3200" dirty="0"/>
                        <a:t> </a:t>
                      </a:r>
                      <a:r>
                        <a:rPr lang="en-US" sz="3200" dirty="0" err="1"/>
                        <a:t>quy</a:t>
                      </a:r>
                      <a:r>
                        <a:rPr lang="en-US" sz="3200" dirty="0"/>
                        <a:t> </a:t>
                      </a:r>
                      <a:r>
                        <a:rPr lang="en-US" sz="3200" dirty="0" err="1"/>
                        <a:t>định</a:t>
                      </a:r>
                      <a:r>
                        <a:rPr lang="en-US" sz="3200" dirty="0"/>
                        <a:t>.</a:t>
                      </a:r>
                    </a:p>
                    <a:p>
                      <a:pPr algn="just">
                        <a:buNone/>
                      </a:pPr>
                      <a:r>
                        <a:rPr lang="en-US" sz="3200" dirty="0"/>
                        <a:t>- </a:t>
                      </a:r>
                      <a:r>
                        <a:rPr lang="en-US" sz="3200" dirty="0" err="1"/>
                        <a:t>Bẻ</a:t>
                      </a:r>
                      <a:r>
                        <a:rPr lang="en-US" sz="3200" dirty="0"/>
                        <a:t> </a:t>
                      </a:r>
                      <a:r>
                        <a:rPr lang="en-US" sz="3200" dirty="0" err="1"/>
                        <a:t>cây</a:t>
                      </a:r>
                      <a:r>
                        <a:rPr lang="en-US" sz="3200" dirty="0"/>
                        <a:t> </a:t>
                      </a:r>
                      <a:r>
                        <a:rPr lang="en-US" sz="3200" dirty="0" err="1"/>
                        <a:t>trong</a:t>
                      </a:r>
                      <a:r>
                        <a:rPr lang="en-US" sz="3200" dirty="0"/>
                        <a:t> </a:t>
                      </a:r>
                      <a:r>
                        <a:rPr lang="en-US" sz="3200" dirty="0" err="1"/>
                        <a:t>trường</a:t>
                      </a:r>
                      <a:r>
                        <a:rPr lang="en-US" sz="3200" dirty="0"/>
                        <a:t>.</a:t>
                      </a:r>
                    </a:p>
                    <a:p>
                      <a:pPr algn="just">
                        <a:buNone/>
                      </a:pPr>
                      <a:r>
                        <a:rPr lang="en-US" sz="3200" dirty="0"/>
                        <a:t>- </a:t>
                      </a:r>
                      <a:r>
                        <a:rPr lang="en-US" sz="3200" dirty="0" err="1"/>
                        <a:t>Không</a:t>
                      </a:r>
                      <a:r>
                        <a:rPr lang="en-US" sz="3200" dirty="0"/>
                        <a:t> </a:t>
                      </a:r>
                      <a:r>
                        <a:rPr lang="en-US" sz="3200" dirty="0" err="1"/>
                        <a:t>quét</a:t>
                      </a:r>
                      <a:r>
                        <a:rPr lang="en-US" sz="3200" dirty="0"/>
                        <a:t> </a:t>
                      </a:r>
                      <a:r>
                        <a:rPr lang="en-US" sz="3200" dirty="0" err="1"/>
                        <a:t>dọn</a:t>
                      </a:r>
                      <a:r>
                        <a:rPr lang="en-US" sz="3200" dirty="0"/>
                        <a:t> </a:t>
                      </a:r>
                      <a:r>
                        <a:rPr lang="en-US" sz="3200" dirty="0" err="1"/>
                        <a:t>lớp</a:t>
                      </a:r>
                      <a:r>
                        <a:rPr lang="en-US" sz="3200" dirty="0"/>
                        <a:t> </a:t>
                      </a:r>
                      <a:r>
                        <a:rPr lang="en-US" sz="3200" dirty="0" err="1"/>
                        <a:t>học</a:t>
                      </a:r>
                      <a:r>
                        <a:rPr lang="en-US" sz="3200" dirty="0"/>
                        <a:t>, </a:t>
                      </a:r>
                      <a:r>
                        <a:rPr lang="en-US" sz="3200" dirty="0" err="1"/>
                        <a:t>sân</a:t>
                      </a:r>
                      <a:r>
                        <a:rPr lang="en-US" sz="3200" dirty="0"/>
                        <a:t> </a:t>
                      </a:r>
                      <a:r>
                        <a:rPr lang="en-US" sz="3200" dirty="0" err="1"/>
                        <a:t>trường</a:t>
                      </a:r>
                      <a:r>
                        <a:rPr lang="en-US" sz="3200" dirty="0"/>
                        <a:t>.</a:t>
                      </a:r>
                    </a:p>
                  </a:txBody>
                  <a:tcPr/>
                </a:tc>
                <a:extLst>
                  <a:ext uri="{0D108BD9-81ED-4DB2-BD59-A6C34878D82A}">
                    <a16:rowId xmlns:a16="http://schemas.microsoft.com/office/drawing/2014/main" val="10001"/>
                  </a:ext>
                </a:extLst>
              </a:tr>
            </a:tbl>
          </a:graphicData>
        </a:graphic>
      </p:graphicFrame>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advClick="0" advTm="3713">
        <p:wipe/>
      </p:transition>
    </mc:Choice>
    <mc:Fallback xmlns="">
      <p:transition spd="slow" advClick="0" advTm="3713">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2115821" y="2022035"/>
            <a:ext cx="8601797" cy="2055304"/>
            <a:chOff x="7117" y="5598"/>
            <a:chExt cx="6260" cy="1378"/>
          </a:xfrm>
        </p:grpSpPr>
        <p:sp>
          <p:nvSpPr>
            <p:cNvPr id="19" name="任意多边形 18"/>
            <p:cNvSpPr/>
            <p:nvPr/>
          </p:nvSpPr>
          <p:spPr>
            <a:xfrm>
              <a:off x="7117" y="6054"/>
              <a:ext cx="6260" cy="922"/>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731" y="5598"/>
              <a:ext cx="5548" cy="681"/>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6000" b="1" i="0" u="none" strike="noStrike" kern="1200" cap="none" spc="0" normalizeH="0" baseline="0" noProof="0" dirty="0" err="1">
                  <a:ln>
                    <a:noFill/>
                  </a:ln>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6000" b="1" i="0" u="none" strike="noStrike" kern="1200" cap="none" spc="0" normalizeH="0" baseline="0" noProof="0" dirty="0">
                  <a:ln>
                    <a:noFill/>
                  </a:ln>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6000" b="1" i="0" u="none" strike="noStrike" kern="1200" cap="none" spc="0" normalizeH="0" baseline="0" noProof="0" dirty="0" err="1">
                  <a:ln>
                    <a:noFill/>
                  </a:ln>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6000" b="1" i="0" u="none" strike="noStrike" kern="1200" cap="none" spc="0" normalizeH="0" baseline="0" noProof="0" dirty="0">
                  <a:ln>
                    <a:noFill/>
                  </a:ln>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vận dụng</a:t>
              </a:r>
              <a:endParaRPr kumimoji="0" lang="zh-CN" altLang="en-US" sz="6000" b="1" i="0" u="none" strike="noStrike" kern="1200" cap="none" spc="0" normalizeH="0" baseline="0" noProof="0" dirty="0">
                <a:ln>
                  <a:noFill/>
                </a:ln>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250" advClick="0" advTm="3713">
        <p:wheel spokes="8"/>
      </p:transition>
    </mc:Choice>
    <mc:Fallback xmlns="">
      <p:transition spd="slow" advClick="0" advTm="3713">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4"/>
          <a:stretch>
            <a:fillRect/>
          </a:stretch>
        </p:blipFill>
        <p:spPr>
          <a:xfrm>
            <a:off x="-101600" y="-450849"/>
            <a:ext cx="12187767" cy="6849533"/>
          </a:xfrm>
          <a:prstGeom prst="rect">
            <a:avLst/>
          </a:prstGeom>
          <a:noFill/>
          <a:ln w="9525">
            <a:noFill/>
          </a:ln>
        </p:spPr>
      </p:pic>
      <p:sp>
        <p:nvSpPr>
          <p:cNvPr id="53252" name="Rectangle 4"/>
          <p:cNvSpPr/>
          <p:nvPr/>
        </p:nvSpPr>
        <p:spPr>
          <a:xfrm>
            <a:off x="1606550" y="2506345"/>
            <a:ext cx="8978265" cy="1476375"/>
          </a:xfrm>
          <a:prstGeom prst="rect">
            <a:avLst/>
          </a:prstGeom>
          <a:noFill/>
          <a:ln w="9525">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000" b="0" i="0" strike="noStrike" kern="1200" cap="none" spc="0" normalizeH="0" baseline="0" noProof="0" dirty="0">
                <a:solidFill>
                  <a:schemeClr val="accent1"/>
                </a:solidFill>
                <a:effectLst>
                  <a:outerShdw blurRad="38100" dist="25400" dir="5400000" algn="ctr" rotWithShape="0">
                    <a:srgbClr val="6E747A">
                      <a:alpha val="43000"/>
                    </a:srgbClr>
                  </a:outerShdw>
                </a:effectLst>
                <a:uLnTx/>
                <a:uFillTx/>
                <a:latin typeface="Calibri" panose="020F0502020204030204"/>
                <a:ea typeface="+mn-ea"/>
                <a:cs typeface="+mn-cs"/>
              </a:rPr>
              <a:t>VD: Con đã tham gia trồng cây xanh và dọn dẹp vệ sinh bồn hoa để giúp cho trường có nhiều bóng mát và xanh sạch đẹp hơn.</a:t>
            </a:r>
          </a:p>
        </p:txBody>
      </p:sp>
      <p:sp>
        <p:nvSpPr>
          <p:cNvPr id="53254" name="Text Box 6"/>
          <p:cNvSpPr txBox="1"/>
          <p:nvPr/>
        </p:nvSpPr>
        <p:spPr>
          <a:xfrm>
            <a:off x="509482" y="2506345"/>
            <a:ext cx="9448800" cy="666115"/>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defRPr/>
            </a:pPr>
            <a:endParaRPr kumimoji="0" sz="373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endParaRPr>
          </a:p>
        </p:txBody>
      </p:sp>
      <p:sp>
        <p:nvSpPr>
          <p:cNvPr id="2" name="Text Box 1"/>
          <p:cNvSpPr txBox="1"/>
          <p:nvPr/>
        </p:nvSpPr>
        <p:spPr>
          <a:xfrm>
            <a:off x="2436495" y="1219835"/>
            <a:ext cx="8082915" cy="1014730"/>
          </a:xfrm>
          <a:prstGeom prst="rect">
            <a:avLst/>
          </a:prstGeom>
          <a:noFill/>
        </p:spPr>
        <p:txBody>
          <a:bodyPr wrap="square" rtlCol="0">
            <a:spAutoFit/>
          </a:bodyPr>
          <a:lstStyle/>
          <a:p>
            <a:pPr algn="ctr"/>
            <a:r>
              <a:rPr lang="en-US" sz="3000" noProof="0" dirty="0">
                <a:ln w="22225">
                  <a:solidFill>
                    <a:schemeClr val="accent2"/>
                  </a:solidFill>
                  <a:prstDash val="solid"/>
                </a:ln>
                <a:solidFill>
                  <a:schemeClr val="accent2">
                    <a:lumMod val="40000"/>
                    <a:lumOff val="60000"/>
                  </a:schemeClr>
                </a:solidFill>
                <a:effectLst/>
                <a:uLnTx/>
                <a:uFillTx/>
                <a:latin typeface="Calibri" panose="020F0502020204030204"/>
                <a:sym typeface="+mn-ea"/>
              </a:rPr>
              <a:t>Chia sẻ với người thân về việc tham gia vệ sinh trường học của em.</a:t>
            </a:r>
          </a:p>
        </p:txBody>
      </p:sp>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3254"/>
                                        </p:tgtEl>
                                        <p:attrNameLst>
                                          <p:attrName>style.visibility</p:attrName>
                                        </p:attrNameLst>
                                      </p:cBhvr>
                                      <p:to>
                                        <p:strVal val="visible"/>
                                      </p:to>
                                    </p:set>
                                    <p:animEffect transition="in" filter="blinds(horizontal)">
                                      <p:cBhvr>
                                        <p:cTn id="12" dur="500"/>
                                        <p:tgtEl>
                                          <p:spTgt spid="53254"/>
                                        </p:tgtEl>
                                      </p:cBhvr>
                                    </p:animEffect>
                                  </p:childTnLst>
                                  <p:subTnLst>
                                    <p:audio>
                                      <p:cMediaNode>
                                        <p:cTn display="0" masterRel="sameClick">
                                          <p:stCondLst>
                                            <p:cond evt="begin" delay="0">
                                              <p:tn val="10"/>
                                            </p:cond>
                                          </p:stCondLst>
                                          <p:endCondLst>
                                            <p:cond evt="onStopAudio" delay="0">
                                              <p:tgtEl>
                                                <p:sldTgt/>
                                              </p:tgtEl>
                                            </p:cond>
                                          </p:endCondLst>
                                        </p:cTn>
                                        <p:tgtEl>
                                          <p:sndTgt r:embed="rId3" name="cashreg.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53252"/>
                                        </p:tgtEl>
                                        <p:attrNameLst>
                                          <p:attrName>style.visibility</p:attrName>
                                        </p:attrNameLst>
                                      </p:cBhvr>
                                      <p:to>
                                        <p:strVal val="visible"/>
                                      </p:to>
                                    </p:set>
                                    <p:anim calcmode="lin" valueType="num">
                                      <p:cBhvr additive="base">
                                        <p:cTn id="22" dur="500" fill="hold"/>
                                        <p:tgtEl>
                                          <p:spTgt spid="53252"/>
                                        </p:tgtEl>
                                        <p:attrNameLst>
                                          <p:attrName>ppt_x</p:attrName>
                                        </p:attrNameLst>
                                      </p:cBhvr>
                                      <p:tavLst>
                                        <p:tav tm="0">
                                          <p:val>
                                            <p:strVal val="#ppt_x"/>
                                          </p:val>
                                        </p:tav>
                                        <p:tav tm="100000">
                                          <p:val>
                                            <p:strVal val="#ppt_x"/>
                                          </p:val>
                                        </p:tav>
                                      </p:tavLst>
                                    </p:anim>
                                    <p:anim calcmode="lin" valueType="num">
                                      <p:cBhvr additive="base">
                                        <p:cTn id="23" dur="500" fill="hold"/>
                                        <p:tgtEl>
                                          <p:spTgt spid="532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p:bldP spid="53252" grpId="1"/>
      <p:bldP spid="53254" grpId="0"/>
      <p:bldP spid="2" grpId="0"/>
      <p:bldP spid="2"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7538" y="-1"/>
            <a:ext cx="4549962" cy="489585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750" y="-67220"/>
            <a:ext cx="5238749" cy="5030289"/>
          </a:xfrm>
          <a:prstGeom prst="rect">
            <a:avLst/>
          </a:prstGeom>
        </p:spPr>
      </p:pic>
      <p:sp>
        <p:nvSpPr>
          <p:cNvPr id="7" name="TextBox 6"/>
          <p:cNvSpPr txBox="1"/>
          <p:nvPr/>
        </p:nvSpPr>
        <p:spPr>
          <a:xfrm>
            <a:off x="342900" y="5257800"/>
            <a:ext cx="11468100" cy="1384995"/>
          </a:xfrm>
          <a:prstGeom prst="rect">
            <a:avLst/>
          </a:prstGeom>
          <a:noFill/>
        </p:spPr>
        <p:txBody>
          <a:bodyPr wrap="square" rtlCol="0">
            <a:spAutoFit/>
          </a:bodyPr>
          <a:lstStyle/>
          <a:p>
            <a:pPr algn="ctr"/>
            <a:r>
              <a:rPr lang="en-US" sz="2800" dirty="0" err="1">
                <a:solidFill>
                  <a:srgbClr val="0000FF"/>
                </a:solidFill>
                <a:latin typeface="Arial" panose="020B0604020202020204" pitchFamily="34" charset="0"/>
                <a:cs typeface="Arial" panose="020B0604020202020204" pitchFamily="34" charset="0"/>
              </a:rPr>
              <a:t>Môi</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trường</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biển</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sông</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hồ</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đang</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bị</a:t>
            </a:r>
            <a:r>
              <a:rPr lang="en-US" sz="2800" dirty="0">
                <a:solidFill>
                  <a:srgbClr val="0000FF"/>
                </a:solidFill>
                <a:latin typeface="Arial" panose="020B0604020202020204" pitchFamily="34" charset="0"/>
                <a:cs typeface="Arial" panose="020B0604020202020204" pitchFamily="34" charset="0"/>
              </a:rPr>
              <a:t> ô </a:t>
            </a:r>
            <a:r>
              <a:rPr lang="en-US" sz="2800" dirty="0" err="1">
                <a:solidFill>
                  <a:srgbClr val="0000FF"/>
                </a:solidFill>
                <a:latin typeface="Arial" panose="020B0604020202020204" pitchFamily="34" charset="0"/>
                <a:cs typeface="Arial" panose="020B0604020202020204" pitchFamily="34" charset="0"/>
              </a:rPr>
              <a:t>nhiễm</a:t>
            </a:r>
            <a:r>
              <a:rPr lang="en-US" sz="2800" dirty="0">
                <a:solidFill>
                  <a:srgbClr val="0000FF"/>
                </a:solidFill>
                <a:latin typeface="Arial" panose="020B0604020202020204" pitchFamily="34" charset="0"/>
                <a:cs typeface="Arial" panose="020B0604020202020204" pitchFamily="34" charset="0"/>
              </a:rPr>
              <a:t> do </a:t>
            </a:r>
            <a:r>
              <a:rPr lang="en-US" sz="2800" dirty="0" err="1">
                <a:solidFill>
                  <a:srgbClr val="0000FF"/>
                </a:solidFill>
                <a:latin typeface="Arial" panose="020B0604020202020204" pitchFamily="34" charset="0"/>
                <a:cs typeface="Arial" panose="020B0604020202020204" pitchFamily="34" charset="0"/>
              </a:rPr>
              <a:t>rác</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thải</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của</a:t>
            </a:r>
            <a:r>
              <a:rPr lang="en-US" sz="2800" dirty="0">
                <a:solidFill>
                  <a:srgbClr val="0000FF"/>
                </a:solidFill>
                <a:latin typeface="Arial" panose="020B0604020202020204" pitchFamily="34" charset="0"/>
                <a:cs typeface="Arial" panose="020B0604020202020204" pitchFamily="34" charset="0"/>
              </a:rPr>
              <a:t> con </a:t>
            </a:r>
            <a:r>
              <a:rPr lang="en-US" sz="2800" dirty="0" err="1">
                <a:solidFill>
                  <a:srgbClr val="0000FF"/>
                </a:solidFill>
                <a:latin typeface="Arial" panose="020B0604020202020204" pitchFamily="34" charset="0"/>
                <a:cs typeface="Arial" panose="020B0604020202020204" pitchFamily="34" charset="0"/>
              </a:rPr>
              <a:t>người</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Hãy</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cứu</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các</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loài</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sinh</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vật</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dưới</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biển</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bằng</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cách</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dọn</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sạch</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rác</a:t>
            </a:r>
            <a:r>
              <a:rPr lang="en-US" sz="2800" dirty="0">
                <a:solidFill>
                  <a:srgbClr val="0000FF"/>
                </a:solidFill>
                <a:latin typeface="Arial" panose="020B0604020202020204" pitchFamily="34" charset="0"/>
                <a:cs typeface="Arial" panose="020B0604020202020204" pitchFamily="34" charset="0"/>
              </a:rPr>
              <a:t> qua </a:t>
            </a:r>
            <a:r>
              <a:rPr lang="en-US" sz="2800" dirty="0" err="1">
                <a:solidFill>
                  <a:srgbClr val="0000FF"/>
                </a:solidFill>
                <a:latin typeface="Arial" panose="020B0604020202020204" pitchFamily="34" charset="0"/>
                <a:cs typeface="Arial" panose="020B0604020202020204" pitchFamily="34" charset="0"/>
              </a:rPr>
              <a:t>việc</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trả</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lời</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đúng</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các</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câu</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hỏi</a:t>
            </a:r>
            <a:r>
              <a:rPr lang="en-US" sz="2800" dirty="0">
                <a:solidFill>
                  <a:srgbClr val="0000FF"/>
                </a:solidFill>
                <a:latin typeface="Arial" panose="020B0604020202020204" pitchFamily="34" charset="0"/>
                <a:cs typeface="Arial" panose="020B0604020202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6" presetClass="entr" presetSubtype="16" fill="hold" grpId="0" nodeType="afterEffect">
                                  <p:stCondLst>
                                    <p:cond delay="0"/>
                                  </p:stCondLst>
                                  <p:iterate type="lt">
                                    <p:tmPct val="0"/>
                                  </p:iterate>
                                  <p:childTnLst>
                                    <p:set>
                                      <p:cBhvr>
                                        <p:cTn id="18" dur="1" fill="hold">
                                          <p:stCondLst>
                                            <p:cond delay="0"/>
                                          </p:stCondLst>
                                        </p:cTn>
                                        <p:tgtEl>
                                          <p:spTgt spid="7">
                                            <p:txEl>
                                              <p:pRg st="0" end="0"/>
                                            </p:txEl>
                                          </p:spTgt>
                                        </p:tgtEl>
                                        <p:attrNameLst>
                                          <p:attrName>style.visibility</p:attrName>
                                        </p:attrNameLst>
                                      </p:cBhvr>
                                      <p:to>
                                        <p:strVal val="visible"/>
                                      </p:to>
                                    </p:set>
                                    <p:animEffect transition="in" filter="circle(in)">
                                      <p:cBhvr>
                                        <p:cTn id="19" dur="2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1"/>
          <p:cNvGrpSpPr/>
          <p:nvPr/>
        </p:nvGrpSpPr>
        <p:grpSpPr>
          <a:xfrm>
            <a:off x="288925" y="0"/>
            <a:ext cx="11903710" cy="6322695"/>
            <a:chOff x="341926" y="208486"/>
            <a:chExt cx="11441759" cy="5883467"/>
          </a:xfrm>
        </p:grpSpPr>
        <p:pic>
          <p:nvPicPr>
            <p:cNvPr id="14" name="134"/>
            <p:cNvPicPr>
              <a:picLocks noChangeAspect="1"/>
            </p:cNvPicPr>
            <p:nvPr/>
          </p:nvPicPr>
          <p:blipFill>
            <a:blip r:embed="rId3"/>
            <a:stretch>
              <a:fillRect/>
            </a:stretch>
          </p:blipFill>
          <p:spPr>
            <a:xfrm>
              <a:off x="907478" y="208803"/>
              <a:ext cx="10876207" cy="5883150"/>
            </a:xfrm>
            <a:prstGeom prst="rect">
              <a:avLst/>
            </a:prstGeom>
          </p:spPr>
        </p:pic>
        <p:pic>
          <p:nvPicPr>
            <p:cNvPr id="15" name="135"/>
            <p:cNvPicPr>
              <a:picLocks noChangeAspect="1"/>
            </p:cNvPicPr>
            <p:nvPr/>
          </p:nvPicPr>
          <p:blipFill>
            <a:blip r:embed="rId4"/>
            <a:stretch>
              <a:fillRect/>
            </a:stretch>
          </p:blipFill>
          <p:spPr>
            <a:xfrm>
              <a:off x="864231" y="208725"/>
              <a:ext cx="10876207" cy="5846571"/>
            </a:xfrm>
            <a:prstGeom prst="rect">
              <a:avLst/>
            </a:prstGeom>
          </p:spPr>
        </p:pic>
        <p:pic>
          <p:nvPicPr>
            <p:cNvPr id="16" name="136"/>
            <p:cNvPicPr>
              <a:picLocks noChangeAspect="1"/>
            </p:cNvPicPr>
            <p:nvPr/>
          </p:nvPicPr>
          <p:blipFill>
            <a:blip r:embed="rId5"/>
            <a:stretch>
              <a:fillRect/>
            </a:stretch>
          </p:blipFill>
          <p:spPr>
            <a:xfrm>
              <a:off x="803773" y="208486"/>
              <a:ext cx="10876207" cy="5785605"/>
            </a:xfrm>
            <a:prstGeom prst="rect">
              <a:avLst/>
            </a:prstGeom>
          </p:spPr>
        </p:pic>
        <p:pic>
          <p:nvPicPr>
            <p:cNvPr id="17" name="142"/>
            <p:cNvPicPr>
              <a:picLocks noChangeAspect="1"/>
            </p:cNvPicPr>
            <p:nvPr/>
          </p:nvPicPr>
          <p:blipFill>
            <a:blip r:embed="rId6"/>
            <a:stretch>
              <a:fillRect/>
            </a:stretch>
          </p:blipFill>
          <p:spPr>
            <a:xfrm>
              <a:off x="341926" y="784490"/>
              <a:ext cx="1054699" cy="4986960"/>
            </a:xfrm>
            <a:prstGeom prst="rect">
              <a:avLst/>
            </a:prstGeom>
          </p:spPr>
        </p:pic>
      </p:grpSp>
      <p:pic>
        <p:nvPicPr>
          <p:cNvPr id="18" name="137"/>
          <p:cNvPicPr>
            <a:picLocks noChangeAspect="1"/>
          </p:cNvPicPr>
          <p:nvPr/>
        </p:nvPicPr>
        <p:blipFill rotWithShape="1">
          <a:blip r:embed="rId7" cstate="screen"/>
          <a:srcRect/>
          <a:stretch>
            <a:fillRect/>
          </a:stretch>
        </p:blipFill>
        <p:spPr>
          <a:xfrm>
            <a:off x="7880020" y="1131546"/>
            <a:ext cx="2208207" cy="792549"/>
          </a:xfrm>
          <a:prstGeom prst="rect">
            <a:avLst/>
          </a:prstGeom>
        </p:spPr>
      </p:pic>
      <p:pic>
        <p:nvPicPr>
          <p:cNvPr id="19" name="138"/>
          <p:cNvPicPr>
            <a:picLocks noChangeAspect="1"/>
          </p:cNvPicPr>
          <p:nvPr/>
        </p:nvPicPr>
        <p:blipFill>
          <a:blip r:embed="rId8"/>
          <a:stretch>
            <a:fillRect/>
          </a:stretch>
        </p:blipFill>
        <p:spPr>
          <a:xfrm>
            <a:off x="9052136" y="4705242"/>
            <a:ext cx="2316681" cy="1268078"/>
          </a:xfrm>
          <a:prstGeom prst="rect">
            <a:avLst/>
          </a:prstGeom>
        </p:spPr>
      </p:pic>
      <p:pic>
        <p:nvPicPr>
          <p:cNvPr id="20" name="139"/>
          <p:cNvPicPr>
            <a:picLocks noChangeAspect="1"/>
          </p:cNvPicPr>
          <p:nvPr/>
        </p:nvPicPr>
        <p:blipFill>
          <a:blip r:embed="rId9"/>
          <a:stretch>
            <a:fillRect/>
          </a:stretch>
        </p:blipFill>
        <p:spPr>
          <a:xfrm>
            <a:off x="9377765" y="2132089"/>
            <a:ext cx="2523963" cy="2505673"/>
          </a:xfrm>
          <a:prstGeom prst="rect">
            <a:avLst/>
          </a:prstGeom>
        </p:spPr>
      </p:pic>
      <p:pic>
        <p:nvPicPr>
          <p:cNvPr id="21" name="140"/>
          <p:cNvPicPr>
            <a:picLocks noChangeAspect="1"/>
          </p:cNvPicPr>
          <p:nvPr/>
        </p:nvPicPr>
        <p:blipFill>
          <a:blip r:embed="rId10"/>
          <a:stretch>
            <a:fillRect/>
          </a:stretch>
        </p:blipFill>
        <p:spPr>
          <a:xfrm>
            <a:off x="1453333" y="4267986"/>
            <a:ext cx="3145809" cy="2505673"/>
          </a:xfrm>
          <a:prstGeom prst="rect">
            <a:avLst/>
          </a:prstGeom>
        </p:spPr>
      </p:pic>
      <p:pic>
        <p:nvPicPr>
          <p:cNvPr id="22" name="141"/>
          <p:cNvPicPr>
            <a:picLocks noChangeAspect="1"/>
          </p:cNvPicPr>
          <p:nvPr/>
        </p:nvPicPr>
        <p:blipFill>
          <a:blip r:embed="rId11"/>
          <a:stretch>
            <a:fillRect/>
          </a:stretch>
        </p:blipFill>
        <p:spPr>
          <a:xfrm>
            <a:off x="9395784" y="1924966"/>
            <a:ext cx="871804" cy="865707"/>
          </a:xfrm>
          <a:prstGeom prst="rect">
            <a:avLst/>
          </a:prstGeom>
        </p:spPr>
      </p:pic>
      <p:pic>
        <p:nvPicPr>
          <p:cNvPr id="23" name="147"/>
          <p:cNvPicPr>
            <a:picLocks noChangeAspect="1"/>
          </p:cNvPicPr>
          <p:nvPr/>
        </p:nvPicPr>
        <p:blipFill>
          <a:blip r:embed="rId12"/>
          <a:stretch>
            <a:fillRect/>
          </a:stretch>
        </p:blipFill>
        <p:spPr>
          <a:xfrm>
            <a:off x="2715899" y="1826649"/>
            <a:ext cx="457240" cy="481626"/>
          </a:xfrm>
          <a:prstGeom prst="rect">
            <a:avLst/>
          </a:prstGeom>
        </p:spPr>
      </p:pic>
      <p:pic>
        <p:nvPicPr>
          <p:cNvPr id="24" name="148"/>
          <p:cNvPicPr>
            <a:picLocks noChangeAspect="1"/>
          </p:cNvPicPr>
          <p:nvPr/>
        </p:nvPicPr>
        <p:blipFill>
          <a:blip r:embed="rId13"/>
          <a:stretch>
            <a:fillRect/>
          </a:stretch>
        </p:blipFill>
        <p:spPr>
          <a:xfrm>
            <a:off x="2435146" y="2363646"/>
            <a:ext cx="1030313" cy="1024217"/>
          </a:xfrm>
          <a:prstGeom prst="rect">
            <a:avLst/>
          </a:prstGeom>
        </p:spPr>
      </p:pic>
      <p:pic>
        <p:nvPicPr>
          <p:cNvPr id="25" name="143"/>
          <p:cNvPicPr>
            <a:picLocks noChangeAspect="1"/>
          </p:cNvPicPr>
          <p:nvPr/>
        </p:nvPicPr>
        <p:blipFill>
          <a:blip r:embed="rId14"/>
          <a:stretch>
            <a:fillRect/>
          </a:stretch>
        </p:blipFill>
        <p:spPr>
          <a:xfrm>
            <a:off x="4160684" y="554436"/>
            <a:ext cx="896190" cy="1012024"/>
          </a:xfrm>
          <a:prstGeom prst="rect">
            <a:avLst/>
          </a:prstGeom>
        </p:spPr>
      </p:pic>
      <p:pic>
        <p:nvPicPr>
          <p:cNvPr id="26" name="146"/>
          <p:cNvPicPr>
            <a:picLocks noChangeAspect="1"/>
          </p:cNvPicPr>
          <p:nvPr/>
        </p:nvPicPr>
        <p:blipFill>
          <a:blip r:embed="rId15"/>
          <a:stretch>
            <a:fillRect/>
          </a:stretch>
        </p:blipFill>
        <p:spPr>
          <a:xfrm>
            <a:off x="5188076" y="505654"/>
            <a:ext cx="969348" cy="1091279"/>
          </a:xfrm>
          <a:prstGeom prst="rect">
            <a:avLst/>
          </a:prstGeom>
        </p:spPr>
      </p:pic>
      <p:pic>
        <p:nvPicPr>
          <p:cNvPr id="27" name="145"/>
          <p:cNvPicPr>
            <a:picLocks noChangeAspect="1"/>
          </p:cNvPicPr>
          <p:nvPr/>
        </p:nvPicPr>
        <p:blipFill>
          <a:blip r:embed="rId16"/>
          <a:stretch>
            <a:fillRect/>
          </a:stretch>
        </p:blipFill>
        <p:spPr>
          <a:xfrm>
            <a:off x="6328553" y="632953"/>
            <a:ext cx="768163" cy="883997"/>
          </a:xfrm>
          <a:prstGeom prst="rect">
            <a:avLst/>
          </a:prstGeom>
        </p:spPr>
      </p:pic>
      <p:pic>
        <p:nvPicPr>
          <p:cNvPr id="28" name="144"/>
          <p:cNvPicPr>
            <a:picLocks noChangeAspect="1"/>
          </p:cNvPicPr>
          <p:nvPr/>
        </p:nvPicPr>
        <p:blipFill>
          <a:blip r:embed="rId17"/>
          <a:stretch>
            <a:fillRect/>
          </a:stretch>
        </p:blipFill>
        <p:spPr>
          <a:xfrm>
            <a:off x="7390792" y="608178"/>
            <a:ext cx="768163" cy="890093"/>
          </a:xfrm>
          <a:prstGeom prst="rect">
            <a:avLst/>
          </a:prstGeom>
        </p:spPr>
      </p:pic>
      <p:pic>
        <p:nvPicPr>
          <p:cNvPr id="29" name="149"/>
          <p:cNvPicPr>
            <a:picLocks noChangeAspect="1"/>
          </p:cNvPicPr>
          <p:nvPr/>
        </p:nvPicPr>
        <p:blipFill rotWithShape="1">
          <a:blip r:embed="rId18" cstate="screen"/>
          <a:srcRect t="-10904" r="-11007"/>
          <a:stretch>
            <a:fillRect/>
          </a:stretch>
        </p:blipFill>
        <p:spPr>
          <a:xfrm>
            <a:off x="1798063" y="817084"/>
            <a:ext cx="1219200" cy="578451"/>
          </a:xfrm>
          <a:prstGeom prst="rect">
            <a:avLst/>
          </a:prstGeom>
        </p:spPr>
      </p:pic>
      <p:pic>
        <p:nvPicPr>
          <p:cNvPr id="30" name="3"/>
          <p:cNvPicPr>
            <a:picLocks noChangeAspect="1"/>
          </p:cNvPicPr>
          <p:nvPr/>
        </p:nvPicPr>
        <p:blipFill rotWithShape="1">
          <a:blip r:embed="rId19" cstate="email"/>
          <a:srcRect/>
          <a:stretch>
            <a:fillRect/>
          </a:stretch>
        </p:blipFill>
        <p:spPr>
          <a:xfrm rot="16200000">
            <a:off x="5919850" y="-1250611"/>
            <a:ext cx="352299" cy="5802530"/>
          </a:xfrm>
          <a:prstGeom prst="rect">
            <a:avLst/>
          </a:prstGeom>
        </p:spPr>
      </p:pic>
      <p:pic>
        <p:nvPicPr>
          <p:cNvPr id="34" name="1"/>
          <p:cNvPicPr>
            <a:picLocks noChangeAspect="1"/>
          </p:cNvPicPr>
          <p:nvPr/>
        </p:nvPicPr>
        <p:blipFill>
          <a:blip r:embed="rId20" cstate="email"/>
          <a:stretch>
            <a:fillRect/>
          </a:stretch>
        </p:blipFill>
        <p:spPr>
          <a:xfrm flipH="1">
            <a:off x="-1" y="-1"/>
            <a:ext cx="2889009" cy="1758721"/>
          </a:xfrm>
          <a:prstGeom prst="rect">
            <a:avLst/>
          </a:prstGeom>
        </p:spPr>
      </p:pic>
      <p:pic>
        <p:nvPicPr>
          <p:cNvPr id="5" name="4"/>
          <p:cNvPicPr>
            <a:picLocks noChangeAspect="1"/>
          </p:cNvPicPr>
          <p:nvPr/>
        </p:nvPicPr>
        <p:blipFill rotWithShape="1">
          <a:blip r:embed="rId19" cstate="email"/>
          <a:srcRect/>
          <a:stretch>
            <a:fillRect/>
          </a:stretch>
        </p:blipFill>
        <p:spPr>
          <a:xfrm rot="5400000" flipV="1">
            <a:off x="5974346" y="1912886"/>
            <a:ext cx="352299" cy="5802531"/>
          </a:xfrm>
          <a:prstGeom prst="rect">
            <a:avLst/>
          </a:prstGeom>
        </p:spPr>
      </p:pic>
      <p:pic>
        <p:nvPicPr>
          <p:cNvPr id="13" name="1"/>
          <p:cNvPicPr>
            <a:picLocks noChangeAspect="1"/>
          </p:cNvPicPr>
          <p:nvPr/>
        </p:nvPicPr>
        <p:blipFill>
          <a:blip r:embed="rId20" cstate="email"/>
          <a:stretch>
            <a:fillRect/>
          </a:stretch>
        </p:blipFill>
        <p:spPr>
          <a:xfrm flipH="1">
            <a:off x="-1" y="-1"/>
            <a:ext cx="4355558" cy="2651501"/>
          </a:xfrm>
          <a:prstGeom prst="rect">
            <a:avLst/>
          </a:prstGeom>
        </p:spPr>
      </p:pic>
      <p:pic>
        <p:nvPicPr>
          <p:cNvPr id="2" name="Picture 1"/>
          <p:cNvPicPr>
            <a:picLocks noChangeAspect="1"/>
          </p:cNvPicPr>
          <p:nvPr/>
        </p:nvPicPr>
        <p:blipFill>
          <a:blip r:embed="rId21"/>
          <a:stretch>
            <a:fillRect/>
          </a:stretch>
        </p:blipFill>
        <p:spPr>
          <a:xfrm>
            <a:off x="2435224" y="884680"/>
            <a:ext cx="8076223" cy="463254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176395" y="1346835"/>
            <a:ext cx="3608705"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charset="0"/>
                  <a:ea typeface="Microsoft YaHei" panose="020B0503020204020204" charset="-122"/>
                  <a:cs typeface="Arial Rounded MT Bold" panose="020F0704030504030204" charset="0"/>
                </a:rPr>
                <a:t>Tiết 2</a:t>
              </a:r>
              <a:endParaRPr lang="zh-CN" altLang="en-US" sz="8000" spc="300" dirty="0">
                <a:solidFill>
                  <a:srgbClr val="FFFFFF"/>
                </a:solidFill>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2115821" y="2022035"/>
            <a:ext cx="8601797" cy="2055304"/>
            <a:chOff x="7117" y="5598"/>
            <a:chExt cx="6260" cy="1378"/>
          </a:xfrm>
        </p:grpSpPr>
        <p:sp>
          <p:nvSpPr>
            <p:cNvPr id="19" name="任意多边形 18"/>
            <p:cNvSpPr/>
            <p:nvPr/>
          </p:nvSpPr>
          <p:spPr>
            <a:xfrm>
              <a:off x="7117" y="5951"/>
              <a:ext cx="6260" cy="1025"/>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693" y="5598"/>
              <a:ext cx="5586" cy="681"/>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6000" b="1" i="0" u="none" strike="noStrike" kern="1200" cap="none" spc="0" normalizeH="0" baseline="0" noProof="0" dirty="0" err="1">
                  <a:ln>
                    <a:noFill/>
                  </a:ln>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6000" b="1" i="0" u="none" strike="noStrike" kern="1200" cap="none" spc="0" normalizeH="0" baseline="0" noProof="0" dirty="0">
                  <a:ln>
                    <a:noFill/>
                  </a:ln>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6000" b="1" i="0" u="none" strike="noStrike" kern="1200" cap="none" spc="0" normalizeH="0" baseline="0" noProof="0" dirty="0" err="1">
                  <a:ln>
                    <a:noFill/>
                  </a:ln>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6000" b="1" i="0" u="none" strike="noStrike" kern="1200" cap="none" spc="0" normalizeH="0" baseline="0" noProof="0" dirty="0">
                  <a:ln>
                    <a:noFill/>
                  </a:ln>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thực hành</a:t>
              </a:r>
              <a:endParaRPr kumimoji="0" lang="zh-CN" altLang="en-US" sz="6000" b="1" i="0" u="none" strike="noStrike" kern="1200" cap="none" spc="0" normalizeH="0" baseline="0" noProof="0" dirty="0">
                <a:ln>
                  <a:noFill/>
                </a:ln>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250" advClick="0" advTm="3713">
        <p:wheel spokes="8"/>
      </p:transition>
    </mc:Choice>
    <mc:Fallback xmlns="">
      <p:transition spd="slow" advClick="0" advTm="3713">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4"/>
          <a:stretch>
            <a:fillRect/>
          </a:stretch>
        </p:blipFill>
        <p:spPr>
          <a:xfrm>
            <a:off x="1428108" y="441789"/>
            <a:ext cx="9582057" cy="6215865"/>
          </a:xfrm>
          <a:prstGeom prst="rect">
            <a:avLst/>
          </a:prstGeom>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713">
        <p15:prstTrans prst="airplane"/>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92735" y="132080"/>
            <a:ext cx="2392680" cy="93281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t>Phân công</a:t>
            </a:r>
          </a:p>
        </p:txBody>
      </p:sp>
      <p:sp>
        <p:nvSpPr>
          <p:cNvPr id="2" name="Rounded Rectangle 1"/>
          <p:cNvSpPr/>
          <p:nvPr/>
        </p:nvSpPr>
        <p:spPr>
          <a:xfrm>
            <a:off x="3416300" y="231775"/>
            <a:ext cx="7049135" cy="176657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a:t>Tổ 1, 2: Quét sân trường</a:t>
            </a:r>
          </a:p>
          <a:p>
            <a:pPr algn="ctr"/>
            <a:r>
              <a:rPr lang="en-US" sz="4000"/>
              <a:t>Tổ 3,4: Chăm sóc cây và bồn hoa</a:t>
            </a:r>
          </a:p>
        </p:txBody>
      </p:sp>
      <p:pic>
        <p:nvPicPr>
          <p:cNvPr id="3" name="Content Placeholder 2"/>
          <p:cNvPicPr>
            <a:picLocks noGrp="1" noChangeAspect="1"/>
          </p:cNvPicPr>
          <p:nvPr>
            <p:ph idx="1"/>
          </p:nvPr>
        </p:nvPicPr>
        <p:blipFill>
          <a:blip r:embed="rId4"/>
          <a:stretch>
            <a:fillRect/>
          </a:stretch>
        </p:blipFill>
        <p:spPr>
          <a:xfrm>
            <a:off x="1756881" y="1998345"/>
            <a:ext cx="8789199" cy="4859655"/>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advClick="0" advTm="3713">
        <p:split orient="vert" dir="in"/>
      </p:transition>
    </mc:Choice>
    <mc:Fallback xmlns="">
      <p:transition spd="slow" advClick="0" advTm="3713">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P spid="2" grpId="0" bldLvl="0" animBg="1"/>
      <p:bldP spid="2"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2115821" y="2022035"/>
            <a:ext cx="8601797" cy="2055304"/>
            <a:chOff x="7117" y="5598"/>
            <a:chExt cx="6260" cy="1378"/>
          </a:xfrm>
        </p:grpSpPr>
        <p:sp>
          <p:nvSpPr>
            <p:cNvPr id="19" name="任意多边形 18"/>
            <p:cNvSpPr/>
            <p:nvPr/>
          </p:nvSpPr>
          <p:spPr>
            <a:xfrm>
              <a:off x="7117" y="6075"/>
              <a:ext cx="6260" cy="901"/>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708" y="5598"/>
              <a:ext cx="5571" cy="681"/>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6000" b="1" i="0" u="none" strike="noStrike" kern="1200" cap="none" spc="0" normalizeH="0" baseline="0" noProof="0" dirty="0" err="1">
                  <a:ln>
                    <a:noFill/>
                  </a:ln>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6000" b="1" i="0" u="none" strike="noStrike" kern="1200" cap="none" spc="0" normalizeH="0" baseline="0" noProof="0" dirty="0">
                  <a:ln>
                    <a:noFill/>
                  </a:ln>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6000" b="1" i="0" u="none" strike="noStrike" kern="1200" cap="none" spc="0" normalizeH="0" baseline="0" noProof="0" dirty="0" err="1">
                  <a:ln>
                    <a:noFill/>
                  </a:ln>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6000" b="1" i="0" u="none" strike="noStrike" kern="1200" cap="none" spc="0" normalizeH="0" baseline="0" noProof="0" dirty="0">
                  <a:ln>
                    <a:noFill/>
                  </a:ln>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vận dụng</a:t>
              </a:r>
              <a:endParaRPr kumimoji="0" lang="zh-CN" altLang="en-US" sz="6000" b="1" i="0" u="none" strike="noStrike" kern="1200" cap="none" spc="0" normalizeH="0" baseline="0" noProof="0" dirty="0">
                <a:ln>
                  <a:noFill/>
                </a:ln>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250" advClick="0" advTm="3713">
        <p:wheel spokes="8"/>
      </p:transition>
    </mc:Choice>
    <mc:Fallback xmlns="">
      <p:transition spd="slow" advClick="0" advTm="3713">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1958340" y="657546"/>
            <a:ext cx="9538442" cy="6200453"/>
          </a:xfrm>
          <a:prstGeom prst="rect">
            <a:avLst/>
          </a:prstGeom>
        </p:spPr>
      </p:pic>
      <p:sp>
        <p:nvSpPr>
          <p:cNvPr id="5" name="Rounded Rectangle 4"/>
          <p:cNvSpPr/>
          <p:nvPr/>
        </p:nvSpPr>
        <p:spPr>
          <a:xfrm>
            <a:off x="141605" y="40640"/>
            <a:ext cx="1896745" cy="7912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Tổng kết</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485265" y="143510"/>
            <a:ext cx="9525000" cy="2887980"/>
          </a:xfrm>
          <a:prstGeom prst="rect">
            <a:avLst/>
          </a:prstGeom>
        </p:spPr>
      </p:pic>
      <p:pic>
        <p:nvPicPr>
          <p:cNvPr id="5" name="Picture 4"/>
          <p:cNvPicPr>
            <a:picLocks noChangeAspect="1"/>
          </p:cNvPicPr>
          <p:nvPr/>
        </p:nvPicPr>
        <p:blipFill>
          <a:blip r:embed="rId3"/>
          <a:stretch>
            <a:fillRect/>
          </a:stretch>
        </p:blipFill>
        <p:spPr>
          <a:xfrm>
            <a:off x="2999105" y="3208020"/>
            <a:ext cx="6073140" cy="36499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1724025" y="328773"/>
            <a:ext cx="9228455" cy="634942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8916" y="-221890"/>
            <a:ext cx="10413485" cy="7289440"/>
          </a:xfrm>
          <a:prstGeom prst="rect">
            <a:avLst/>
          </a:prstGeom>
        </p:spPr>
      </p:pic>
      <p:sp>
        <p:nvSpPr>
          <p:cNvPr id="18" name="TextBox 17"/>
          <p:cNvSpPr txBox="1"/>
          <p:nvPr/>
        </p:nvSpPr>
        <p:spPr>
          <a:xfrm>
            <a:off x="3611863" y="4428367"/>
            <a:ext cx="525260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Chúc</a:t>
            </a:r>
            <a:r>
              <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các</a:t>
            </a:r>
            <a:r>
              <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em</a:t>
            </a:r>
            <a:r>
              <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học</a:t>
            </a:r>
            <a:r>
              <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tốt</a:t>
            </a:r>
            <a:endPar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p14:dur="10" advClick="0">
        <p15:prstTrans prst="airplan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ADMIN\Desktop\Giai cuu dai duong 2\Photography-Background-shark-Underwater-backdrop-coral-photography-Backdrops-Cartoon-bubble-Children-Fish-photo-Coral-Studi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ADMIN\Desktop\Tai nguyen thiet ke tro choi\Bảng gỗ\49f1b87228eb6bdb68e300357ebeb9ca (2).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86711" y1="13242" x2="90864" y2="83105"/>
                        <a14:foregroundMark x1="88870" y1="10959" x2="38040" y2="9132"/>
                        <a14:foregroundMark x1="50831" y1="6849" x2="79402" y2="4110"/>
                        <a14:foregroundMark x1="33887" y1="10959" x2="16944" y2="19178"/>
                        <a14:foregroundMark x1="15947" y1="34247" x2="11462" y2="55708"/>
                        <a14:foregroundMark x1="7973" y1="75342" x2="5150" y2="85845"/>
                        <a14:foregroundMark x1="15449" y1="31050" x2="18439" y2="30137"/>
                        <a14:foregroundMark x1="6478" y1="91781" x2="68771" y2="83105"/>
                        <a14:foregroundMark x1="67774" y1="89041" x2="94684" y2="94521"/>
                        <a14:foregroundMark x1="69767" y1="87671" x2="89867" y2="88584"/>
                        <a14:foregroundMark x1="98671" y1="44749" x2="87375" y2="54338"/>
                        <a14:foregroundMark x1="13953" y1="30137" x2="19767" y2="31050"/>
                        <a14:backgroundMark x1="88206" y1="19178" x2="85216" y2="18265"/>
                        <a14:backgroundMark x1="91362" y1="60274" x2="87375" y2="58904"/>
                      </a14:backgroundRemoval>
                    </a14:imgEffect>
                  </a14:imgLayer>
                </a14:imgProps>
              </a:ext>
              <a:ext uri="{28A0092B-C50C-407E-A947-70E740481C1C}">
                <a14:useLocalDpi xmlns:a14="http://schemas.microsoft.com/office/drawing/2010/main" val="0"/>
              </a:ext>
            </a:extLst>
          </a:blip>
          <a:srcRect/>
          <a:stretch>
            <a:fillRect/>
          </a:stretch>
        </p:blipFill>
        <p:spPr bwMode="auto">
          <a:xfrm>
            <a:off x="3276600" y="113317"/>
            <a:ext cx="5410200" cy="196816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4482675" y="314860"/>
            <a:ext cx="3212738" cy="1323439"/>
          </a:xfrm>
          <a:prstGeom prst="rect">
            <a:avLst/>
          </a:prstGeom>
          <a:noFill/>
        </p:spPr>
        <p:txBody>
          <a:bodyPr wrap="none" rtlCol="0">
            <a:spAutoFit/>
          </a:bodyPr>
          <a:lstStyle/>
          <a:p>
            <a:pPr algn="ctr"/>
            <a:r>
              <a:rPr lang="en-US" sz="4000" b="1" dirty="0">
                <a:solidFill>
                  <a:srgbClr val="CC0066"/>
                </a:solidFill>
                <a:latin typeface="Arial" panose="020B0604020202020204" pitchFamily="34" charset="0"/>
                <a:cs typeface="Arial" panose="020B0604020202020204" pitchFamily="34" charset="0"/>
              </a:rPr>
              <a:t>DỌN SẠCH</a:t>
            </a:r>
          </a:p>
          <a:p>
            <a:pPr algn="ctr"/>
            <a:r>
              <a:rPr lang="en-US" sz="4000" b="1" dirty="0">
                <a:solidFill>
                  <a:srgbClr val="CC0066"/>
                </a:solidFill>
                <a:latin typeface="Arial" panose="020B0604020202020204" pitchFamily="34" charset="0"/>
                <a:cs typeface="Arial" panose="020B0604020202020204" pitchFamily="34" charset="0"/>
              </a:rPr>
              <a:t>ĐẠI DƯƠNG</a:t>
            </a:r>
          </a:p>
        </p:txBody>
      </p:sp>
      <p:pic>
        <p:nvPicPr>
          <p:cNvPr id="11" name="Picture 11" descr="C:\Users\ADMIN\Desktop\Tai nguyen thiet ke tro choi\Angry birds epic birds\1505573783630 (2).png">
            <a:hlinkClick r:id="" action="ppaction://noaction"/>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07111" y="2178633"/>
            <a:ext cx="1069648" cy="58563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645208">
            <a:off x="1637457" y="5123798"/>
            <a:ext cx="1727927" cy="2342952"/>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941387">
            <a:off x="9200453" y="5062699"/>
            <a:ext cx="1715896" cy="2144870"/>
          </a:xfrm>
          <a:prstGeom prst="rect">
            <a:avLst/>
          </a:prstGeom>
        </p:spPr>
      </p:pic>
      <p:pic>
        <p:nvPicPr>
          <p:cNvPr id="14" name="Picture 13"/>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3833" y1="9200" x2="82667" y2="8000"/>
                        <a14:foregroundMark x1="67167" y1="10800" x2="72333" y2="90000"/>
                        <a14:foregroundMark x1="85000" y1="8800" x2="82667" y2="86000"/>
                        <a14:foregroundMark x1="76167" y1="18000" x2="73167" y2="92000"/>
                        <a14:foregroundMark x1="75833" y1="23600" x2="61333" y2="91600"/>
                        <a14:foregroundMark x1="67667" y1="87600" x2="4167" y2="85200"/>
                        <a14:foregroundMark x1="1167" y1="5200" x2="22500" y2="50400"/>
                        <a14:foregroundMark x1="4333" y1="4000" x2="29000" y2="3200"/>
                        <a14:foregroundMark x1="28000" y1="10000" x2="14000" y2="30400"/>
                        <a14:foregroundMark x1="2000" y1="2400" x2="10167" y2="2400"/>
                        <a14:foregroundMark x1="2667" y1="12400" x2="2667" y2="82000"/>
                        <a14:foregroundMark x1="1167" y1="17200" x2="1333" y2="71600"/>
                        <a14:foregroundMark x1="77333" y1="24400" x2="77333" y2="93600"/>
                        <a14:foregroundMark x1="63000" y1="19200" x2="63000" y2="73600"/>
                        <a14:foregroundMark x1="82167" y1="39600" x2="74833" y2="77600"/>
                        <a14:foregroundMark x1="88000" y1="70000" x2="80500" y2="90800"/>
                        <a14:foregroundMark x1="87667" y1="84800" x2="78833" y2="96800"/>
                        <a14:backgroundMark x1="1667" y1="2000" x2="9333" y2="1200"/>
                        <a14:backgroundMark x1="94167" y1="82800" x2="86333" y2="96000"/>
                        <a14:backgroundMark x1="85833" y1="94800" x2="85833" y2="94800"/>
                      </a14:backgroundRemoval>
                    </a14:imgEffect>
                  </a14:imgLayer>
                </a14:imgProps>
              </a:ext>
              <a:ext uri="{28A0092B-C50C-407E-A947-70E740481C1C}">
                <a14:useLocalDpi xmlns:a14="http://schemas.microsoft.com/office/drawing/2010/main" val="0"/>
              </a:ext>
            </a:extLst>
          </a:blip>
          <a:stretch>
            <a:fillRect/>
          </a:stretch>
        </p:blipFill>
        <p:spPr>
          <a:xfrm rot="11038777">
            <a:off x="5396279" y="5227721"/>
            <a:ext cx="2589561" cy="1773672"/>
          </a:xfrm>
          <a:prstGeom prst="rect">
            <a:avLst/>
          </a:prstGeom>
        </p:spPr>
      </p:pic>
      <p:pic>
        <p:nvPicPr>
          <p:cNvPr id="15" name="Picture 1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850153" flipH="1">
            <a:off x="10649414" y="1707823"/>
            <a:ext cx="328167" cy="1181397"/>
          </a:xfrm>
          <a:prstGeom prst="rect">
            <a:avLst/>
          </a:prstGeom>
        </p:spPr>
      </p:pic>
      <p:pic>
        <p:nvPicPr>
          <p:cNvPr id="16" name="Picture 15"/>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rot="2949917">
            <a:off x="4248134" y="5310300"/>
            <a:ext cx="1303137" cy="1303137"/>
          </a:xfrm>
          <a:prstGeom prst="rect">
            <a:avLst/>
          </a:prstGeom>
        </p:spPr>
      </p:pic>
      <p:pic>
        <p:nvPicPr>
          <p:cNvPr id="17" name="Picture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8904553">
            <a:off x="1888679" y="998238"/>
            <a:ext cx="399481" cy="693836"/>
          </a:xfrm>
          <a:prstGeom prst="rect">
            <a:avLst/>
          </a:prstGeom>
        </p:spPr>
      </p:pic>
      <p:pic>
        <p:nvPicPr>
          <p:cNvPr id="2" name="Zen Garden In-Game - Laura Shigihara - NhacCuaTu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2643743" y="5990474"/>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42" presetClass="entr" presetSubtype="0" fill="hold" grpId="0"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32" presetClass="emph" presetSubtype="0" repeatCount="indefinite" fill="hold" nodeType="withEffect">
                                  <p:stCondLst>
                                    <p:cond delay="0"/>
                                  </p:stCondLst>
                                  <p:childTnLst>
                                    <p:animRot by="120000">
                                      <p:cBhvr>
                                        <p:cTn id="23" dur="300" fill="hold">
                                          <p:stCondLst>
                                            <p:cond delay="0"/>
                                          </p:stCondLst>
                                        </p:cTn>
                                        <p:tgtEl>
                                          <p:spTgt spid="15"/>
                                        </p:tgtEl>
                                        <p:attrNameLst>
                                          <p:attrName>r</p:attrName>
                                        </p:attrNameLst>
                                      </p:cBhvr>
                                    </p:animRot>
                                    <p:animRot by="-240000">
                                      <p:cBhvr>
                                        <p:cTn id="24" dur="600" fill="hold">
                                          <p:stCondLst>
                                            <p:cond delay="600"/>
                                          </p:stCondLst>
                                        </p:cTn>
                                        <p:tgtEl>
                                          <p:spTgt spid="15"/>
                                        </p:tgtEl>
                                        <p:attrNameLst>
                                          <p:attrName>r</p:attrName>
                                        </p:attrNameLst>
                                      </p:cBhvr>
                                    </p:animRot>
                                    <p:animRot by="240000">
                                      <p:cBhvr>
                                        <p:cTn id="25" dur="600" fill="hold">
                                          <p:stCondLst>
                                            <p:cond delay="1200"/>
                                          </p:stCondLst>
                                        </p:cTn>
                                        <p:tgtEl>
                                          <p:spTgt spid="15"/>
                                        </p:tgtEl>
                                        <p:attrNameLst>
                                          <p:attrName>r</p:attrName>
                                        </p:attrNameLst>
                                      </p:cBhvr>
                                    </p:animRot>
                                    <p:animRot by="-240000">
                                      <p:cBhvr>
                                        <p:cTn id="26" dur="600" fill="hold">
                                          <p:stCondLst>
                                            <p:cond delay="1800"/>
                                          </p:stCondLst>
                                        </p:cTn>
                                        <p:tgtEl>
                                          <p:spTgt spid="15"/>
                                        </p:tgtEl>
                                        <p:attrNameLst>
                                          <p:attrName>r</p:attrName>
                                        </p:attrNameLst>
                                      </p:cBhvr>
                                    </p:animRot>
                                    <p:animRot by="120000">
                                      <p:cBhvr>
                                        <p:cTn id="27" dur="600" fill="hold">
                                          <p:stCondLst>
                                            <p:cond delay="2400"/>
                                          </p:stCondLst>
                                        </p:cTn>
                                        <p:tgtEl>
                                          <p:spTgt spid="15"/>
                                        </p:tgtEl>
                                        <p:attrNameLst>
                                          <p:attrName>r</p:attrName>
                                        </p:attrNameLst>
                                      </p:cBhvr>
                                    </p:animRot>
                                  </p:childTnLst>
                                </p:cTn>
                              </p:par>
                              <p:par>
                                <p:cTn id="28" presetID="32" presetClass="emph" presetSubtype="0" repeatCount="indefinite" fill="hold" nodeType="withEffect">
                                  <p:stCondLst>
                                    <p:cond delay="0"/>
                                  </p:stCondLst>
                                  <p:childTnLst>
                                    <p:animRot by="120000">
                                      <p:cBhvr>
                                        <p:cTn id="29" dur="300" fill="hold">
                                          <p:stCondLst>
                                            <p:cond delay="0"/>
                                          </p:stCondLst>
                                        </p:cTn>
                                        <p:tgtEl>
                                          <p:spTgt spid="16"/>
                                        </p:tgtEl>
                                        <p:attrNameLst>
                                          <p:attrName>r</p:attrName>
                                        </p:attrNameLst>
                                      </p:cBhvr>
                                    </p:animRot>
                                    <p:animRot by="-240000">
                                      <p:cBhvr>
                                        <p:cTn id="30" dur="600" fill="hold">
                                          <p:stCondLst>
                                            <p:cond delay="600"/>
                                          </p:stCondLst>
                                        </p:cTn>
                                        <p:tgtEl>
                                          <p:spTgt spid="16"/>
                                        </p:tgtEl>
                                        <p:attrNameLst>
                                          <p:attrName>r</p:attrName>
                                        </p:attrNameLst>
                                      </p:cBhvr>
                                    </p:animRot>
                                    <p:animRot by="240000">
                                      <p:cBhvr>
                                        <p:cTn id="31" dur="600" fill="hold">
                                          <p:stCondLst>
                                            <p:cond delay="1200"/>
                                          </p:stCondLst>
                                        </p:cTn>
                                        <p:tgtEl>
                                          <p:spTgt spid="16"/>
                                        </p:tgtEl>
                                        <p:attrNameLst>
                                          <p:attrName>r</p:attrName>
                                        </p:attrNameLst>
                                      </p:cBhvr>
                                    </p:animRot>
                                    <p:animRot by="-240000">
                                      <p:cBhvr>
                                        <p:cTn id="32" dur="600" fill="hold">
                                          <p:stCondLst>
                                            <p:cond delay="1800"/>
                                          </p:stCondLst>
                                        </p:cTn>
                                        <p:tgtEl>
                                          <p:spTgt spid="16"/>
                                        </p:tgtEl>
                                        <p:attrNameLst>
                                          <p:attrName>r</p:attrName>
                                        </p:attrNameLst>
                                      </p:cBhvr>
                                    </p:animRot>
                                    <p:animRot by="120000">
                                      <p:cBhvr>
                                        <p:cTn id="33" dur="600" fill="hold">
                                          <p:stCondLst>
                                            <p:cond delay="2400"/>
                                          </p:stCondLst>
                                        </p:cTn>
                                        <p:tgtEl>
                                          <p:spTgt spid="16"/>
                                        </p:tgtEl>
                                        <p:attrNameLst>
                                          <p:attrName>r</p:attrName>
                                        </p:attrNameLst>
                                      </p:cBhvr>
                                    </p:animRot>
                                  </p:childTnLst>
                                </p:cTn>
                              </p:par>
                              <p:par>
                                <p:cTn id="34" presetID="32" presetClass="emph" presetSubtype="0" repeatCount="indefinite" fill="hold" nodeType="withEffect">
                                  <p:stCondLst>
                                    <p:cond delay="0"/>
                                  </p:stCondLst>
                                  <p:childTnLst>
                                    <p:animRot by="120000">
                                      <p:cBhvr>
                                        <p:cTn id="35" dur="300" fill="hold">
                                          <p:stCondLst>
                                            <p:cond delay="0"/>
                                          </p:stCondLst>
                                        </p:cTn>
                                        <p:tgtEl>
                                          <p:spTgt spid="17"/>
                                        </p:tgtEl>
                                        <p:attrNameLst>
                                          <p:attrName>r</p:attrName>
                                        </p:attrNameLst>
                                      </p:cBhvr>
                                    </p:animRot>
                                    <p:animRot by="-240000">
                                      <p:cBhvr>
                                        <p:cTn id="36" dur="600" fill="hold">
                                          <p:stCondLst>
                                            <p:cond delay="600"/>
                                          </p:stCondLst>
                                        </p:cTn>
                                        <p:tgtEl>
                                          <p:spTgt spid="17"/>
                                        </p:tgtEl>
                                        <p:attrNameLst>
                                          <p:attrName>r</p:attrName>
                                        </p:attrNameLst>
                                      </p:cBhvr>
                                    </p:animRot>
                                    <p:animRot by="240000">
                                      <p:cBhvr>
                                        <p:cTn id="37" dur="600" fill="hold">
                                          <p:stCondLst>
                                            <p:cond delay="1200"/>
                                          </p:stCondLst>
                                        </p:cTn>
                                        <p:tgtEl>
                                          <p:spTgt spid="17"/>
                                        </p:tgtEl>
                                        <p:attrNameLst>
                                          <p:attrName>r</p:attrName>
                                        </p:attrNameLst>
                                      </p:cBhvr>
                                    </p:animRot>
                                    <p:animRot by="-240000">
                                      <p:cBhvr>
                                        <p:cTn id="38" dur="600" fill="hold">
                                          <p:stCondLst>
                                            <p:cond delay="1800"/>
                                          </p:stCondLst>
                                        </p:cTn>
                                        <p:tgtEl>
                                          <p:spTgt spid="17"/>
                                        </p:tgtEl>
                                        <p:attrNameLst>
                                          <p:attrName>r</p:attrName>
                                        </p:attrNameLst>
                                      </p:cBhvr>
                                    </p:animRot>
                                    <p:animRot by="120000">
                                      <p:cBhvr>
                                        <p:cTn id="39" dur="600" fill="hold">
                                          <p:stCondLst>
                                            <p:cond delay="24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14"/>
                    </p:tgtEl>
                  </p:cond>
                </p:stCondLst>
                <p:endSync evt="end" delay="0">
                  <p:rtn val="all"/>
                </p:endSync>
                <p:childTnLst>
                  <p:par>
                    <p:cTn id="41" fill="hold">
                      <p:stCondLst>
                        <p:cond delay="0"/>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45" restart="whenNotActive" fill="hold" evtFilter="cancelBubble" nodeType="interactiveSeq">
                <p:stCondLst>
                  <p:cond evt="onClick" delay="0">
                    <p:tgtEl>
                      <p:spTgt spid="12"/>
                    </p:tgtEl>
                  </p:cond>
                </p:stCondLst>
                <p:endSync evt="end" delay="0">
                  <p:rtn val="all"/>
                </p:endSync>
                <p:childTnLst>
                  <p:par>
                    <p:cTn id="46" fill="hold">
                      <p:stCondLst>
                        <p:cond delay="0"/>
                      </p:stCondLst>
                      <p:childTnLst>
                        <p:par>
                          <p:cTn id="47" fill="hold">
                            <p:stCondLst>
                              <p:cond delay="0"/>
                            </p:stCondLst>
                            <p:childTnLst>
                              <p:par>
                                <p:cTn id="48" presetID="1" presetClass="exit" presetSubtype="0" fill="hold" nodeType="clickEffect">
                                  <p:stCondLst>
                                    <p:cond delay="0"/>
                                  </p:stCondLst>
                                  <p:childTnLst>
                                    <p:set>
                                      <p:cBhvr>
                                        <p:cTn id="49"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50" restart="whenNotActive" fill="hold" evtFilter="cancelBubble" nodeType="interactiveSeq">
                <p:stCondLst>
                  <p:cond evt="onClick" delay="0">
                    <p:tgtEl>
                      <p:spTgt spid="13"/>
                    </p:tgtEl>
                  </p:cond>
                </p:stCondLst>
                <p:endSync evt="end" delay="0">
                  <p:rtn val="all"/>
                </p:endSync>
                <p:childTnLst>
                  <p:par>
                    <p:cTn id="51" fill="hold">
                      <p:stCondLst>
                        <p:cond delay="0"/>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6"/>
                    </p:tgtEl>
                  </p:cond>
                </p:stCondLst>
                <p:endSync evt="end" delay="0">
                  <p:rtn val="all"/>
                </p:endSync>
                <p:childTnLst>
                  <p:par>
                    <p:cTn id="56" fill="hold">
                      <p:stCondLst>
                        <p:cond delay="0"/>
                      </p:stCondLst>
                      <p:childTnLst>
                        <p:par>
                          <p:cTn id="57" fill="hold">
                            <p:stCondLst>
                              <p:cond delay="0"/>
                            </p:stCondLst>
                            <p:childTnLst>
                              <p:par>
                                <p:cTn id="58" presetID="1" presetClass="exit" presetSubtype="0" fill="hold" nodeType="clickEffect">
                                  <p:stCondLst>
                                    <p:cond delay="0"/>
                                  </p:stCondLst>
                                  <p:childTnLst>
                                    <p:set>
                                      <p:cBhvr>
                                        <p:cTn id="59"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60" restart="whenNotActive" fill="hold" evtFilter="cancelBubble" nodeType="interactiveSeq">
                <p:stCondLst>
                  <p:cond evt="onClick" delay="0">
                    <p:tgtEl>
                      <p:spTgt spid="17"/>
                    </p:tgtEl>
                  </p:cond>
                </p:stCondLst>
                <p:endSync evt="end" delay="0">
                  <p:rtn val="all"/>
                </p:endSync>
                <p:childTnLst>
                  <p:par>
                    <p:cTn id="61" fill="hold">
                      <p:stCondLst>
                        <p:cond delay="0"/>
                      </p:stCondLst>
                      <p:childTnLst>
                        <p:par>
                          <p:cTn id="62" fill="hold">
                            <p:stCondLst>
                              <p:cond delay="0"/>
                            </p:stCondLst>
                            <p:childTnLst>
                              <p:par>
                                <p:cTn id="63" presetID="1" presetClass="exit" presetSubtype="0" fill="hold" nodeType="clickEffect">
                                  <p:stCondLst>
                                    <p:cond delay="0"/>
                                  </p:stCondLst>
                                  <p:childTnLst>
                                    <p:set>
                                      <p:cBhvr>
                                        <p:cTn id="64"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65" restart="whenNotActive" fill="hold" evtFilter="cancelBubble" nodeType="interactiveSeq">
                <p:stCondLst>
                  <p:cond evt="onClick" delay="0">
                    <p:tgtEl>
                      <p:spTgt spid="15"/>
                    </p:tgtEl>
                  </p:cond>
                </p:stCondLst>
                <p:endSync evt="end" delay="0">
                  <p:rtn val="all"/>
                </p:endSync>
                <p:childTnLst>
                  <p:par>
                    <p:cTn id="66" fill="hold">
                      <p:stCondLst>
                        <p:cond delay="0"/>
                      </p:stCondLst>
                      <p:childTnLst>
                        <p:par>
                          <p:cTn id="67" fill="hold">
                            <p:stCondLst>
                              <p:cond delay="0"/>
                            </p:stCondLst>
                            <p:childTnLst>
                              <p:par>
                                <p:cTn id="68" presetID="1" presetClass="exit" presetSubtype="0" fill="hold" nodeType="clickEffect">
                                  <p:stCondLst>
                                    <p:cond delay="0"/>
                                  </p:stCondLst>
                                  <p:childTnLst>
                                    <p:set>
                                      <p:cBhvr>
                                        <p:cTn id="69"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audio>
              <p:cMediaNode vol="80000" numSld="50">
                <p:cTn id="70" fill="hold" display="0">
                  <p:stCondLst>
                    <p:cond delay="indefinite"/>
                  </p:stCondLst>
                  <p:endCondLst>
                    <p:cond evt="onStopAudio" delay="0">
                      <p:tgtEl>
                        <p:sldTgt/>
                      </p:tgtEl>
                    </p:cond>
                  </p:endCondLst>
                </p:cTn>
                <p:tgtEl>
                  <p:spTgt spid="2"/>
                </p:tgtEl>
              </p:cMediaNode>
            </p:audio>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15" name="Picture 6" descr="C:\Users\ADMIN\Desktop\Doreamon cau ca\giphy (4).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2586912" y="582264"/>
            <a:ext cx="809626" cy="74572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7" descr="C:\Users\ADMIN\Desktop\Doreamon cau ca\animated-tropical-fish-5-2.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9114" y="2717483"/>
            <a:ext cx="799726" cy="62858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C:\Users\ADMIN\Desktop\Doreamon cau ca\largemouth_bass_swimming_hg_clr1.gif"/>
          <p:cNvPicPr>
            <a:picLocks noChangeAspect="1" noChangeArrowheads="1" noCrop="1"/>
          </p:cNvPicPr>
          <p:nvPr/>
        </p:nvPicPr>
        <p:blipFill>
          <a:blip cstate="print">
            <a:extLst>
              <a:ext uri="{28A0092B-C50C-407E-A947-70E740481C1C}">
                <a14:useLocalDpi xmlns:a14="http://schemas.microsoft.com/office/drawing/2010/main" val="0"/>
              </a:ext>
            </a:extLst>
          </a:blip>
          <a:srcRect/>
          <a:stretch>
            <a:fillRect/>
          </a:stretch>
        </p:blipFill>
        <p:spPr bwMode="auto">
          <a:xfrm flipH="1">
            <a:off x="12347369" y="3174660"/>
            <a:ext cx="1406848" cy="82497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C:\Users\ADMIN\Desktop\Doreamon cau ca\animated-emperor-fish.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09700" y="1327991"/>
            <a:ext cx="1028700" cy="72866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C:\Users\ADMIN\Desktop\Doreamon cau ca\largemouth_bass_swimming_hg_clr1.gif"/>
          <p:cNvPicPr>
            <a:picLocks noChangeAspect="1" noChangeArrowheads="1" noCrop="1"/>
          </p:cNvPicPr>
          <p:nvPr/>
        </p:nvPicPr>
        <p:blipFill>
          <a:blip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1889806" y="3681568"/>
            <a:ext cx="1127806" cy="56658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C:\Users\ADMIN\Desktop\Giai cuu dai duong 2\700_FO65125975_f041b01242bb3572e28f8de758886853.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22000" y1="12801" x2="30000" y2="36549"/>
                        <a14:foregroundMark x1="3714" y1="26902" x2="8286" y2="40631"/>
                        <a14:foregroundMark x1="17921" y1="15625" x2="31900" y2="17857"/>
                        <a14:foregroundMark x1="17921" y1="12054" x2="20789" y2="25893"/>
                      </a14:backgroundRemoval>
                    </a14:imgEffect>
                  </a14:imgLayer>
                </a14:imgProps>
              </a:ext>
              <a:ext uri="{28A0092B-C50C-407E-A947-70E740481C1C}">
                <a14:useLocalDpi xmlns:a14="http://schemas.microsoft.com/office/drawing/2010/main" val="0"/>
              </a:ext>
            </a:extLst>
          </a:blip>
          <a:srcRect/>
          <a:stretch>
            <a:fillRect/>
          </a:stretch>
        </p:blipFill>
        <p:spPr bwMode="auto">
          <a:xfrm>
            <a:off x="12991725" y="4597841"/>
            <a:ext cx="1159877" cy="93178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4288267" flipH="1">
            <a:off x="7278701" y="1349553"/>
            <a:ext cx="292597" cy="1053347"/>
          </a:xfrm>
          <a:prstGeom prst="rect">
            <a:avLst/>
          </a:prstGeom>
        </p:spPr>
      </p:pic>
      <p:pic>
        <p:nvPicPr>
          <p:cNvPr id="36" name="Picture 35"/>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rot="2949917">
            <a:off x="854730" y="723010"/>
            <a:ext cx="1303137" cy="1303137"/>
          </a:xfrm>
          <a:prstGeom prst="rect">
            <a:avLst/>
          </a:prstGeom>
        </p:spPr>
      </p:pic>
      <p:pic>
        <p:nvPicPr>
          <p:cNvPr id="37" name="Picture 3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8006014">
            <a:off x="3497594" y="2588488"/>
            <a:ext cx="409605" cy="711419"/>
          </a:xfrm>
          <a:prstGeom prst="rect">
            <a:avLst/>
          </a:prstGeom>
        </p:spPr>
      </p:pic>
      <p:pic>
        <p:nvPicPr>
          <p:cNvPr id="38" name="Picture 37"/>
          <p:cNvPicPr>
            <a:picLocks noChangeAspect="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25967" y1="3237" x2="39227" y2="5396"/>
                      </a14:backgroundRemoval>
                    </a14:imgEffect>
                  </a14:imgLayer>
                </a14:imgProps>
              </a:ext>
              <a:ext uri="{28A0092B-C50C-407E-A947-70E740481C1C}">
                <a14:useLocalDpi xmlns:a14="http://schemas.microsoft.com/office/drawing/2010/main" val="0"/>
              </a:ext>
            </a:extLst>
          </a:blip>
          <a:stretch>
            <a:fillRect/>
          </a:stretch>
        </p:blipFill>
        <p:spPr>
          <a:xfrm rot="10018793">
            <a:off x="10503370" y="2351793"/>
            <a:ext cx="626354" cy="962025"/>
          </a:xfrm>
          <a:prstGeom prst="rect">
            <a:avLst/>
          </a:prstGeom>
        </p:spPr>
      </p:pic>
      <p:sp>
        <p:nvSpPr>
          <p:cNvPr id="39" name="8-Point Star 38">
            <a:hlinkClick r:id="" action="ppaction://noaction"/>
          </p:cNvPr>
          <p:cNvSpPr/>
          <p:nvPr/>
        </p:nvSpPr>
        <p:spPr>
          <a:xfrm>
            <a:off x="1150326" y="220409"/>
            <a:ext cx="711944" cy="660829"/>
          </a:xfrm>
          <a:prstGeom prst="star8">
            <a:avLst/>
          </a:prstGeom>
          <a:solidFill>
            <a:srgbClr val="00B0F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FF00"/>
                </a:solidFill>
              </a:rPr>
              <a:t>1</a:t>
            </a:r>
          </a:p>
        </p:txBody>
      </p:sp>
      <p:sp>
        <p:nvSpPr>
          <p:cNvPr id="40" name="8-Point Star 39">
            <a:hlinkClick r:id="" action="ppaction://noaction"/>
          </p:cNvPr>
          <p:cNvSpPr/>
          <p:nvPr/>
        </p:nvSpPr>
        <p:spPr>
          <a:xfrm>
            <a:off x="3340322" y="1726239"/>
            <a:ext cx="711944" cy="660829"/>
          </a:xfrm>
          <a:prstGeom prst="star8">
            <a:avLst/>
          </a:prstGeom>
          <a:solidFill>
            <a:srgbClr val="00B0F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FF00"/>
                </a:solidFill>
              </a:rPr>
              <a:t>2</a:t>
            </a:r>
          </a:p>
        </p:txBody>
      </p:sp>
      <p:sp>
        <p:nvSpPr>
          <p:cNvPr id="41" name="8-Point Star 40">
            <a:hlinkClick r:id="" action="ppaction://noaction"/>
          </p:cNvPr>
          <p:cNvSpPr/>
          <p:nvPr/>
        </p:nvSpPr>
        <p:spPr>
          <a:xfrm>
            <a:off x="6958062" y="1053883"/>
            <a:ext cx="711944" cy="660829"/>
          </a:xfrm>
          <a:prstGeom prst="star8">
            <a:avLst/>
          </a:prstGeom>
          <a:solidFill>
            <a:srgbClr val="00B0F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FF00"/>
                </a:solidFill>
              </a:rPr>
              <a:t>3</a:t>
            </a:r>
          </a:p>
        </p:txBody>
      </p:sp>
      <p:sp>
        <p:nvSpPr>
          <p:cNvPr id="42" name="8-Point Star 41">
            <a:hlinkClick r:id="" action="ppaction://noaction"/>
          </p:cNvPr>
          <p:cNvSpPr/>
          <p:nvPr/>
        </p:nvSpPr>
        <p:spPr>
          <a:xfrm>
            <a:off x="10388005" y="1581489"/>
            <a:ext cx="711944" cy="660829"/>
          </a:xfrm>
          <a:prstGeom prst="star8">
            <a:avLst/>
          </a:prstGeom>
          <a:solidFill>
            <a:srgbClr val="00B0F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FF00"/>
                </a:solidFill>
              </a:rPr>
              <a:t>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fill="hold" nodeType="withEffect">
                                  <p:stCondLst>
                                    <p:cond delay="0"/>
                                  </p:stCondLst>
                                  <p:childTnLst>
                                    <p:animMotion origin="layout" path="M -6.93889E-18 -3.35805E-6 L 1.12708 0.0034 " pathEditMode="relative" rAng="0" ptsTypes="AA">
                                      <p:cBhvr>
                                        <p:cTn id="6" dur="27000" fill="hold"/>
                                        <p:tgtEl>
                                          <p:spTgt spid="16"/>
                                        </p:tgtEl>
                                        <p:attrNameLst>
                                          <p:attrName>ppt_x</p:attrName>
                                          <p:attrName>ppt_y</p:attrName>
                                        </p:attrNameLst>
                                      </p:cBhvr>
                                      <p:rCtr x="56354" y="154"/>
                                    </p:animMotion>
                                  </p:childTnLst>
                                </p:cTn>
                              </p:par>
                              <p:par>
                                <p:cTn id="7" presetID="63" presetClass="path" presetSubtype="0" repeatCount="indefinite" accel="50000" decel="50000" fill="hold" nodeType="withEffect">
                                  <p:stCondLst>
                                    <p:cond delay="0"/>
                                  </p:stCondLst>
                                  <p:childTnLst>
                                    <p:animMotion origin="layout" path="M -1.38778E-17 0.02255 L 1.16667 0.00711 " pathEditMode="relative" rAng="0" ptsTypes="AA">
                                      <p:cBhvr>
                                        <p:cTn id="8" dur="37000" fill="hold"/>
                                        <p:tgtEl>
                                          <p:spTgt spid="18"/>
                                        </p:tgtEl>
                                        <p:attrNameLst>
                                          <p:attrName>ppt_x</p:attrName>
                                          <p:attrName>ppt_y</p:attrName>
                                        </p:attrNameLst>
                                      </p:cBhvr>
                                      <p:rCtr x="58333" y="-772"/>
                                    </p:animMotion>
                                  </p:childTnLst>
                                </p:cTn>
                              </p:par>
                              <p:par>
                                <p:cTn id="9" presetID="35" presetClass="path" presetSubtype="0" repeatCount="indefinite" accel="50000" decel="50000" fill="hold" nodeType="withEffect">
                                  <p:stCondLst>
                                    <p:cond delay="0"/>
                                  </p:stCondLst>
                                  <p:childTnLst>
                                    <p:animMotion origin="layout" path="M -0.00156 -0.00583 L -1.14427 0.00528 " pathEditMode="relative" rAng="0" ptsTypes="AA">
                                      <p:cBhvr>
                                        <p:cTn id="10" dur="30000" fill="hold"/>
                                        <p:tgtEl>
                                          <p:spTgt spid="15"/>
                                        </p:tgtEl>
                                        <p:attrNameLst>
                                          <p:attrName>ppt_x</p:attrName>
                                          <p:attrName>ppt_y</p:attrName>
                                        </p:attrNameLst>
                                      </p:cBhvr>
                                      <p:rCtr x="-57135" y="555"/>
                                    </p:animMotion>
                                  </p:childTnLst>
                                </p:cTn>
                              </p:par>
                              <p:par>
                                <p:cTn id="11" presetID="35" presetClass="path" presetSubtype="0" repeatCount="indefinite" accel="50000" decel="50000" fill="hold" nodeType="withEffect">
                                  <p:stCondLst>
                                    <p:cond delay="0"/>
                                  </p:stCondLst>
                                  <p:childTnLst>
                                    <p:animMotion origin="layout" path="M -2.70833E-6 3.33333E-6 L -1.15638 0.02453 " pathEditMode="relative" rAng="0" ptsTypes="AA">
                                      <p:cBhvr>
                                        <p:cTn id="12" dur="31000" fill="hold"/>
                                        <p:tgtEl>
                                          <p:spTgt spid="17"/>
                                        </p:tgtEl>
                                        <p:attrNameLst>
                                          <p:attrName>ppt_x</p:attrName>
                                          <p:attrName>ppt_y</p:attrName>
                                        </p:attrNameLst>
                                      </p:cBhvr>
                                      <p:rCtr x="-57826" y="1227"/>
                                    </p:animMotion>
                                  </p:childTnLst>
                                </p:cTn>
                              </p:par>
                              <p:par>
                                <p:cTn id="13" presetID="35" presetClass="path" presetSubtype="0" repeatCount="indefinite" accel="50000" decel="50000" fill="hold" nodeType="withEffect">
                                  <p:stCondLst>
                                    <p:cond delay="0"/>
                                  </p:stCondLst>
                                  <p:childTnLst>
                                    <p:animMotion origin="layout" path="M 0.08195 0.03306 L 1.19827 -0.04109 " pathEditMode="relative" rAng="0" ptsTypes="AA">
                                      <p:cBhvr>
                                        <p:cTn id="14" dur="31000" fill="hold"/>
                                        <p:tgtEl>
                                          <p:spTgt spid="19"/>
                                        </p:tgtEl>
                                        <p:attrNameLst>
                                          <p:attrName>ppt_x</p:attrName>
                                          <p:attrName>ppt_y</p:attrName>
                                        </p:attrNameLst>
                                      </p:cBhvr>
                                      <p:rCtr x="55816" y="-3707"/>
                                    </p:animMotion>
                                  </p:childTnLst>
                                </p:cTn>
                              </p:par>
                              <p:par>
                                <p:cTn id="15" presetID="35" presetClass="path" presetSubtype="0" repeatCount="indefinite" accel="50000" decel="50000" fill="hold" nodeType="withEffect">
                                  <p:stCondLst>
                                    <p:cond delay="0"/>
                                  </p:stCondLst>
                                  <p:childTnLst>
                                    <p:animMotion origin="layout" path="M -1.04167E-6 -0.01111 L -1.25065 0.00718 " pathEditMode="relative" rAng="0" ptsTypes="AA">
                                      <p:cBhvr>
                                        <p:cTn id="16" dur="36000" fill="hold"/>
                                        <p:tgtEl>
                                          <p:spTgt spid="34"/>
                                        </p:tgtEl>
                                        <p:attrNameLst>
                                          <p:attrName>ppt_x</p:attrName>
                                          <p:attrName>ppt_y</p:attrName>
                                        </p:attrNameLst>
                                      </p:cBhvr>
                                      <p:rCtr x="-62539" y="903"/>
                                    </p:animMotion>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34"/>
                                        </p:tgtEl>
                                        <p:attrNameLst>
                                          <p:attrName>r</p:attrName>
                                        </p:attrNameLst>
                                      </p:cBhvr>
                                    </p:animRot>
                                    <p:animRot by="-240000">
                                      <p:cBhvr>
                                        <p:cTn id="19" dur="400" fill="hold">
                                          <p:stCondLst>
                                            <p:cond delay="400"/>
                                          </p:stCondLst>
                                        </p:cTn>
                                        <p:tgtEl>
                                          <p:spTgt spid="34"/>
                                        </p:tgtEl>
                                        <p:attrNameLst>
                                          <p:attrName>r</p:attrName>
                                        </p:attrNameLst>
                                      </p:cBhvr>
                                    </p:animRot>
                                    <p:animRot by="240000">
                                      <p:cBhvr>
                                        <p:cTn id="20" dur="400" fill="hold">
                                          <p:stCondLst>
                                            <p:cond delay="800"/>
                                          </p:stCondLst>
                                        </p:cTn>
                                        <p:tgtEl>
                                          <p:spTgt spid="34"/>
                                        </p:tgtEl>
                                        <p:attrNameLst>
                                          <p:attrName>r</p:attrName>
                                        </p:attrNameLst>
                                      </p:cBhvr>
                                    </p:animRot>
                                    <p:animRot by="-240000">
                                      <p:cBhvr>
                                        <p:cTn id="21" dur="400" fill="hold">
                                          <p:stCondLst>
                                            <p:cond delay="1200"/>
                                          </p:stCondLst>
                                        </p:cTn>
                                        <p:tgtEl>
                                          <p:spTgt spid="34"/>
                                        </p:tgtEl>
                                        <p:attrNameLst>
                                          <p:attrName>r</p:attrName>
                                        </p:attrNameLst>
                                      </p:cBhvr>
                                    </p:animRot>
                                    <p:animRot by="120000">
                                      <p:cBhvr>
                                        <p:cTn id="22" dur="400" fill="hold">
                                          <p:stCondLst>
                                            <p:cond delay="1600"/>
                                          </p:stCondLst>
                                        </p:cTn>
                                        <p:tgtEl>
                                          <p:spTgt spid="34"/>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35"/>
                                        </p:tgtEl>
                                        <p:attrNameLst>
                                          <p:attrName>r</p:attrName>
                                        </p:attrNameLst>
                                      </p:cBhvr>
                                    </p:animRot>
                                    <p:animRot by="-240000">
                                      <p:cBhvr>
                                        <p:cTn id="25" dur="600" fill="hold">
                                          <p:stCondLst>
                                            <p:cond delay="600"/>
                                          </p:stCondLst>
                                        </p:cTn>
                                        <p:tgtEl>
                                          <p:spTgt spid="35"/>
                                        </p:tgtEl>
                                        <p:attrNameLst>
                                          <p:attrName>r</p:attrName>
                                        </p:attrNameLst>
                                      </p:cBhvr>
                                    </p:animRot>
                                    <p:animRot by="240000">
                                      <p:cBhvr>
                                        <p:cTn id="26" dur="600" fill="hold">
                                          <p:stCondLst>
                                            <p:cond delay="1200"/>
                                          </p:stCondLst>
                                        </p:cTn>
                                        <p:tgtEl>
                                          <p:spTgt spid="35"/>
                                        </p:tgtEl>
                                        <p:attrNameLst>
                                          <p:attrName>r</p:attrName>
                                        </p:attrNameLst>
                                      </p:cBhvr>
                                    </p:animRot>
                                    <p:animRot by="-240000">
                                      <p:cBhvr>
                                        <p:cTn id="27" dur="600" fill="hold">
                                          <p:stCondLst>
                                            <p:cond delay="1800"/>
                                          </p:stCondLst>
                                        </p:cTn>
                                        <p:tgtEl>
                                          <p:spTgt spid="35"/>
                                        </p:tgtEl>
                                        <p:attrNameLst>
                                          <p:attrName>r</p:attrName>
                                        </p:attrNameLst>
                                      </p:cBhvr>
                                    </p:animRot>
                                    <p:animRot by="120000">
                                      <p:cBhvr>
                                        <p:cTn id="28" dur="600" fill="hold">
                                          <p:stCondLst>
                                            <p:cond delay="2400"/>
                                          </p:stCondLst>
                                        </p:cTn>
                                        <p:tgtEl>
                                          <p:spTgt spid="35"/>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36"/>
                                        </p:tgtEl>
                                        <p:attrNameLst>
                                          <p:attrName>r</p:attrName>
                                        </p:attrNameLst>
                                      </p:cBhvr>
                                    </p:animRot>
                                    <p:animRot by="-240000">
                                      <p:cBhvr>
                                        <p:cTn id="31" dur="600" fill="hold">
                                          <p:stCondLst>
                                            <p:cond delay="600"/>
                                          </p:stCondLst>
                                        </p:cTn>
                                        <p:tgtEl>
                                          <p:spTgt spid="36"/>
                                        </p:tgtEl>
                                        <p:attrNameLst>
                                          <p:attrName>r</p:attrName>
                                        </p:attrNameLst>
                                      </p:cBhvr>
                                    </p:animRot>
                                    <p:animRot by="240000">
                                      <p:cBhvr>
                                        <p:cTn id="32" dur="600" fill="hold">
                                          <p:stCondLst>
                                            <p:cond delay="1200"/>
                                          </p:stCondLst>
                                        </p:cTn>
                                        <p:tgtEl>
                                          <p:spTgt spid="36"/>
                                        </p:tgtEl>
                                        <p:attrNameLst>
                                          <p:attrName>r</p:attrName>
                                        </p:attrNameLst>
                                      </p:cBhvr>
                                    </p:animRot>
                                    <p:animRot by="-240000">
                                      <p:cBhvr>
                                        <p:cTn id="33" dur="600" fill="hold">
                                          <p:stCondLst>
                                            <p:cond delay="1800"/>
                                          </p:stCondLst>
                                        </p:cTn>
                                        <p:tgtEl>
                                          <p:spTgt spid="36"/>
                                        </p:tgtEl>
                                        <p:attrNameLst>
                                          <p:attrName>r</p:attrName>
                                        </p:attrNameLst>
                                      </p:cBhvr>
                                    </p:animRot>
                                    <p:animRot by="120000">
                                      <p:cBhvr>
                                        <p:cTn id="34" dur="600" fill="hold">
                                          <p:stCondLst>
                                            <p:cond delay="2400"/>
                                          </p:stCondLst>
                                        </p:cTn>
                                        <p:tgtEl>
                                          <p:spTgt spid="36"/>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300" fill="hold">
                                          <p:stCondLst>
                                            <p:cond delay="0"/>
                                          </p:stCondLst>
                                        </p:cTn>
                                        <p:tgtEl>
                                          <p:spTgt spid="37"/>
                                        </p:tgtEl>
                                        <p:attrNameLst>
                                          <p:attrName>r</p:attrName>
                                        </p:attrNameLst>
                                      </p:cBhvr>
                                    </p:animRot>
                                    <p:animRot by="-240000">
                                      <p:cBhvr>
                                        <p:cTn id="37" dur="600" fill="hold">
                                          <p:stCondLst>
                                            <p:cond delay="600"/>
                                          </p:stCondLst>
                                        </p:cTn>
                                        <p:tgtEl>
                                          <p:spTgt spid="37"/>
                                        </p:tgtEl>
                                        <p:attrNameLst>
                                          <p:attrName>r</p:attrName>
                                        </p:attrNameLst>
                                      </p:cBhvr>
                                    </p:animRot>
                                    <p:animRot by="240000">
                                      <p:cBhvr>
                                        <p:cTn id="38" dur="600" fill="hold">
                                          <p:stCondLst>
                                            <p:cond delay="1200"/>
                                          </p:stCondLst>
                                        </p:cTn>
                                        <p:tgtEl>
                                          <p:spTgt spid="37"/>
                                        </p:tgtEl>
                                        <p:attrNameLst>
                                          <p:attrName>r</p:attrName>
                                        </p:attrNameLst>
                                      </p:cBhvr>
                                    </p:animRot>
                                    <p:animRot by="-240000">
                                      <p:cBhvr>
                                        <p:cTn id="39" dur="600" fill="hold">
                                          <p:stCondLst>
                                            <p:cond delay="1800"/>
                                          </p:stCondLst>
                                        </p:cTn>
                                        <p:tgtEl>
                                          <p:spTgt spid="37"/>
                                        </p:tgtEl>
                                        <p:attrNameLst>
                                          <p:attrName>r</p:attrName>
                                        </p:attrNameLst>
                                      </p:cBhvr>
                                    </p:animRot>
                                    <p:animRot by="120000">
                                      <p:cBhvr>
                                        <p:cTn id="40" dur="600" fill="hold">
                                          <p:stCondLst>
                                            <p:cond delay="2400"/>
                                          </p:stCondLst>
                                        </p:cTn>
                                        <p:tgtEl>
                                          <p:spTgt spid="37"/>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300" fill="hold">
                                          <p:stCondLst>
                                            <p:cond delay="0"/>
                                          </p:stCondLst>
                                        </p:cTn>
                                        <p:tgtEl>
                                          <p:spTgt spid="38"/>
                                        </p:tgtEl>
                                        <p:attrNameLst>
                                          <p:attrName>r</p:attrName>
                                        </p:attrNameLst>
                                      </p:cBhvr>
                                    </p:animRot>
                                    <p:animRot by="-240000">
                                      <p:cBhvr>
                                        <p:cTn id="43" dur="600" fill="hold">
                                          <p:stCondLst>
                                            <p:cond delay="600"/>
                                          </p:stCondLst>
                                        </p:cTn>
                                        <p:tgtEl>
                                          <p:spTgt spid="38"/>
                                        </p:tgtEl>
                                        <p:attrNameLst>
                                          <p:attrName>r</p:attrName>
                                        </p:attrNameLst>
                                      </p:cBhvr>
                                    </p:animRot>
                                    <p:animRot by="240000">
                                      <p:cBhvr>
                                        <p:cTn id="44" dur="600" fill="hold">
                                          <p:stCondLst>
                                            <p:cond delay="1200"/>
                                          </p:stCondLst>
                                        </p:cTn>
                                        <p:tgtEl>
                                          <p:spTgt spid="38"/>
                                        </p:tgtEl>
                                        <p:attrNameLst>
                                          <p:attrName>r</p:attrName>
                                        </p:attrNameLst>
                                      </p:cBhvr>
                                    </p:animRot>
                                    <p:animRot by="-240000">
                                      <p:cBhvr>
                                        <p:cTn id="45" dur="600" fill="hold">
                                          <p:stCondLst>
                                            <p:cond delay="1800"/>
                                          </p:stCondLst>
                                        </p:cTn>
                                        <p:tgtEl>
                                          <p:spTgt spid="38"/>
                                        </p:tgtEl>
                                        <p:attrNameLst>
                                          <p:attrName>r</p:attrName>
                                        </p:attrNameLst>
                                      </p:cBhvr>
                                    </p:animRot>
                                    <p:animRot by="120000">
                                      <p:cBhvr>
                                        <p:cTn id="46" dur="600" fill="hold">
                                          <p:stCondLst>
                                            <p:cond delay="2400"/>
                                          </p:stCondLst>
                                        </p:cTn>
                                        <p:tgtEl>
                                          <p:spTgt spid="3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39"/>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grpId="0" nodeType="clickEffect">
                                  <p:stCondLst>
                                    <p:cond delay="0"/>
                                  </p:stCondLst>
                                  <p:childTnLst>
                                    <p:set>
                                      <p:cBhvr>
                                        <p:cTn id="51" dur="1" fill="hold">
                                          <p:stCondLst>
                                            <p:cond delay="0"/>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52" restart="whenNotActive" fill="hold" evtFilter="cancelBubble" nodeType="interactiveSeq">
                <p:stCondLst>
                  <p:cond evt="onClick" delay="0">
                    <p:tgtEl>
                      <p:spTgt spid="40"/>
                    </p:tgtEl>
                  </p:cond>
                </p:stCondLst>
                <p:endSync evt="end" delay="0">
                  <p:rtn val="all"/>
                </p:endSync>
                <p:childTnLst>
                  <p:par>
                    <p:cTn id="53" fill="hold">
                      <p:stCondLst>
                        <p:cond delay="0"/>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57" restart="whenNotActive" fill="hold" evtFilter="cancelBubble" nodeType="interactiveSeq">
                <p:stCondLst>
                  <p:cond evt="onClick" delay="0">
                    <p:tgtEl>
                      <p:spTgt spid="41"/>
                    </p:tgtEl>
                  </p:cond>
                </p:stCondLst>
                <p:endSync evt="end" delay="0">
                  <p:rtn val="all"/>
                </p:endSync>
                <p:childTnLst>
                  <p:par>
                    <p:cTn id="58" fill="hold">
                      <p:stCondLst>
                        <p:cond delay="0"/>
                      </p:stCondLst>
                      <p:childTnLst>
                        <p:par>
                          <p:cTn id="59" fill="hold">
                            <p:stCondLst>
                              <p:cond delay="0"/>
                            </p:stCondLst>
                            <p:childTnLst>
                              <p:par>
                                <p:cTn id="60" presetID="1" presetClass="exit" presetSubtype="0" fill="hold" grpId="0" nodeType="clickEffect">
                                  <p:stCondLst>
                                    <p:cond delay="0"/>
                                  </p:stCondLst>
                                  <p:childTnLst>
                                    <p:set>
                                      <p:cBhvr>
                                        <p:cTn id="61"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62" restart="whenNotActive" fill="hold" evtFilter="cancelBubble" nodeType="interactiveSeq">
                <p:stCondLst>
                  <p:cond evt="onClick" delay="0">
                    <p:tgtEl>
                      <p:spTgt spid="42"/>
                    </p:tgtEl>
                  </p:cond>
                </p:stCondLst>
                <p:endSync evt="end" delay="0">
                  <p:rtn val="all"/>
                </p:endSync>
                <p:childTnLst>
                  <p:par>
                    <p:cTn id="63" fill="hold">
                      <p:stCondLst>
                        <p:cond delay="0"/>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67" restart="whenNotActive" fill="hold" evtFilter="cancelBubble" nodeType="interactiveSeq">
                <p:stCondLst>
                  <p:cond evt="onClick" delay="0">
                    <p:tgtEl>
                      <p:spTgt spid="36"/>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clickEffect">
                                  <p:stCondLst>
                                    <p:cond delay="0"/>
                                  </p:stCondLst>
                                  <p:childTnLst>
                                    <p:set>
                                      <p:cBhvr>
                                        <p:cTn id="71"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72" restart="whenNotActive" fill="hold" evtFilter="cancelBubble" nodeType="interactiveSeq">
                <p:stCondLst>
                  <p:cond evt="onClick" delay="0">
                    <p:tgtEl>
                      <p:spTgt spid="37"/>
                    </p:tgtEl>
                  </p:cond>
                </p:stCondLst>
                <p:endSync evt="end" delay="0">
                  <p:rtn val="all"/>
                </p:endSync>
                <p:childTnLst>
                  <p:par>
                    <p:cTn id="73" fill="hold">
                      <p:stCondLst>
                        <p:cond delay="0"/>
                      </p:stCondLst>
                      <p:childTnLst>
                        <p:par>
                          <p:cTn id="74" fill="hold">
                            <p:stCondLst>
                              <p:cond delay="0"/>
                            </p:stCondLst>
                            <p:childTnLst>
                              <p:par>
                                <p:cTn id="75" presetID="1" presetClass="exit" presetSubtype="0" fill="hold" nodeType="clickEffect">
                                  <p:stCondLst>
                                    <p:cond delay="0"/>
                                  </p:stCondLst>
                                  <p:childTnLst>
                                    <p:set>
                                      <p:cBhvr>
                                        <p:cTn id="76" dur="1" fill="hold">
                                          <p:stCondLst>
                                            <p:cond delay="0"/>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77" restart="whenNotActive" fill="hold" evtFilter="cancelBubble" nodeType="interactiveSeq">
                <p:stCondLst>
                  <p:cond evt="onClick" delay="0">
                    <p:tgtEl>
                      <p:spTgt spid="35"/>
                    </p:tgtEl>
                  </p:cond>
                </p:stCondLst>
                <p:endSync evt="end" delay="0">
                  <p:rtn val="all"/>
                </p:endSync>
                <p:childTnLst>
                  <p:par>
                    <p:cTn id="78" fill="hold">
                      <p:stCondLst>
                        <p:cond delay="0"/>
                      </p:stCondLst>
                      <p:childTnLst>
                        <p:par>
                          <p:cTn id="79" fill="hold">
                            <p:stCondLst>
                              <p:cond delay="0"/>
                            </p:stCondLst>
                            <p:childTnLst>
                              <p:par>
                                <p:cTn id="80" presetID="1" presetClass="exit" presetSubtype="0" fill="hold" nodeType="clickEffect">
                                  <p:stCondLst>
                                    <p:cond delay="0"/>
                                  </p:stCondLst>
                                  <p:childTnLst>
                                    <p:set>
                                      <p:cBhvr>
                                        <p:cTn id="81"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82" restart="whenNotActive" fill="hold" evtFilter="cancelBubble" nodeType="interactiveSeq">
                <p:stCondLst>
                  <p:cond evt="onClick" delay="0">
                    <p:tgtEl>
                      <p:spTgt spid="38"/>
                    </p:tgtEl>
                  </p:cond>
                </p:stCondLst>
                <p:endSync evt="end" delay="0">
                  <p:rtn val="all"/>
                </p:endSync>
                <p:childTnLst>
                  <p:par>
                    <p:cTn id="83" fill="hold">
                      <p:stCondLst>
                        <p:cond delay="0"/>
                      </p:stCondLst>
                      <p:childTnLst>
                        <p:par>
                          <p:cTn id="84" fill="hold">
                            <p:stCondLst>
                              <p:cond delay="0"/>
                            </p:stCondLst>
                            <p:childTnLst>
                              <p:par>
                                <p:cTn id="85" presetID="1" presetClass="exit" presetSubtype="0" fill="hold" nodeType="clickEffect">
                                  <p:stCondLst>
                                    <p:cond delay="0"/>
                                  </p:stCondLst>
                                  <p:childTnLst>
                                    <p:set>
                                      <p:cBhvr>
                                        <p:cTn id="86" dur="1" fill="hold">
                                          <p:stCondLst>
                                            <p:cond delay="0"/>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bldLst>
      <p:bldP spid="39" grpId="0" bldLvl="0" animBg="1"/>
      <p:bldP spid="40" grpId="0" bldLvl="0" animBg="1"/>
      <p:bldP spid="41" grpId="0" bldLvl="0" animBg="1"/>
      <p:bldP spid="42"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34" name="Picture 11" descr="C:\Users\ADMIN\Desktop\Giai cuu dai duong 2\seashell-border-382756.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887713" y="190500"/>
            <a:ext cx="8416572" cy="306705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5" name="TextBox 34"/>
          <p:cNvSpPr txBox="1"/>
          <p:nvPr/>
        </p:nvSpPr>
        <p:spPr>
          <a:xfrm>
            <a:off x="3172064" y="847139"/>
            <a:ext cx="5847869" cy="1753235"/>
          </a:xfrm>
          <a:prstGeom prst="rect">
            <a:avLst/>
          </a:prstGeom>
          <a:noFill/>
        </p:spPr>
        <p:txBody>
          <a:bodyPr wrap="square" rtlCol="0">
            <a:spAutoFit/>
          </a:bodyPr>
          <a:lstStyle/>
          <a:p>
            <a:pPr algn="ctr"/>
            <a:r>
              <a:rPr lang="en-US" sz="3600" dirty="0">
                <a:solidFill>
                  <a:srgbClr val="0033CC"/>
                </a:solidFill>
              </a:rPr>
              <a:t>Miếng vải nhỏ có hai quai,</a:t>
            </a:r>
          </a:p>
          <a:p>
            <a:pPr algn="ctr"/>
            <a:r>
              <a:rPr lang="en-US" sz="3600" dirty="0">
                <a:solidFill>
                  <a:srgbClr val="0033CC"/>
                </a:solidFill>
              </a:rPr>
              <a:t>Khi đi đường bụi đeo ngay cho mình - Là gì?</a:t>
            </a:r>
          </a:p>
        </p:txBody>
      </p:sp>
      <p:pic>
        <p:nvPicPr>
          <p:cNvPr id="36" name="Picture 11" descr="C:\Users\ADMIN\Desktop\Giai cuu dai duong 2\seashell-border-382756.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859263" y="3628784"/>
            <a:ext cx="6494287" cy="2848216"/>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7" name="TextBox 36"/>
          <p:cNvSpPr txBox="1"/>
          <p:nvPr/>
        </p:nvSpPr>
        <p:spPr>
          <a:xfrm>
            <a:off x="3501438" y="4789079"/>
            <a:ext cx="5209936" cy="583565"/>
          </a:xfrm>
          <a:prstGeom prst="rect">
            <a:avLst/>
          </a:prstGeom>
          <a:noFill/>
        </p:spPr>
        <p:txBody>
          <a:bodyPr wrap="square" rtlCol="0">
            <a:spAutoFit/>
          </a:bodyPr>
          <a:lstStyle/>
          <a:p>
            <a:pPr algn="ctr"/>
            <a:r>
              <a:rPr lang="en-US" sz="3200" dirty="0" err="1">
                <a:solidFill>
                  <a:srgbClr val="0033CC"/>
                </a:solidFill>
              </a:rPr>
              <a:t>Khẩu trang/băng khẩu</a:t>
            </a:r>
            <a:endParaRPr lang="en-US" sz="3200" dirty="0">
              <a:solidFill>
                <a:srgbClr val="0033CC"/>
              </a:solidFill>
            </a:endParaRPr>
          </a:p>
        </p:txBody>
      </p:sp>
      <p:pic>
        <p:nvPicPr>
          <p:cNvPr id="38" name="Picture 2" descr="C:\Users\ADMIN\Desktop\Phan Thi Do Uyen\Giai cuu dai duong\Picture2.png">
            <a:hlinkClick r:id="" action="ppaction://noaction"/>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13156" y="5082773"/>
            <a:ext cx="1799657" cy="177522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1000"/>
                                        <p:tgtEl>
                                          <p:spTgt spid="37"/>
                                        </p:tgtEl>
                                      </p:cBhvr>
                                    </p:animEffect>
                                    <p:anim calcmode="lin" valueType="num">
                                      <p:cBhvr>
                                        <p:cTn id="20" dur="1000" fill="hold"/>
                                        <p:tgtEl>
                                          <p:spTgt spid="37"/>
                                        </p:tgtEl>
                                        <p:attrNameLst>
                                          <p:attrName>ppt_x</p:attrName>
                                        </p:attrNameLst>
                                      </p:cBhvr>
                                      <p:tavLst>
                                        <p:tav tm="0">
                                          <p:val>
                                            <p:strVal val="#ppt_x"/>
                                          </p:val>
                                        </p:tav>
                                        <p:tav tm="100000">
                                          <p:val>
                                            <p:strVal val="#ppt_x"/>
                                          </p:val>
                                        </p:tav>
                                      </p:tavLst>
                                    </p:anim>
                                    <p:anim calcmode="lin" valueType="num">
                                      <p:cBhvr>
                                        <p:cTn id="21" dur="1000" fill="hold"/>
                                        <p:tgtEl>
                                          <p:spTgt spid="37"/>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1000"/>
                                        <p:tgtEl>
                                          <p:spTgt spid="36"/>
                                        </p:tgtEl>
                                      </p:cBhvr>
                                    </p:animEffect>
                                    <p:anim calcmode="lin" valueType="num">
                                      <p:cBhvr>
                                        <p:cTn id="25" dur="1000" fill="hold"/>
                                        <p:tgtEl>
                                          <p:spTgt spid="36"/>
                                        </p:tgtEl>
                                        <p:attrNameLst>
                                          <p:attrName>ppt_x</p:attrName>
                                        </p:attrNameLst>
                                      </p:cBhvr>
                                      <p:tavLst>
                                        <p:tav tm="0">
                                          <p:val>
                                            <p:strVal val="#ppt_x"/>
                                          </p:val>
                                        </p:tav>
                                        <p:tav tm="100000">
                                          <p:val>
                                            <p:strVal val="#ppt_x"/>
                                          </p:val>
                                        </p:tav>
                                      </p:tavLst>
                                    </p:anim>
                                    <p:anim calcmode="lin" valueType="num">
                                      <p:cBhvr>
                                        <p:cTn id="2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34" name="Picture 11" descr="C:\Users\ADMIN\Desktop\Giai cuu dai duong 2\seashell-border-382756.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887713" y="190500"/>
            <a:ext cx="8416572" cy="306705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5" name="TextBox 34"/>
          <p:cNvSpPr txBox="1"/>
          <p:nvPr/>
        </p:nvSpPr>
        <p:spPr>
          <a:xfrm>
            <a:off x="3172064" y="1305609"/>
            <a:ext cx="5847869" cy="1753235"/>
          </a:xfrm>
          <a:prstGeom prst="rect">
            <a:avLst/>
          </a:prstGeom>
          <a:noFill/>
        </p:spPr>
        <p:txBody>
          <a:bodyPr wrap="square" rtlCol="0">
            <a:spAutoFit/>
          </a:bodyPr>
          <a:lstStyle/>
          <a:p>
            <a:pPr algn="ctr"/>
            <a:r>
              <a:rPr lang="en-US" sz="3600" dirty="0" err="1">
                <a:solidFill>
                  <a:srgbClr val="0033CC"/>
                </a:solidFill>
              </a:rPr>
              <a:t>Nghịch nước ở nhà vệ sinh là hành vi an toàn hay không an toàn?</a:t>
            </a:r>
            <a:endParaRPr lang="en-US" sz="3600" dirty="0">
              <a:solidFill>
                <a:srgbClr val="0033CC"/>
              </a:solidFill>
            </a:endParaRPr>
          </a:p>
        </p:txBody>
      </p:sp>
      <p:pic>
        <p:nvPicPr>
          <p:cNvPr id="36" name="Picture 11" descr="C:\Users\ADMIN\Desktop\Giai cuu dai duong 2\seashell-border-382756.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859263" y="3628784"/>
            <a:ext cx="6494287" cy="2848216"/>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7" name="TextBox 36"/>
          <p:cNvSpPr txBox="1"/>
          <p:nvPr/>
        </p:nvSpPr>
        <p:spPr>
          <a:xfrm>
            <a:off x="3501438" y="4789079"/>
            <a:ext cx="5209936" cy="583565"/>
          </a:xfrm>
          <a:prstGeom prst="rect">
            <a:avLst/>
          </a:prstGeom>
          <a:noFill/>
        </p:spPr>
        <p:txBody>
          <a:bodyPr wrap="square" rtlCol="0">
            <a:spAutoFit/>
          </a:bodyPr>
          <a:lstStyle/>
          <a:p>
            <a:pPr algn="ctr"/>
            <a:r>
              <a:rPr lang="en-US" sz="3200" dirty="0" err="1">
                <a:solidFill>
                  <a:srgbClr val="0033CC"/>
                </a:solidFill>
                <a:sym typeface="+mn-ea"/>
              </a:rPr>
              <a:t>Không an toàn</a:t>
            </a:r>
            <a:endParaRPr lang="en-US" sz="3200" dirty="0">
              <a:solidFill>
                <a:srgbClr val="0033CC"/>
              </a:solidFill>
            </a:endParaRPr>
          </a:p>
        </p:txBody>
      </p:sp>
      <p:pic>
        <p:nvPicPr>
          <p:cNvPr id="38" name="Picture 2" descr="C:\Users\ADMIN\Desktop\Phan Thi Do Uyen\Giai cuu dai duong\Picture2.png">
            <a:hlinkClick r:id="" action="ppaction://noaction"/>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13156" y="5082773"/>
            <a:ext cx="1799657" cy="177522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1000"/>
                                        <p:tgtEl>
                                          <p:spTgt spid="37"/>
                                        </p:tgtEl>
                                      </p:cBhvr>
                                    </p:animEffect>
                                    <p:anim calcmode="lin" valueType="num">
                                      <p:cBhvr>
                                        <p:cTn id="20" dur="1000" fill="hold"/>
                                        <p:tgtEl>
                                          <p:spTgt spid="37"/>
                                        </p:tgtEl>
                                        <p:attrNameLst>
                                          <p:attrName>ppt_x</p:attrName>
                                        </p:attrNameLst>
                                      </p:cBhvr>
                                      <p:tavLst>
                                        <p:tav tm="0">
                                          <p:val>
                                            <p:strVal val="#ppt_x"/>
                                          </p:val>
                                        </p:tav>
                                        <p:tav tm="100000">
                                          <p:val>
                                            <p:strVal val="#ppt_x"/>
                                          </p:val>
                                        </p:tav>
                                      </p:tavLst>
                                    </p:anim>
                                    <p:anim calcmode="lin" valueType="num">
                                      <p:cBhvr>
                                        <p:cTn id="21" dur="1000" fill="hold"/>
                                        <p:tgtEl>
                                          <p:spTgt spid="37"/>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1000"/>
                                        <p:tgtEl>
                                          <p:spTgt spid="36"/>
                                        </p:tgtEl>
                                      </p:cBhvr>
                                    </p:animEffect>
                                    <p:anim calcmode="lin" valueType="num">
                                      <p:cBhvr>
                                        <p:cTn id="25" dur="1000" fill="hold"/>
                                        <p:tgtEl>
                                          <p:spTgt spid="36"/>
                                        </p:tgtEl>
                                        <p:attrNameLst>
                                          <p:attrName>ppt_x</p:attrName>
                                        </p:attrNameLst>
                                      </p:cBhvr>
                                      <p:tavLst>
                                        <p:tav tm="0">
                                          <p:val>
                                            <p:strVal val="#ppt_x"/>
                                          </p:val>
                                        </p:tav>
                                        <p:tav tm="100000">
                                          <p:val>
                                            <p:strVal val="#ppt_x"/>
                                          </p:val>
                                        </p:tav>
                                      </p:tavLst>
                                    </p:anim>
                                    <p:anim calcmode="lin" valueType="num">
                                      <p:cBhvr>
                                        <p:cTn id="2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34" name="Picture 11" descr="C:\Users\ADMIN\Desktop\Giai cuu dai duong 2\seashell-border-382756.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887713" y="190500"/>
            <a:ext cx="8416572" cy="306705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5" name="TextBox 34"/>
          <p:cNvSpPr txBox="1"/>
          <p:nvPr/>
        </p:nvSpPr>
        <p:spPr>
          <a:xfrm>
            <a:off x="3172064" y="1305609"/>
            <a:ext cx="5847869" cy="1198880"/>
          </a:xfrm>
          <a:prstGeom prst="rect">
            <a:avLst/>
          </a:prstGeom>
          <a:noFill/>
        </p:spPr>
        <p:txBody>
          <a:bodyPr wrap="square" rtlCol="0">
            <a:spAutoFit/>
          </a:bodyPr>
          <a:lstStyle/>
          <a:p>
            <a:pPr algn="ctr"/>
            <a:r>
              <a:rPr lang="en-US" sz="3600">
                <a:solidFill>
                  <a:srgbClr val="0033CC"/>
                </a:solidFill>
              </a:rPr>
              <a:t>Vứt rác ra sân trường là việc nên làm hay không nên làm?</a:t>
            </a:r>
          </a:p>
        </p:txBody>
      </p:sp>
      <p:pic>
        <p:nvPicPr>
          <p:cNvPr id="36" name="Picture 11" descr="C:\Users\ADMIN\Desktop\Giai cuu dai duong 2\seashell-border-382756.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859263" y="3628784"/>
            <a:ext cx="6494287" cy="2848216"/>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7" name="TextBox 36"/>
          <p:cNvSpPr txBox="1"/>
          <p:nvPr/>
        </p:nvSpPr>
        <p:spPr>
          <a:xfrm>
            <a:off x="3501438" y="4789079"/>
            <a:ext cx="5209936" cy="583565"/>
          </a:xfrm>
          <a:prstGeom prst="rect">
            <a:avLst/>
          </a:prstGeom>
          <a:noFill/>
        </p:spPr>
        <p:txBody>
          <a:bodyPr wrap="square" rtlCol="0">
            <a:spAutoFit/>
          </a:bodyPr>
          <a:lstStyle/>
          <a:p>
            <a:pPr algn="ctr"/>
            <a:r>
              <a:rPr lang="en-US" sz="3200">
                <a:solidFill>
                  <a:srgbClr val="0033CC"/>
                </a:solidFill>
                <a:sym typeface="+mn-ea"/>
              </a:rPr>
              <a:t>Không nên làm</a:t>
            </a:r>
            <a:endParaRPr lang="en-US" sz="3200" dirty="0">
              <a:solidFill>
                <a:srgbClr val="0033CC"/>
              </a:solidFill>
            </a:endParaRPr>
          </a:p>
        </p:txBody>
      </p:sp>
      <p:pic>
        <p:nvPicPr>
          <p:cNvPr id="38" name="Picture 2" descr="C:\Users\ADMIN\Desktop\Phan Thi Do Uyen\Giai cuu dai duong\Picture2.png">
            <a:hlinkClick r:id="" action="ppaction://noaction"/>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13156" y="5082773"/>
            <a:ext cx="1799657" cy="177522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1000"/>
                                        <p:tgtEl>
                                          <p:spTgt spid="37"/>
                                        </p:tgtEl>
                                      </p:cBhvr>
                                    </p:animEffect>
                                    <p:anim calcmode="lin" valueType="num">
                                      <p:cBhvr>
                                        <p:cTn id="20" dur="1000" fill="hold"/>
                                        <p:tgtEl>
                                          <p:spTgt spid="37"/>
                                        </p:tgtEl>
                                        <p:attrNameLst>
                                          <p:attrName>ppt_x</p:attrName>
                                        </p:attrNameLst>
                                      </p:cBhvr>
                                      <p:tavLst>
                                        <p:tav tm="0">
                                          <p:val>
                                            <p:strVal val="#ppt_x"/>
                                          </p:val>
                                        </p:tav>
                                        <p:tav tm="100000">
                                          <p:val>
                                            <p:strVal val="#ppt_x"/>
                                          </p:val>
                                        </p:tav>
                                      </p:tavLst>
                                    </p:anim>
                                    <p:anim calcmode="lin" valueType="num">
                                      <p:cBhvr>
                                        <p:cTn id="21" dur="1000" fill="hold"/>
                                        <p:tgtEl>
                                          <p:spTgt spid="37"/>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1000"/>
                                        <p:tgtEl>
                                          <p:spTgt spid="36"/>
                                        </p:tgtEl>
                                      </p:cBhvr>
                                    </p:animEffect>
                                    <p:anim calcmode="lin" valueType="num">
                                      <p:cBhvr>
                                        <p:cTn id="25" dur="1000" fill="hold"/>
                                        <p:tgtEl>
                                          <p:spTgt spid="36"/>
                                        </p:tgtEl>
                                        <p:attrNameLst>
                                          <p:attrName>ppt_x</p:attrName>
                                        </p:attrNameLst>
                                      </p:cBhvr>
                                      <p:tavLst>
                                        <p:tav tm="0">
                                          <p:val>
                                            <p:strVal val="#ppt_x"/>
                                          </p:val>
                                        </p:tav>
                                        <p:tav tm="100000">
                                          <p:val>
                                            <p:strVal val="#ppt_x"/>
                                          </p:val>
                                        </p:tav>
                                      </p:tavLst>
                                    </p:anim>
                                    <p:anim calcmode="lin" valueType="num">
                                      <p:cBhvr>
                                        <p:cTn id="2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34" name="Picture 11" descr="C:\Users\ADMIN\Desktop\Giai cuu dai duong 2\seashell-border-382756.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887713" y="190500"/>
            <a:ext cx="8416572" cy="306705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5" name="TextBox 34"/>
          <p:cNvSpPr txBox="1"/>
          <p:nvPr/>
        </p:nvSpPr>
        <p:spPr>
          <a:xfrm>
            <a:off x="3172064" y="1305609"/>
            <a:ext cx="5847869" cy="1198880"/>
          </a:xfrm>
          <a:prstGeom prst="rect">
            <a:avLst/>
          </a:prstGeom>
          <a:noFill/>
        </p:spPr>
        <p:txBody>
          <a:bodyPr wrap="square" rtlCol="0">
            <a:spAutoFit/>
          </a:bodyPr>
          <a:lstStyle/>
          <a:p>
            <a:pPr algn="ctr"/>
            <a:r>
              <a:rPr lang="en-US" sz="3600" dirty="0" err="1">
                <a:solidFill>
                  <a:srgbClr val="0033CC"/>
                </a:solidFill>
              </a:rPr>
              <a:t>Tự ý vào bể bơi là hành động nên làm hay không nên làm?</a:t>
            </a:r>
            <a:endParaRPr lang="en-US" sz="3600" dirty="0">
              <a:solidFill>
                <a:srgbClr val="0033CC"/>
              </a:solidFill>
            </a:endParaRPr>
          </a:p>
        </p:txBody>
      </p:sp>
      <p:pic>
        <p:nvPicPr>
          <p:cNvPr id="36" name="Picture 11" descr="C:\Users\ADMIN\Desktop\Giai cuu dai duong 2\seashell-border-382756.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859263" y="3628784"/>
            <a:ext cx="6494287" cy="2848216"/>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7" name="TextBox 36"/>
          <p:cNvSpPr txBox="1"/>
          <p:nvPr/>
        </p:nvSpPr>
        <p:spPr>
          <a:xfrm>
            <a:off x="3501438" y="4789079"/>
            <a:ext cx="5209936" cy="583565"/>
          </a:xfrm>
          <a:prstGeom prst="rect">
            <a:avLst/>
          </a:prstGeom>
          <a:noFill/>
        </p:spPr>
        <p:txBody>
          <a:bodyPr wrap="square" rtlCol="0">
            <a:spAutoFit/>
          </a:bodyPr>
          <a:lstStyle/>
          <a:p>
            <a:pPr algn="ctr"/>
            <a:r>
              <a:rPr lang="en-US" sz="3200" dirty="0" err="1">
                <a:solidFill>
                  <a:srgbClr val="0033CC"/>
                </a:solidFill>
              </a:rPr>
              <a:t>Không nên làm</a:t>
            </a:r>
            <a:endParaRPr lang="en-US" sz="3200" dirty="0">
              <a:solidFill>
                <a:srgbClr val="0033CC"/>
              </a:solidFill>
            </a:endParaRPr>
          </a:p>
        </p:txBody>
      </p:sp>
      <p:pic>
        <p:nvPicPr>
          <p:cNvPr id="38" name="Picture 2" descr="C:\Users\ADMIN\Desktop\Phan Thi Do Uyen\Giai cuu dai duong\Picture2.png">
            <a:hlinkClick r:id="" action="ppaction://noaction"/>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13156" y="5082773"/>
            <a:ext cx="1799657" cy="177522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1000"/>
                                        <p:tgtEl>
                                          <p:spTgt spid="37"/>
                                        </p:tgtEl>
                                      </p:cBhvr>
                                    </p:animEffect>
                                    <p:anim calcmode="lin" valueType="num">
                                      <p:cBhvr>
                                        <p:cTn id="20" dur="1000" fill="hold"/>
                                        <p:tgtEl>
                                          <p:spTgt spid="37"/>
                                        </p:tgtEl>
                                        <p:attrNameLst>
                                          <p:attrName>ppt_x</p:attrName>
                                        </p:attrNameLst>
                                      </p:cBhvr>
                                      <p:tavLst>
                                        <p:tav tm="0">
                                          <p:val>
                                            <p:strVal val="#ppt_x"/>
                                          </p:val>
                                        </p:tav>
                                        <p:tav tm="100000">
                                          <p:val>
                                            <p:strVal val="#ppt_x"/>
                                          </p:val>
                                        </p:tav>
                                      </p:tavLst>
                                    </p:anim>
                                    <p:anim calcmode="lin" valueType="num">
                                      <p:cBhvr>
                                        <p:cTn id="21" dur="1000" fill="hold"/>
                                        <p:tgtEl>
                                          <p:spTgt spid="37"/>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1000"/>
                                        <p:tgtEl>
                                          <p:spTgt spid="36"/>
                                        </p:tgtEl>
                                      </p:cBhvr>
                                    </p:animEffect>
                                    <p:anim calcmode="lin" valueType="num">
                                      <p:cBhvr>
                                        <p:cTn id="25" dur="1000" fill="hold"/>
                                        <p:tgtEl>
                                          <p:spTgt spid="36"/>
                                        </p:tgtEl>
                                        <p:attrNameLst>
                                          <p:attrName>ppt_x</p:attrName>
                                        </p:attrNameLst>
                                      </p:cBhvr>
                                      <p:tavLst>
                                        <p:tav tm="0">
                                          <p:val>
                                            <p:strVal val="#ppt_x"/>
                                          </p:val>
                                        </p:tav>
                                        <p:tav tm="100000">
                                          <p:val>
                                            <p:strVal val="#ppt_x"/>
                                          </p:val>
                                        </p:tav>
                                      </p:tavLst>
                                    </p:anim>
                                    <p:anim calcmode="lin" valueType="num">
                                      <p:cBhvr>
                                        <p:cTn id="2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176395" y="1346835"/>
            <a:ext cx="3608705"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charset="0"/>
                  <a:ea typeface="Microsoft YaHei" panose="020B0503020204020204" charset="-122"/>
                  <a:cs typeface="Arial Rounded MT Bold" panose="020F0704030504030204" charset="0"/>
                </a:rPr>
                <a:t>Tiết 1</a:t>
              </a:r>
              <a:endParaRPr lang="zh-CN" altLang="en-US" sz="8000" spc="300" dirty="0">
                <a:solidFill>
                  <a:srgbClr val="FFFFFF"/>
                </a:solidFill>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250" advClick="0" advTm="3713">
        <p:randomBar dir="vert"/>
      </p:transition>
    </mc:Choice>
    <mc:Fallback xmlns="">
      <p:transition spd="slow" advClick="0" advTm="3713">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3"/>
</p:tagLst>
</file>

<file path=ppt/tags/tag2.xml><?xml version="1.0" encoding="utf-8"?>
<p:tagLst xmlns:a="http://schemas.openxmlformats.org/drawingml/2006/main" xmlns:r="http://schemas.openxmlformats.org/officeDocument/2006/relationships" xmlns:p="http://schemas.openxmlformats.org/presentationml/2006/main">
  <p:tag name="TIMING" val="|0.3"/>
</p:tagLst>
</file>

<file path=ppt/tags/tag3.xml><?xml version="1.0" encoding="utf-8"?>
<p:tagLst xmlns:a="http://schemas.openxmlformats.org/drawingml/2006/main" xmlns:r="http://schemas.openxmlformats.org/officeDocument/2006/relationships" xmlns:p="http://schemas.openxmlformats.org/presentationml/2006/main">
  <p:tag name="TIMING" val="|0.3"/>
</p:tagLst>
</file>

<file path=ppt/tags/tag4.xml><?xml version="1.0" encoding="utf-8"?>
<p:tagLst xmlns:a="http://schemas.openxmlformats.org/drawingml/2006/main" xmlns:r="http://schemas.openxmlformats.org/officeDocument/2006/relationships" xmlns:p="http://schemas.openxmlformats.org/presentationml/2006/main">
  <p:tag name="TIMING" val="|0.3"/>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TotalTime>
  <Words>429</Words>
  <Application>Microsoft Office PowerPoint</Application>
  <PresentationFormat>Widescreen</PresentationFormat>
  <Paragraphs>57</Paragraphs>
  <Slides>29</Slides>
  <Notes>15</Notes>
  <HiddenSlides>0</HiddenSlides>
  <MMClips>1</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29</vt:i4>
      </vt:variant>
    </vt:vector>
  </HeadingPairs>
  <TitlesOfParts>
    <vt:vector size="43" baseType="lpstr">
      <vt:lpstr>等线</vt:lpstr>
      <vt:lpstr>Microsoft YaHei</vt:lpstr>
      <vt:lpstr>.VnAvant</vt:lpstr>
      <vt:lpstr>Arial</vt:lpstr>
      <vt:lpstr>Arial Rounded MT Bold</vt:lpstr>
      <vt:lpstr>Calibri</vt:lpstr>
      <vt:lpstr>Calibri Light</vt:lpstr>
      <vt:lpstr>Times New Roman</vt:lpstr>
      <vt:lpstr>字魂59号-创粗黑</vt:lpstr>
      <vt:lpstr>2_Office Theme</vt:lpstr>
      <vt:lpstr>Office 主题</vt:lpstr>
      <vt:lpstr>3_Office Theme</vt:lpstr>
      <vt:lpstr>1_Office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Quang Nguyễn Tuấn</cp:lastModifiedBy>
  <cp:revision>3</cp:revision>
  <dcterms:created xsi:type="dcterms:W3CDTF">2021-09-19T01:01:25Z</dcterms:created>
  <dcterms:modified xsi:type="dcterms:W3CDTF">2021-09-19T01:07:40Z</dcterms:modified>
</cp:coreProperties>
</file>