
<file path=[Content_Types].xml><?xml version="1.0" encoding="utf-8"?>
<Types xmlns="http://schemas.openxmlformats.org/package/2006/content-types">
  <Default Extension="jfif" ContentType="image/jpeg"/>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0"/>
  </p:notesMasterIdLst>
  <p:sldIdLst>
    <p:sldId id="284" r:id="rId6"/>
    <p:sldId id="285" r:id="rId7"/>
    <p:sldId id="286" r:id="rId8"/>
    <p:sldId id="287" r:id="rId9"/>
    <p:sldId id="288" r:id="rId10"/>
    <p:sldId id="259" r:id="rId11"/>
    <p:sldId id="260" r:id="rId12"/>
    <p:sldId id="283" r:id="rId13"/>
    <p:sldId id="262" r:id="rId14"/>
    <p:sldId id="289" r:id="rId15"/>
    <p:sldId id="264" r:id="rId16"/>
    <p:sldId id="290" r:id="rId17"/>
    <p:sldId id="265" r:id="rId18"/>
    <p:sldId id="266" r:id="rId19"/>
    <p:sldId id="267" r:id="rId20"/>
    <p:sldId id="291" r:id="rId21"/>
    <p:sldId id="272" r:id="rId22"/>
    <p:sldId id="292" r:id="rId23"/>
    <p:sldId id="274" r:id="rId24"/>
    <p:sldId id="293" r:id="rId25"/>
    <p:sldId id="277" r:id="rId26"/>
    <p:sldId id="279" r:id="rId27"/>
    <p:sldId id="294"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2" d="100"/>
          <a:sy n="62" d="100"/>
        </p:scale>
        <p:origin x="7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f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f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fi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fi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fi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2021/9/19</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4"/>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19/09/2021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image" Target="../media/image9.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image" Target="../media/image9.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3.mp3"/><Relationship Id="rId16" Type="http://schemas.openxmlformats.org/officeDocument/2006/relationships/image" Target="../media/image9.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627034" y="1928040"/>
            <a:ext cx="7144072"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0000"/>
                </a:solidFill>
                <a:latin typeface="Times New Roman" panose="02020603050405020304" pitchFamily="18" charset="0"/>
                <a:cs typeface="Times New Roman" panose="02020603050405020304" pitchFamily="18" charset="0"/>
              </a:rPr>
              <a:t>Trò</a:t>
            </a:r>
            <a:r>
              <a:rPr lang="en-US" sz="8000" b="1" dirty="0">
                <a:ln w="0"/>
                <a:solidFill>
                  <a:srgbClr val="FF0000"/>
                </a:solidFill>
                <a:latin typeface="Times New Roman" panose="02020603050405020304" pitchFamily="18" charset="0"/>
                <a:cs typeface="Times New Roman" panose="02020603050405020304" pitchFamily="18" charset="0"/>
              </a:rPr>
              <a:t> </a:t>
            </a:r>
            <a:r>
              <a:rPr lang="en-US" sz="8000" b="1" dirty="0" err="1">
                <a:ln w="0"/>
                <a:solidFill>
                  <a:srgbClr val="FF0000"/>
                </a:solidFill>
                <a:latin typeface="Times New Roman" panose="02020603050405020304" pitchFamily="18" charset="0"/>
                <a:cs typeface="Times New Roman" panose="02020603050405020304" pitchFamily="18" charset="0"/>
              </a:rPr>
              <a:t>chơi</a:t>
            </a:r>
            <a:r>
              <a:rPr lang="en-US" sz="8000" b="1" dirty="0">
                <a:ln w="0"/>
                <a:solidFill>
                  <a:srgbClr val="FF0000"/>
                </a:solidFill>
                <a:latin typeface="Times New Roman" panose="02020603050405020304" pitchFamily="18" charset="0"/>
                <a:cs typeface="Times New Roman" panose="02020603050405020304" pitchFamily="18" charset="0"/>
              </a:rPr>
              <a:t> </a:t>
            </a:r>
            <a:r>
              <a:rPr lang="en-US" sz="8000" b="1" dirty="0" err="1">
                <a:ln w="0"/>
                <a:solidFill>
                  <a:srgbClr val="FF0000"/>
                </a:solidFill>
                <a:latin typeface="Times New Roman" panose="02020603050405020304" pitchFamily="18" charset="0"/>
                <a:cs typeface="Times New Roman" panose="02020603050405020304" pitchFamily="18" charset="0"/>
              </a:rPr>
              <a:t>Kéo</a:t>
            </a:r>
            <a:r>
              <a:rPr lang="en-US" sz="8000" b="1" dirty="0">
                <a:ln w="0"/>
                <a:solidFill>
                  <a:srgbClr val="FF0000"/>
                </a:solidFill>
                <a:latin typeface="Times New Roman" panose="02020603050405020304" pitchFamily="18" charset="0"/>
                <a:cs typeface="Times New Roman" panose="02020603050405020304" pitchFamily="18" charset="0"/>
              </a:rPr>
              <a:t> co</a:t>
            </a:r>
            <a:endParaRPr lang="en-US" sz="8000" b="1" cap="none" spc="0" dirty="0">
              <a:ln w="0"/>
              <a:solidFill>
                <a:srgbClr val="FF00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17"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20"/>
              <a:ext cx="6260" cy="9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648" y="5598"/>
              <a:ext cx="5631"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4"/>
          <a:stretch>
            <a:fillRect/>
          </a:stretch>
        </p:blipFill>
        <p:spPr>
          <a:xfrm>
            <a:off x="1824990" y="1673860"/>
            <a:ext cx="8359140" cy="3985260"/>
          </a:xfrm>
          <a:prstGeom prst="rect">
            <a:avLst/>
          </a:prstGeom>
        </p:spPr>
      </p:pic>
      <p:pic>
        <p:nvPicPr>
          <p:cNvPr id="7" name="Picture 6"/>
          <p:cNvPicPr>
            <a:picLocks noChangeAspect="1"/>
          </p:cNvPicPr>
          <p:nvPr/>
        </p:nvPicPr>
        <p:blipFill>
          <a:blip r:embed="rId5"/>
          <a:stretch>
            <a:fillRect/>
          </a:stretch>
        </p:blipFill>
        <p:spPr>
          <a:xfrm>
            <a:off x="560705" y="1783715"/>
            <a:ext cx="1200785" cy="1149350"/>
          </a:xfrm>
          <a:prstGeom prst="rect">
            <a:avLst/>
          </a:prstGeom>
        </p:spPr>
      </p:pic>
      <p:pic>
        <p:nvPicPr>
          <p:cNvPr id="10" name="Picture 9"/>
          <p:cNvPicPr>
            <a:picLocks noChangeAspect="1"/>
          </p:cNvPicPr>
          <p:nvPr/>
        </p:nvPicPr>
        <p:blipFill>
          <a:blip r:embed="rId5"/>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95525" y="0"/>
            <a:ext cx="7396480" cy="3526790"/>
          </a:xfrm>
          <a:prstGeom prst="rect">
            <a:avLst/>
          </a:prstGeom>
        </p:spPr>
      </p:pic>
      <p:pic>
        <p:nvPicPr>
          <p:cNvPr id="5" name="Picture 4"/>
          <p:cNvPicPr>
            <a:picLocks noChangeAspect="1"/>
          </p:cNvPicPr>
          <p:nvPr/>
        </p:nvPicPr>
        <p:blipFill>
          <a:blip r:embed="rId4"/>
          <a:stretch>
            <a:fillRect/>
          </a:stretch>
        </p:blipFill>
        <p:spPr>
          <a:xfrm>
            <a:off x="2308860" y="3295650"/>
            <a:ext cx="7370445" cy="3562350"/>
          </a:xfrm>
          <a:prstGeom prst="rect">
            <a:avLst/>
          </a:prstGeom>
        </p:spPr>
      </p:pic>
      <p:pic>
        <p:nvPicPr>
          <p:cNvPr id="7" name="Picture 6"/>
          <p:cNvPicPr>
            <a:picLocks noChangeAspect="1"/>
          </p:cNvPicPr>
          <p:nvPr/>
        </p:nvPicPr>
        <p:blipFill>
          <a:blip r:embed="rId5"/>
          <a:stretch>
            <a:fillRect/>
          </a:stretch>
        </p:blipFill>
        <p:spPr>
          <a:xfrm>
            <a:off x="1108075" y="3670300"/>
            <a:ext cx="1200785" cy="11493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47"/>
              <a:ext cx="6260" cy="929"/>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648" y="5598"/>
              <a:ext cx="5631"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b="1" dirty="0" err="1">
                <a:ln w="22225">
                  <a:solidFill>
                    <a:schemeClr val="accent2"/>
                  </a:solidFill>
                  <a:prstDash val="solid"/>
                </a:ln>
                <a:solidFill>
                  <a:srgbClr val="7030A0"/>
                </a:solidFill>
                <a:effectLst/>
              </a:rPr>
              <a:t>Gắn</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cánh</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hoa</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cho</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phù</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hợp</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về</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những</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điều</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nên</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và</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không</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nên</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khi</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tham</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gia</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một</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số</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hoạt</a:t>
            </a:r>
            <a:r>
              <a:rPr lang="en-US" sz="2800" b="1" dirty="0">
                <a:ln w="22225">
                  <a:solidFill>
                    <a:schemeClr val="accent2"/>
                  </a:solidFill>
                  <a:prstDash val="solid"/>
                </a:ln>
                <a:solidFill>
                  <a:srgbClr val="7030A0"/>
                </a:solidFill>
                <a:effectLst/>
              </a:rPr>
              <a:t> </a:t>
            </a:r>
            <a:r>
              <a:rPr lang="en-US" sz="2800" b="1" dirty="0" err="1">
                <a:ln w="22225">
                  <a:solidFill>
                    <a:schemeClr val="accent2"/>
                  </a:solidFill>
                  <a:prstDash val="solid"/>
                </a:ln>
                <a:solidFill>
                  <a:srgbClr val="7030A0"/>
                </a:solidFill>
                <a:effectLst/>
              </a:rPr>
              <a:t>động</a:t>
            </a:r>
            <a:r>
              <a:rPr lang="en-US" sz="2800" b="1" dirty="0">
                <a:ln w="22225">
                  <a:solidFill>
                    <a:schemeClr val="accent2"/>
                  </a:solidFill>
                  <a:prstDash val="solid"/>
                </a:ln>
                <a:solidFill>
                  <a:srgbClr val="7030A0"/>
                </a:solidFill>
                <a:effectLst/>
              </a:rPr>
              <a:t> ở </a:t>
            </a:r>
            <a:r>
              <a:rPr lang="en-US" sz="2800" b="1" dirty="0" err="1">
                <a:ln w="22225">
                  <a:solidFill>
                    <a:schemeClr val="accent2"/>
                  </a:solidFill>
                  <a:prstDash val="solid"/>
                </a:ln>
                <a:solidFill>
                  <a:srgbClr val="7030A0"/>
                </a:solidFill>
                <a:effectLst/>
              </a:rPr>
              <a:t>trường</a:t>
            </a:r>
            <a:r>
              <a:rPr lang="en-US" sz="2800" b="1" dirty="0">
                <a:ln w="22225">
                  <a:solidFill>
                    <a:schemeClr val="accent2"/>
                  </a:solidFill>
                  <a:prstDash val="solid"/>
                </a:ln>
                <a:solidFill>
                  <a:srgbClr val="7030A0"/>
                </a:solidFill>
                <a:effectLst/>
              </a:rPr>
              <a:t>.</a:t>
            </a:r>
          </a:p>
        </p:txBody>
      </p:sp>
      <p:pic>
        <p:nvPicPr>
          <p:cNvPr id="5" name="Content Placeholder 4"/>
          <p:cNvPicPr>
            <a:picLocks noGrp="1" noChangeAspect="1"/>
          </p:cNvPicPr>
          <p:nvPr>
            <p:ph idx="1"/>
          </p:nvPr>
        </p:nvPicPr>
        <p:blipFill>
          <a:blip r:embed="rId4"/>
          <a:stretch>
            <a:fillRect/>
          </a:stretch>
        </p:blipFill>
        <p:spPr>
          <a:xfrm>
            <a:off x="2441575" y="1145540"/>
            <a:ext cx="7541895" cy="5568950"/>
          </a:xfrm>
          <a:prstGeom prst="rect">
            <a:avLst/>
          </a:prstGeom>
        </p:spPr>
      </p:pic>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Nhặt</a:t>
            </a:r>
            <a:r>
              <a:rPr lang="en-US" dirty="0"/>
              <a:t> </a:t>
            </a:r>
            <a:r>
              <a:rPr lang="en-US" dirty="0" err="1"/>
              <a:t>rác</a:t>
            </a:r>
            <a:endParaRPr lang="en-US" dirty="0"/>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17"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88"/>
              <a:ext cx="6260" cy="888"/>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671" y="5598"/>
              <a:ext cx="5608"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4294967295"/>
          </p:nvPr>
        </p:nvPicPr>
        <p:blipFill>
          <a:blip r:embed="rId3"/>
          <a:stretch>
            <a:fillRect/>
          </a:stretch>
        </p:blipFill>
        <p:spPr>
          <a:xfrm>
            <a:off x="473075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21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21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21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5</a:t>
            </a: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21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6</a:t>
            </a: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Cái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sym typeface="+mn-ea"/>
              </a:rPr>
              <a:t>Quyển</a:t>
            </a:r>
            <a:r>
              <a:rPr lang="en-US" sz="3600" b="1" dirty="0">
                <a:solidFill>
                  <a:srgbClr val="FFFF00"/>
                </a:solidFill>
                <a:latin typeface="Times New Roman" panose="02020603050405020304" pitchFamily="18" charset="0"/>
                <a:cs typeface="Times New Roman" panose="02020603050405020304" pitchFamily="18" charset="0"/>
                <a:sym typeface="+mn-ea"/>
              </a:rPr>
              <a:t> </a:t>
            </a:r>
            <a:r>
              <a:rPr lang="en-US" sz="3600" b="1" dirty="0" err="1">
                <a:solidFill>
                  <a:srgbClr val="FFFF00"/>
                </a:solidFill>
                <a:latin typeface="Times New Roman" panose="02020603050405020304" pitchFamily="18" charset="0"/>
                <a:cs typeface="Times New Roman" panose="02020603050405020304" pitchFamily="18" charset="0"/>
                <a:sym typeface="+mn-ea"/>
              </a:rPr>
              <a:t>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Cái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trưng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quyên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9645" y="132080"/>
            <a:ext cx="10252710" cy="1635075"/>
          </a:xfrm>
          <a:prstGeom prst="roundRect">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solidFill>
                  <a:srgbClr val="C00000"/>
                </a:solidFill>
              </a:rPr>
              <a:t>Khi </a:t>
            </a:r>
            <a:r>
              <a:rPr lang="en-US" sz="3200" dirty="0" err="1">
                <a:solidFill>
                  <a:srgbClr val="C00000"/>
                </a:solidFill>
              </a:rPr>
              <a:t>tham</a:t>
            </a:r>
            <a:r>
              <a:rPr lang="en-US" sz="3200" dirty="0">
                <a:solidFill>
                  <a:srgbClr val="C00000"/>
                </a:solidFill>
              </a:rPr>
              <a:t> </a:t>
            </a:r>
            <a:r>
              <a:rPr lang="en-US" sz="3200" dirty="0" err="1">
                <a:solidFill>
                  <a:srgbClr val="C00000"/>
                </a:solidFill>
              </a:rPr>
              <a:t>gia</a:t>
            </a:r>
            <a:r>
              <a:rPr lang="en-US" sz="3200" dirty="0">
                <a:solidFill>
                  <a:srgbClr val="C00000"/>
                </a:solidFill>
              </a:rPr>
              <a:t> </a:t>
            </a:r>
            <a:r>
              <a:rPr lang="en-US" sz="3200" dirty="0" err="1">
                <a:solidFill>
                  <a:srgbClr val="C00000"/>
                </a:solidFill>
              </a:rPr>
              <a:t>hoạt</a:t>
            </a:r>
            <a:r>
              <a:rPr lang="en-US" sz="3200" dirty="0">
                <a:solidFill>
                  <a:srgbClr val="C00000"/>
                </a:solidFill>
              </a:rPr>
              <a:t> </a:t>
            </a:r>
            <a:r>
              <a:rPr lang="en-US" sz="3200" dirty="0" err="1">
                <a:solidFill>
                  <a:srgbClr val="C00000"/>
                </a:solidFill>
              </a:rPr>
              <a:t>động</a:t>
            </a:r>
            <a:r>
              <a:rPr lang="en-US" sz="3200" dirty="0">
                <a:solidFill>
                  <a:srgbClr val="C00000"/>
                </a:solidFill>
              </a:rPr>
              <a:t> ở </a:t>
            </a:r>
            <a:r>
              <a:rPr lang="en-US" sz="3200" dirty="0" err="1">
                <a:solidFill>
                  <a:srgbClr val="C00000"/>
                </a:solidFill>
              </a:rPr>
              <a:t>trường</a:t>
            </a:r>
            <a:r>
              <a:rPr lang="en-US" sz="3200" dirty="0">
                <a:solidFill>
                  <a:srgbClr val="C00000"/>
                </a:solidFill>
              </a:rPr>
              <a:t> </a:t>
            </a:r>
            <a:r>
              <a:rPr lang="en-US" sz="3200" dirty="0" err="1">
                <a:solidFill>
                  <a:srgbClr val="C00000"/>
                </a:solidFill>
              </a:rPr>
              <a:t>em</a:t>
            </a:r>
            <a:r>
              <a:rPr lang="en-US" sz="3200" dirty="0">
                <a:solidFill>
                  <a:srgbClr val="C00000"/>
                </a:solidFill>
              </a:rPr>
              <a:t> </a:t>
            </a:r>
            <a:r>
              <a:rPr lang="en-US" sz="3200" dirty="0" err="1">
                <a:solidFill>
                  <a:srgbClr val="C00000"/>
                </a:solidFill>
              </a:rPr>
              <a:t>thấy</a:t>
            </a:r>
            <a:r>
              <a:rPr lang="en-US" sz="3200" dirty="0">
                <a:solidFill>
                  <a:srgbClr val="C00000"/>
                </a:solidFill>
              </a:rPr>
              <a:t> </a:t>
            </a:r>
            <a:r>
              <a:rPr lang="en-US" sz="3200" dirty="0" err="1">
                <a:solidFill>
                  <a:srgbClr val="C00000"/>
                </a:solidFill>
              </a:rPr>
              <a:t>tình</a:t>
            </a:r>
            <a:r>
              <a:rPr lang="en-US" sz="3200" dirty="0">
                <a:solidFill>
                  <a:srgbClr val="C00000"/>
                </a:solidFill>
              </a:rPr>
              <a:t> </a:t>
            </a:r>
            <a:r>
              <a:rPr lang="en-US" sz="3200" dirty="0" err="1">
                <a:solidFill>
                  <a:srgbClr val="C00000"/>
                </a:solidFill>
              </a:rPr>
              <a:t>huống</a:t>
            </a:r>
            <a:r>
              <a:rPr lang="en-US" sz="3200" dirty="0">
                <a:solidFill>
                  <a:srgbClr val="C00000"/>
                </a:solidFill>
              </a:rPr>
              <a:t> </a:t>
            </a:r>
            <a:r>
              <a:rPr lang="en-US" sz="3200" dirty="0" err="1">
                <a:solidFill>
                  <a:srgbClr val="C00000"/>
                </a:solidFill>
              </a:rPr>
              <a:t>nào</a:t>
            </a:r>
            <a:r>
              <a:rPr lang="en-US" sz="3200" dirty="0">
                <a:solidFill>
                  <a:srgbClr val="C00000"/>
                </a:solidFill>
              </a:rPr>
              <a:t> </a:t>
            </a:r>
            <a:r>
              <a:rPr lang="en-US" sz="3200" dirty="0" err="1">
                <a:solidFill>
                  <a:srgbClr val="C00000"/>
                </a:solidFill>
              </a:rPr>
              <a:t>nguy</a:t>
            </a:r>
            <a:r>
              <a:rPr lang="en-US" sz="3200" dirty="0">
                <a:solidFill>
                  <a:srgbClr val="C00000"/>
                </a:solidFill>
              </a:rPr>
              <a:t> </a:t>
            </a:r>
            <a:r>
              <a:rPr lang="en-US" sz="3200" dirty="0" err="1">
                <a:solidFill>
                  <a:srgbClr val="C00000"/>
                </a:solidFill>
              </a:rPr>
              <a:t>hiểm</a:t>
            </a:r>
            <a:r>
              <a:rPr lang="en-US" sz="3200" dirty="0">
                <a:solidFill>
                  <a:srgbClr val="C00000"/>
                </a:solidFill>
              </a:rPr>
              <a:t>?</a:t>
            </a:r>
          </a:p>
          <a:p>
            <a:pPr algn="ctr"/>
            <a:r>
              <a:rPr lang="en-US" sz="3200" dirty="0" err="1">
                <a:solidFill>
                  <a:srgbClr val="C00000"/>
                </a:solidFill>
              </a:rPr>
              <a:t>Nguyên</a:t>
            </a:r>
            <a:r>
              <a:rPr lang="en-US" sz="3200" dirty="0">
                <a:solidFill>
                  <a:srgbClr val="C00000"/>
                </a:solidFill>
              </a:rPr>
              <a:t> </a:t>
            </a:r>
            <a:r>
              <a:rPr lang="en-US" sz="3200" dirty="0" err="1">
                <a:solidFill>
                  <a:srgbClr val="C00000"/>
                </a:solidFill>
              </a:rPr>
              <a:t>nhân</a:t>
            </a:r>
            <a:r>
              <a:rPr lang="en-US" sz="3200" dirty="0">
                <a:solidFill>
                  <a:srgbClr val="C00000"/>
                </a:solidFill>
              </a:rPr>
              <a:t> </a:t>
            </a:r>
            <a:r>
              <a:rPr lang="en-US" sz="3200" dirty="0" err="1">
                <a:solidFill>
                  <a:srgbClr val="C00000"/>
                </a:solidFill>
              </a:rPr>
              <a:t>xảy</a:t>
            </a:r>
            <a:r>
              <a:rPr lang="en-US" sz="3200" dirty="0">
                <a:solidFill>
                  <a:srgbClr val="C00000"/>
                </a:solidFill>
              </a:rPr>
              <a:t> ra </a:t>
            </a:r>
            <a:r>
              <a:rPr lang="en-US" sz="3200" dirty="0" err="1">
                <a:solidFill>
                  <a:srgbClr val="C00000"/>
                </a:solidFill>
              </a:rPr>
              <a:t>tình</a:t>
            </a:r>
            <a:r>
              <a:rPr lang="en-US" sz="3200" dirty="0">
                <a:solidFill>
                  <a:srgbClr val="C00000"/>
                </a:solidFill>
              </a:rPr>
              <a:t> </a:t>
            </a:r>
            <a:r>
              <a:rPr lang="en-US" sz="3200" dirty="0" err="1">
                <a:solidFill>
                  <a:srgbClr val="C00000"/>
                </a:solidFill>
              </a:rPr>
              <a:t>huống</a:t>
            </a:r>
            <a:r>
              <a:rPr lang="en-US" sz="3200" dirty="0">
                <a:solidFill>
                  <a:srgbClr val="C00000"/>
                </a:solidFill>
              </a:rPr>
              <a:t> </a:t>
            </a:r>
            <a:r>
              <a:rPr lang="en-US" sz="3200" dirty="0" err="1">
                <a:solidFill>
                  <a:srgbClr val="C00000"/>
                </a:solidFill>
              </a:rPr>
              <a:t>đó</a:t>
            </a:r>
            <a:r>
              <a:rPr lang="en-US" sz="3200" dirty="0">
                <a:solidFill>
                  <a:srgbClr val="C00000"/>
                </a:solidFill>
              </a:rPr>
              <a:t>?</a:t>
            </a:r>
            <a:endParaRPr lang="en-US" sz="2800" dirty="0">
              <a:solidFill>
                <a:srgbClr val="C00000"/>
              </a:solidFill>
            </a:endParaRPr>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Nguyên</a:t>
            </a:r>
            <a:r>
              <a:rPr lang="en-US" sz="3200" b="1" dirty="0">
                <a:solidFill>
                  <a:schemeClr val="tx1"/>
                </a:solidFill>
              </a:rPr>
              <a:t> </a:t>
            </a:r>
            <a:r>
              <a:rPr lang="en-US" sz="3200" b="1" dirty="0" err="1">
                <a:solidFill>
                  <a:schemeClr val="tx1"/>
                </a:solidFill>
              </a:rPr>
              <a:t>nhân</a:t>
            </a:r>
            <a:r>
              <a:rPr lang="en-US" sz="3200" b="1" dirty="0">
                <a:solidFill>
                  <a:schemeClr val="tx1"/>
                </a:solidFill>
              </a:rPr>
              <a:t> </a:t>
            </a:r>
            <a:r>
              <a:rPr lang="en-US" sz="3200" b="1" dirty="0" err="1">
                <a:solidFill>
                  <a:schemeClr val="tx1"/>
                </a:solidFill>
              </a:rPr>
              <a:t>xảy</a:t>
            </a:r>
            <a:r>
              <a:rPr lang="en-US" sz="3200" b="1" dirty="0">
                <a:solidFill>
                  <a:schemeClr val="tx1"/>
                </a:solidFill>
              </a:rPr>
              <a:t> ra </a:t>
            </a:r>
            <a:r>
              <a:rPr lang="en-US" sz="3200" b="1" dirty="0" err="1">
                <a:solidFill>
                  <a:schemeClr val="tx1"/>
                </a:solidFill>
              </a:rPr>
              <a:t>tình</a:t>
            </a:r>
            <a:r>
              <a:rPr lang="en-US" sz="3200" b="1" dirty="0">
                <a:solidFill>
                  <a:schemeClr val="tx1"/>
                </a:solidFill>
              </a:rPr>
              <a:t> </a:t>
            </a:r>
            <a:r>
              <a:rPr lang="en-US" sz="3200" b="1" dirty="0" err="1">
                <a:solidFill>
                  <a:schemeClr val="tx1"/>
                </a:solidFill>
              </a:rPr>
              <a:t>huống</a:t>
            </a:r>
            <a:r>
              <a:rPr lang="en-US" sz="3200" b="1" dirty="0">
                <a:solidFill>
                  <a:schemeClr val="tx1"/>
                </a:solidFill>
              </a:rPr>
              <a:t> </a:t>
            </a:r>
            <a:r>
              <a:rPr lang="en-US" sz="3200" b="1" dirty="0" err="1">
                <a:solidFill>
                  <a:schemeClr val="tx1"/>
                </a:solidFill>
              </a:rPr>
              <a:t>đó</a:t>
            </a:r>
            <a:r>
              <a:rPr lang="en-US" sz="3200" b="1" dirty="0">
                <a:solidFill>
                  <a:schemeClr val="tx1"/>
                </a:solidFill>
              </a:rPr>
              <a:t> </a:t>
            </a:r>
            <a:r>
              <a:rPr lang="en-US" sz="3200" b="1" dirty="0" err="1">
                <a:solidFill>
                  <a:schemeClr val="tx1"/>
                </a:solidFill>
              </a:rPr>
              <a:t>là</a:t>
            </a:r>
            <a:r>
              <a:rPr lang="en-US" sz="3200" b="1" dirty="0">
                <a:solidFill>
                  <a:schemeClr val="tx1"/>
                </a:solidFill>
              </a:rPr>
              <a:t> </a:t>
            </a:r>
            <a:r>
              <a:rPr lang="en-US" sz="3200" b="1" dirty="0" err="1">
                <a:solidFill>
                  <a:schemeClr val="tx1"/>
                </a:solidFill>
              </a:rPr>
              <a:t>các</a:t>
            </a:r>
            <a:r>
              <a:rPr lang="en-US" sz="3200" b="1" dirty="0">
                <a:solidFill>
                  <a:schemeClr val="tx1"/>
                </a:solidFill>
              </a:rPr>
              <a:t> </a:t>
            </a:r>
            <a:r>
              <a:rPr lang="en-US" sz="3200" b="1" dirty="0" err="1">
                <a:solidFill>
                  <a:schemeClr val="tx1"/>
                </a:solidFill>
              </a:rPr>
              <a:t>bạn</a:t>
            </a:r>
            <a:r>
              <a:rPr lang="en-US" sz="3200" b="1" dirty="0">
                <a:solidFill>
                  <a:schemeClr val="tx1"/>
                </a:solidFill>
              </a:rPr>
              <a:t> </a:t>
            </a:r>
            <a:r>
              <a:rPr lang="en-US" sz="3200" b="1" dirty="0" err="1">
                <a:solidFill>
                  <a:schemeClr val="tx1"/>
                </a:solidFill>
              </a:rPr>
              <a:t>nam</a:t>
            </a:r>
            <a:r>
              <a:rPr lang="en-US" sz="3200" b="1" dirty="0">
                <a:solidFill>
                  <a:schemeClr val="tx1"/>
                </a:solidFill>
              </a:rPr>
              <a:t> </a:t>
            </a:r>
            <a:r>
              <a:rPr lang="en-US" sz="3200" b="1" dirty="0" err="1">
                <a:solidFill>
                  <a:schemeClr val="tx1"/>
                </a:solidFill>
              </a:rPr>
              <a:t>cố</a:t>
            </a:r>
            <a:r>
              <a:rPr lang="en-US" sz="3200" b="1" dirty="0">
                <a:solidFill>
                  <a:schemeClr val="tx1"/>
                </a:solidFill>
              </a:rPr>
              <a:t> </a:t>
            </a:r>
            <a:r>
              <a:rPr lang="en-US" sz="3200" b="1" dirty="0" err="1">
                <a:solidFill>
                  <a:schemeClr val="tx1"/>
                </a:solidFill>
              </a:rPr>
              <a:t>tình</a:t>
            </a:r>
            <a:r>
              <a:rPr lang="en-US" sz="3200" b="1" dirty="0">
                <a:solidFill>
                  <a:schemeClr val="tx1"/>
                </a:solidFill>
              </a:rPr>
              <a:t> </a:t>
            </a:r>
            <a:r>
              <a:rPr lang="en-US" sz="3200" b="1" dirty="0" err="1">
                <a:solidFill>
                  <a:schemeClr val="tx1"/>
                </a:solidFill>
              </a:rPr>
              <a:t>đá</a:t>
            </a:r>
            <a:r>
              <a:rPr lang="en-US" sz="3200" b="1" dirty="0">
                <a:solidFill>
                  <a:schemeClr val="tx1"/>
                </a:solidFill>
              </a:rPr>
              <a:t> </a:t>
            </a:r>
            <a:r>
              <a:rPr lang="en-US" sz="3200" b="1" dirty="0" err="1">
                <a:solidFill>
                  <a:schemeClr val="tx1"/>
                </a:solidFill>
              </a:rPr>
              <a:t>bóng</a:t>
            </a:r>
            <a:r>
              <a:rPr lang="en-US" sz="3200" b="1" dirty="0">
                <a:solidFill>
                  <a:schemeClr val="tx1"/>
                </a:solidFill>
              </a:rPr>
              <a:t> </a:t>
            </a:r>
            <a:r>
              <a:rPr lang="en-US" sz="3200" b="1" dirty="0" err="1">
                <a:solidFill>
                  <a:schemeClr val="tx1"/>
                </a:solidFill>
              </a:rPr>
              <a:t>trên</a:t>
            </a:r>
            <a:r>
              <a:rPr lang="en-US" sz="3200" b="1" dirty="0">
                <a:solidFill>
                  <a:schemeClr val="tx1"/>
                </a:solidFill>
              </a:rPr>
              <a:t> </a:t>
            </a:r>
            <a:r>
              <a:rPr lang="en-US" sz="3200" b="1" dirty="0" err="1">
                <a:solidFill>
                  <a:schemeClr val="tx1"/>
                </a:solidFill>
              </a:rPr>
              <a:t>sân</a:t>
            </a:r>
            <a:r>
              <a:rPr lang="en-US" sz="3200" b="1" dirty="0">
                <a:solidFill>
                  <a:schemeClr val="tx1"/>
                </a:solidFill>
              </a:rPr>
              <a:t> </a:t>
            </a:r>
            <a:r>
              <a:rPr lang="en-US" sz="3200" b="1" dirty="0" err="1">
                <a:solidFill>
                  <a:schemeClr val="tx1"/>
                </a:solidFill>
              </a:rPr>
              <a:t>có</a:t>
            </a:r>
            <a:r>
              <a:rPr lang="en-US" sz="3200" b="1" dirty="0">
                <a:solidFill>
                  <a:schemeClr val="tx1"/>
                </a:solidFill>
              </a:rPr>
              <a:t> </a:t>
            </a:r>
            <a:r>
              <a:rPr lang="en-US" sz="3200" b="1" dirty="0" err="1">
                <a:solidFill>
                  <a:schemeClr val="tx1"/>
                </a:solidFill>
              </a:rPr>
              <a:t>rất</a:t>
            </a:r>
            <a:r>
              <a:rPr lang="en-US" sz="3200" b="1" dirty="0">
                <a:solidFill>
                  <a:schemeClr val="tx1"/>
                </a:solidFill>
              </a:rPr>
              <a:t> </a:t>
            </a:r>
            <a:r>
              <a:rPr lang="en-US" sz="3200" b="1" dirty="0" err="1">
                <a:solidFill>
                  <a:schemeClr val="tx1"/>
                </a:solidFill>
              </a:rPr>
              <a:t>đông</a:t>
            </a:r>
            <a:r>
              <a:rPr lang="en-US" sz="3200" b="1" dirty="0">
                <a:solidFill>
                  <a:schemeClr val="tx1"/>
                </a:solidFill>
              </a:rPr>
              <a:t> </a:t>
            </a:r>
            <a:r>
              <a:rPr lang="en-US" sz="3200" b="1" dirty="0" err="1">
                <a:solidFill>
                  <a:schemeClr val="tx1"/>
                </a:solidFill>
              </a:rPr>
              <a:t>các</a:t>
            </a:r>
            <a:r>
              <a:rPr lang="en-US" sz="3200" b="1" dirty="0">
                <a:solidFill>
                  <a:schemeClr val="tx1"/>
                </a:solidFill>
              </a:rPr>
              <a:t> </a:t>
            </a:r>
            <a:r>
              <a:rPr lang="en-US" sz="3200" b="1" dirty="0" err="1">
                <a:solidFill>
                  <a:schemeClr val="tx1"/>
                </a:solidFill>
              </a:rPr>
              <a:t>bạn</a:t>
            </a:r>
            <a:r>
              <a:rPr lang="en-US" sz="3200" b="1" dirty="0">
                <a:solidFill>
                  <a:schemeClr val="tx1"/>
                </a:solidFill>
              </a:rPr>
              <a:t> </a:t>
            </a:r>
            <a:r>
              <a:rPr lang="en-US" sz="3200" b="1" dirty="0" err="1">
                <a:solidFill>
                  <a:schemeClr val="tx1"/>
                </a:solidFill>
              </a:rPr>
              <a:t>cùng</a:t>
            </a:r>
            <a:r>
              <a:rPr lang="en-US" sz="3200" b="1" dirty="0">
                <a:solidFill>
                  <a:schemeClr val="tx1"/>
                </a:solidFill>
              </a:rPr>
              <a:t> </a:t>
            </a:r>
            <a:r>
              <a:rPr lang="en-US" sz="3200" b="1" dirty="0" err="1">
                <a:solidFill>
                  <a:schemeClr val="tx1"/>
                </a:solidFill>
              </a:rPr>
              <a:t>chơi</a:t>
            </a:r>
            <a:r>
              <a:rPr lang="en-US" sz="3200" b="1" dirty="0">
                <a:solidFill>
                  <a:schemeClr val="tx1"/>
                </a:solidFill>
              </a:rPr>
              <a:t>, </a:t>
            </a:r>
            <a:r>
              <a:rPr lang="en-US" sz="3200" b="1" dirty="0" err="1">
                <a:solidFill>
                  <a:schemeClr val="tx1"/>
                </a:solidFill>
              </a:rPr>
              <a:t>sẽ</a:t>
            </a:r>
            <a:r>
              <a:rPr lang="en-US" sz="3200" b="1" dirty="0">
                <a:solidFill>
                  <a:schemeClr val="tx1"/>
                </a:solidFill>
              </a:rPr>
              <a:t> </a:t>
            </a:r>
            <a:r>
              <a:rPr lang="en-US" sz="3200" b="1" dirty="0" err="1">
                <a:solidFill>
                  <a:schemeClr val="tx1"/>
                </a:solidFill>
              </a:rPr>
              <a:t>rất</a:t>
            </a:r>
            <a:r>
              <a:rPr lang="en-US" sz="3200" b="1" dirty="0">
                <a:solidFill>
                  <a:schemeClr val="tx1"/>
                </a:solidFill>
              </a:rPr>
              <a:t> </a:t>
            </a:r>
            <a:r>
              <a:rPr lang="en-US" sz="3200" b="1" dirty="0" err="1">
                <a:solidFill>
                  <a:schemeClr val="tx1"/>
                </a:solidFill>
              </a:rPr>
              <a:t>dễ</a:t>
            </a:r>
            <a:r>
              <a:rPr lang="en-US" sz="3200" b="1" dirty="0">
                <a:solidFill>
                  <a:schemeClr val="tx1"/>
                </a:solidFill>
              </a:rPr>
              <a:t> </a:t>
            </a:r>
            <a:r>
              <a:rPr lang="en-US" sz="3200" b="1" dirty="0" err="1">
                <a:solidFill>
                  <a:schemeClr val="tx1"/>
                </a:solidFill>
              </a:rPr>
              <a:t>đá</a:t>
            </a:r>
            <a:r>
              <a:rPr lang="en-US" sz="3200" b="1" dirty="0">
                <a:solidFill>
                  <a:schemeClr val="tx1"/>
                </a:solidFill>
              </a:rPr>
              <a:t> </a:t>
            </a:r>
            <a:r>
              <a:rPr lang="en-US" sz="3200" b="1" dirty="0" err="1">
                <a:solidFill>
                  <a:schemeClr val="tx1"/>
                </a:solidFill>
              </a:rPr>
              <a:t>trúng</a:t>
            </a:r>
            <a:r>
              <a:rPr lang="en-US" sz="3200" b="1" dirty="0">
                <a:solidFill>
                  <a:schemeClr val="tx1"/>
                </a:solidFill>
              </a:rPr>
              <a:t> </a:t>
            </a:r>
            <a:r>
              <a:rPr lang="en-US" sz="3200" b="1" dirty="0" err="1">
                <a:solidFill>
                  <a:schemeClr val="tx1"/>
                </a:solidFill>
              </a:rPr>
              <a:t>các</a:t>
            </a:r>
            <a:r>
              <a:rPr lang="en-US" sz="3200" b="1" dirty="0">
                <a:solidFill>
                  <a:schemeClr val="tx1"/>
                </a:solidFill>
              </a:rPr>
              <a:t> </a:t>
            </a:r>
            <a:r>
              <a:rPr lang="en-US" sz="3200" b="1" dirty="0" err="1">
                <a:solidFill>
                  <a:schemeClr val="tx1"/>
                </a:solidFill>
              </a:rPr>
              <a:t>bạn</a:t>
            </a:r>
            <a:r>
              <a:rPr lang="en-US" sz="3200" b="1" dirty="0">
                <a:solidFill>
                  <a:schemeClr val="tx1"/>
                </a:solidFill>
              </a:rPr>
              <a:t> </a:t>
            </a:r>
            <a:r>
              <a:rPr lang="en-US" sz="3200" b="1" dirty="0" err="1">
                <a:solidFill>
                  <a:schemeClr val="tx1"/>
                </a:solidFill>
              </a:rPr>
              <a:t>khác</a:t>
            </a:r>
            <a:r>
              <a:rPr lang="en-US" sz="3200" b="1" dirty="0">
                <a:solidFill>
                  <a:schemeClr val="tx1"/>
                </a:solidFill>
              </a:rPr>
              <a:t>.</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791</Words>
  <Application>Microsoft Office PowerPoint</Application>
  <PresentationFormat>Widescreen</PresentationFormat>
  <Paragraphs>131</Paragraphs>
  <Slides>24</Slides>
  <Notes>17</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Microsoft YaHei</vt:lpstr>
      <vt:lpstr>.VnAvant</vt:lpstr>
      <vt:lpstr>.VnBlack</vt:lpstr>
      <vt:lpstr>Arial</vt:lpstr>
      <vt:lpstr>Arial Rounded MT Bold</vt:lpstr>
      <vt:lpstr>Calibri</vt:lpstr>
      <vt:lpstr>Calibri Light</vt:lpstr>
      <vt:lpstr>Times New Roman</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Quang Nguyễn Tuấn</cp:lastModifiedBy>
  <cp:revision>2</cp:revision>
  <dcterms:created xsi:type="dcterms:W3CDTF">2021-09-19T00:05:46Z</dcterms:created>
  <dcterms:modified xsi:type="dcterms:W3CDTF">2021-09-19T00:37:44Z</dcterms:modified>
</cp:coreProperties>
</file>