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8" r:id="rId5"/>
    <p:sldMasterId id="2147483710" r:id="rId6"/>
    <p:sldMasterId id="2147483722" r:id="rId7"/>
    <p:sldMasterId id="2147483736" r:id="rId8"/>
  </p:sldMasterIdLst>
  <p:notesMasterIdLst>
    <p:notesMasterId r:id="rId38"/>
  </p:notesMasterIdLst>
  <p:sldIdLst>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35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Duyen" initials="K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660"/>
  </p:normalViewPr>
  <p:slideViewPr>
    <p:cSldViewPr snapToGrid="0">
      <p:cViewPr varScale="1">
        <p:scale>
          <a:sx n="85" d="100"/>
          <a:sy n="85" d="100"/>
        </p:scale>
        <p:origin x="72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6/22/2021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16</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6D8B8799-C4E5-4DE5-B743-0D2BA5D54798}" type="slidenum">
              <a:rPr lang="zh-CN" altLang="en-US" smtClean="0"/>
              <a:t>21</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6D8B8799-C4E5-4DE5-B743-0D2BA5D54798}" type="slidenum">
              <a:rPr lang="zh-CN" altLang="en-US" smtClean="0"/>
              <a:t>22</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6D8B8799-C4E5-4DE5-B743-0D2BA5D54798}" type="slidenum">
              <a:rPr lang="zh-CN" altLang="en-US" smtClean="0"/>
              <a:t>24</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6D8B8799-C4E5-4DE5-B743-0D2BA5D54798}" type="slidenum">
              <a:rPr lang="zh-CN" altLang="en-US" smtClean="0"/>
              <a:t>27</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60417"/>
          <p:cNvSpPr>
            <a:spLocks noGrp="1" noRot="1" noChangeAspect="1" noTextEdit="1"/>
          </p:cNvSpPr>
          <p:nvPr>
            <p:ph type="sldImg"/>
          </p:nvPr>
        </p:nvSpPr>
        <p:spPr/>
      </p:sp>
      <p:sp>
        <p:nvSpPr>
          <p:cNvPr id="10243" name="文本占位符 60418"/>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1024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7</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6/22/2021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6/22/2021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6/22/2021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6/22/2021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6/22/2021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6/22/2021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t>6/22/2021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2021/6/22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2021/6/22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2021/6/22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2021/6/22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2021/6/22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2021/6/22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6555DC-DB59-438D-B55A-36E26D316A4E}"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pic>
        <p:nvPicPr>
          <p:cNvPr id="8" name="图片 1"/>
          <p:cNvPicPr>
            <a:picLocks noChangeAspect="1"/>
          </p:cNvPicPr>
          <p:nvPr userDrawn="1"/>
        </p:nvPicPr>
        <p:blipFill>
          <a:blip r:embed="rId2" cstate="email"/>
          <a:stretch>
            <a:fillRect/>
          </a:stretch>
        </p:blipFill>
        <p:spPr>
          <a:xfrm flipH="1">
            <a:off x="-1" y="-1"/>
            <a:ext cx="4355558" cy="26515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t>6/22/2021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6555DC-DB59-438D-B55A-36E26D316A4E}"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6555DC-DB59-438D-B55A-36E26D316A4E}"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6555DC-DB59-438D-B55A-36E26D316A4E}" type="datetimeFigureOut">
              <a:rPr lang="en-US" smtClean="0"/>
              <a:t>6/22/2021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6555DC-DB59-438D-B55A-36E26D316A4E}" type="datetimeFigureOut">
              <a:rPr lang="en-US" smtClean="0"/>
              <a:t>6/22/2021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555DC-DB59-438D-B55A-36E26D316A4E}" type="datetimeFigureOut">
              <a:rPr lang="en-US" smtClean="0"/>
              <a:t>6/22/2021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t>6/22/2021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B727DE-7DB9-4C8E-9169-38AF78848443}"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9204C-3B34-4015-A717-5A06486B2B9E}" type="slidenum">
              <a:rPr lang="en-US" smtClean="0"/>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B727DE-7DB9-4C8E-9169-38AF78848443}" type="datetimeFigureOut">
              <a:rPr lang="en-US" smtClean="0"/>
              <a:t>6/22/2021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89204C-3B34-4015-A717-5A06486B2B9E}" type="slidenum">
              <a:rPr lang="en-US" smtClean="0"/>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B727DE-7DB9-4C8E-9169-38AF78848443}" type="datetimeFigureOut">
              <a:rPr lang="en-US" smtClean="0"/>
              <a:t>6/22/2021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89204C-3B34-4015-A717-5A06486B2B9E}" type="slidenum">
              <a:rPr lang="en-US" smtClean="0"/>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B727DE-7DB9-4C8E-9169-38AF78848443}" type="datetimeFigureOut">
              <a:rPr lang="en-US" smtClean="0"/>
              <a:t>6/22/2021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89204C-3B34-4015-A717-5A06486B2B9E}" type="slidenum">
              <a:rPr lang="en-US" smtClean="0"/>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B727DE-7DB9-4C8E-9169-38AF78848443}"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9204C-3B34-4015-A717-5A06486B2B9E}" type="slidenum">
              <a:rPr lang="en-US" smtClean="0"/>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B727DE-7DB9-4C8E-9169-38AF78848443}"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9204C-3B34-4015-A717-5A06486B2B9E}" type="slidenum">
              <a:rPr lang="en-US" smtClean="0"/>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727DE-7DB9-4C8E-9169-38AF78848443}"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9204C-3B34-4015-A717-5A06486B2B9E}" type="slidenum">
              <a:rPr lang="en-US" smtClean="0"/>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727DE-7DB9-4C8E-9169-38AF78848443}"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9204C-3B34-4015-A717-5A06486B2B9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advClick="0" advTm="6000">
        <p15:prstTrans prst="curtains"/>
      </p:transition>
    </mc:Choice>
    <mc:Fallback xmlns="">
      <p:transition spd="slow" advClick="0" advTm="6000">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advClick="0" advTm="6000">
        <p15:prstTrans prst="curtains"/>
      </p:transition>
    </mc:Choice>
    <mc:Fallback xmlns="">
      <p:transition spd="slow" advClick="0" advTm="6000">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3340739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38261210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512410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5167725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6/22/2021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1872799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6/22/2021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077203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6/22/2021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0157804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33605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8586803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925283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91235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4.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5.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7.pn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68BB-C1B0-4A07-841E-B140DAEE97CE}" type="datetimeFigureOut">
              <a:rPr lang="en-US" smtClean="0"/>
              <a:t>6/22/2021</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716F-5A96-4A9A-BE33-5D9C969214D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6/22/2021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6/22/2021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2021/6/22</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555DC-DB59-438D-B55A-36E26D316A4E}" type="datetimeFigureOut">
              <a:rPr lang="en-US" smtClean="0"/>
              <a:t>6/22/2021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1CBEC-4DA8-4B79-99D0-37DDF6BCFAE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B727DE-7DB9-4C8E-9169-38AF78848443}" type="datetimeFigureOut">
              <a:rPr lang="en-US" smtClean="0"/>
              <a:t>6/22/2021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9204C-3B34-4015-A717-5A06486B2B9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6/22/2021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40583031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7.xml"/><Relationship Id="rId1" Type="http://schemas.openxmlformats.org/officeDocument/2006/relationships/tags" Target="../tags/tag1.xml"/><Relationship Id="rId5" Type="http://schemas.openxmlformats.org/officeDocument/2006/relationships/image" Target="../media/image30.jpe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50.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50.xml"/><Relationship Id="rId6" Type="http://schemas.openxmlformats.org/officeDocument/2006/relationships/image" Target="../media/image32.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2.xml"/><Relationship Id="rId1" Type="http://schemas.openxmlformats.org/officeDocument/2006/relationships/slideLayout" Target="../slideLayouts/slideLayout29.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notesSlide" Target="../notesSlides/notesSlide15.xml"/><Relationship Id="rId16" Type="http://schemas.openxmlformats.org/officeDocument/2006/relationships/image" Target="../media/image53.png"/><Relationship Id="rId20" Type="http://schemas.openxmlformats.org/officeDocument/2006/relationships/image" Target="../media/image6.png"/><Relationship Id="rId1" Type="http://schemas.openxmlformats.org/officeDocument/2006/relationships/slideLayout" Target="../slideLayouts/slideLayout64.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png"/><Relationship Id="rId19" Type="http://schemas.openxmlformats.org/officeDocument/2006/relationships/image" Target="../media/image56.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45.xml"/><Relationship Id="rId5" Type="http://schemas.openxmlformats.org/officeDocument/2006/relationships/image" Target="../media/image25.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7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37.xml"/><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37.xml"/><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37.xml"/><Relationship Id="rId6" Type="http://schemas.openxmlformats.org/officeDocument/2006/relationships/image" Target="../media/image62.png"/><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3.xml"/><Relationship Id="rId1" Type="http://schemas.openxmlformats.org/officeDocument/2006/relationships/slideLayout" Target="../slideLayouts/slideLayout83.xml"/><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1.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6.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13.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5.png"/><Relationship Id="rId5" Type="http://schemas.openxmlformats.org/officeDocument/2006/relationships/audio" Target="NULL" TargetMode="External"/><Relationship Id="rId15" Type="http://schemas.microsoft.com/office/2007/relationships/hdphoto" Target="../media/hdphoto2.wdp"/><Relationship Id="rId10" Type="http://schemas.openxmlformats.org/officeDocument/2006/relationships/image" Target="../media/image14.png"/><Relationship Id="rId4" Type="http://schemas.openxmlformats.org/officeDocument/2006/relationships/audio" Target="../media/media2.mp3"/><Relationship Id="rId9" Type="http://schemas.openxmlformats.org/officeDocument/2006/relationships/slideLayout" Target="../slideLayouts/slideLayout13.xml"/><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3.png"/><Relationship Id="rId3" Type="http://schemas.microsoft.com/office/2007/relationships/media" Target="../media/media2.mp3"/><Relationship Id="rId7" Type="http://schemas.microsoft.com/office/2007/relationships/media" Target="../media/media4.mp3"/><Relationship Id="rId12" Type="http://schemas.microsoft.com/office/2007/relationships/hdphoto" Target="../media/hdphoto3.wdp"/><Relationship Id="rId2" Type="http://schemas.openxmlformats.org/officeDocument/2006/relationships/audio" Target="../media/media1.mp3"/><Relationship Id="rId16" Type="http://schemas.openxmlformats.org/officeDocument/2006/relationships/image" Target="../media/image16.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9.png"/><Relationship Id="rId5" Type="http://schemas.openxmlformats.org/officeDocument/2006/relationships/audio" Target="NULL" TargetMode="External"/><Relationship Id="rId1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audio" Target="../media/media2.mp3"/><Relationship Id="rId9" Type="http://schemas.openxmlformats.org/officeDocument/2006/relationships/slideLayout" Target="../slideLayouts/slideLayout13.xml"/><Relationship Id="rId1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6.png"/><Relationship Id="rId18" Type="http://schemas.microsoft.com/office/2007/relationships/hdphoto" Target="../media/hdphoto1.wdp"/><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5.png"/><Relationship Id="rId17" Type="http://schemas.openxmlformats.org/officeDocument/2006/relationships/image" Target="../media/image13.png"/><Relationship Id="rId2" Type="http://schemas.openxmlformats.org/officeDocument/2006/relationships/audio" Target="../media/media1.mp3"/><Relationship Id="rId16" Type="http://schemas.microsoft.com/office/2007/relationships/hdphoto" Target="../media/hdphoto4.wdp"/><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0.png"/><Relationship Id="rId5" Type="http://schemas.openxmlformats.org/officeDocument/2006/relationships/audio" Target="NULL" TargetMode="External"/><Relationship Id="rId15" Type="http://schemas.openxmlformats.org/officeDocument/2006/relationships/image" Target="../media/image21.png"/><Relationship Id="rId10" Type="http://schemas.openxmlformats.org/officeDocument/2006/relationships/notesSlide" Target="../notesSlides/notesSlide2.xml"/><Relationship Id="rId4" Type="http://schemas.openxmlformats.org/officeDocument/2006/relationships/audio" Target="../media/media2.mp3"/><Relationship Id="rId9" Type="http://schemas.openxmlformats.org/officeDocument/2006/relationships/slideLayout" Target="../slideLayouts/slideLayout13.xml"/><Relationship Id="rId14"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NULL" TargetMode="External"/><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jpeg"/><Relationship Id="rId5" Type="http://schemas.openxmlformats.org/officeDocument/2006/relationships/slideLayout" Target="../slideLayouts/slideLayout13.xml"/><Relationship Id="rId10" Type="http://schemas.microsoft.com/office/2007/relationships/hdphoto" Target="../media/hdphoto1.wdp"/><Relationship Id="rId4" Type="http://schemas.microsoft.com/office/2007/relationships/media" Target="../media/media3.mp3"/><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45.xml"/><Relationship Id="rId5" Type="http://schemas.openxmlformats.org/officeDocument/2006/relationships/image" Target="../media/image25.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0"/>
            <a:ext cx="12192000" cy="6858000"/>
          </a:xfrm>
          <a:prstGeom prst="rect">
            <a:avLst/>
          </a:prstGeom>
        </p:spPr>
      </p:pic>
      <p:sp>
        <p:nvSpPr>
          <p:cNvPr id="2" name="Title 1"/>
          <p:cNvSpPr>
            <a:spLocks noGrp="1"/>
          </p:cNvSpPr>
          <p:nvPr>
            <p:ph type="ctrTitle"/>
          </p:nvPr>
        </p:nvSpPr>
        <p:spPr>
          <a:xfrm>
            <a:off x="2405470" y="1337218"/>
            <a:ext cx="7381060" cy="1445623"/>
          </a:xfrm>
        </p:spPr>
        <p:txBody>
          <a:bodyPr>
            <a:normAutofit/>
          </a:bodyPr>
          <a:lstStyle/>
          <a:p>
            <a:r>
              <a:rPr lang="en-US" sz="4800" b="1" dirty="0" err="1">
                <a:solidFill>
                  <a:srgbClr val="0070C0"/>
                </a:solidFill>
                <a:latin typeface="Arial-Rounded" panose="020B0500000000000000" pitchFamily="34" charset="0"/>
                <a:cs typeface="Arial-Rounded" panose="020B0500000000000000" pitchFamily="34" charset="0"/>
                <a:sym typeface="+mn-ea"/>
              </a:rPr>
              <a:t>Chào</a:t>
            </a:r>
            <a:r>
              <a:rPr lang="en-US" sz="4800" b="1" dirty="0">
                <a:solidFill>
                  <a:srgbClr val="0070C0"/>
                </a:solidFill>
                <a:latin typeface="Arial-Rounded" panose="020B0500000000000000" pitchFamily="34" charset="0"/>
                <a:cs typeface="Arial-Rounded" panose="020B0500000000000000" pitchFamily="34" charset="0"/>
                <a:sym typeface="+mn-ea"/>
              </a:rPr>
              <a:t> </a:t>
            </a:r>
            <a:r>
              <a:rPr lang="en-US" sz="4800" b="1" dirty="0" err="1">
                <a:solidFill>
                  <a:srgbClr val="0070C0"/>
                </a:solidFill>
                <a:latin typeface="Arial-Rounded" panose="020B0500000000000000" pitchFamily="34" charset="0"/>
                <a:cs typeface="Arial-Rounded" panose="020B0500000000000000" pitchFamily="34" charset="0"/>
                <a:sym typeface="+mn-ea"/>
              </a:rPr>
              <a:t>mừng</a:t>
            </a:r>
            <a:r>
              <a:rPr lang="en-US" sz="4800" b="1" dirty="0">
                <a:solidFill>
                  <a:srgbClr val="0070C0"/>
                </a:solidFill>
                <a:latin typeface="Arial-Rounded" panose="020B0500000000000000" pitchFamily="34" charset="0"/>
                <a:cs typeface="Arial-Rounded" panose="020B0500000000000000" pitchFamily="34" charset="0"/>
                <a:sym typeface="+mn-ea"/>
              </a:rPr>
              <a:t> </a:t>
            </a:r>
            <a:r>
              <a:rPr lang="en-US" sz="4800" b="1" dirty="0" err="1">
                <a:solidFill>
                  <a:srgbClr val="0070C0"/>
                </a:solidFill>
                <a:latin typeface="Arial-Rounded" panose="020B0500000000000000" pitchFamily="34" charset="0"/>
                <a:cs typeface="Arial-Rounded" panose="020B0500000000000000" pitchFamily="34" charset="0"/>
                <a:sym typeface="+mn-ea"/>
              </a:rPr>
              <a:t>các</a:t>
            </a:r>
            <a:r>
              <a:rPr lang="en-US" sz="4800" b="1" dirty="0">
                <a:solidFill>
                  <a:srgbClr val="0070C0"/>
                </a:solidFill>
                <a:latin typeface="Arial-Rounded" panose="020B0500000000000000" pitchFamily="34" charset="0"/>
                <a:cs typeface="Arial-Rounded" panose="020B0500000000000000" pitchFamily="34" charset="0"/>
                <a:sym typeface="+mn-ea"/>
              </a:rPr>
              <a:t> em </a:t>
            </a:r>
            <a:r>
              <a:rPr lang="en-US" sz="4800" b="1" dirty="0" err="1">
                <a:solidFill>
                  <a:srgbClr val="0070C0"/>
                </a:solidFill>
                <a:latin typeface="Arial-Rounded" panose="020B0500000000000000" pitchFamily="34" charset="0"/>
                <a:cs typeface="Arial-Rounded" panose="020B0500000000000000" pitchFamily="34" charset="0"/>
                <a:sym typeface="+mn-ea"/>
              </a:rPr>
              <a:t>đến</a:t>
            </a:r>
            <a:r>
              <a:rPr lang="en-US" sz="4800" b="1" dirty="0">
                <a:solidFill>
                  <a:srgbClr val="0070C0"/>
                </a:solidFill>
                <a:latin typeface="Arial-Rounded" panose="020B0500000000000000" pitchFamily="34" charset="0"/>
                <a:cs typeface="Arial-Rounded" panose="020B0500000000000000" pitchFamily="34" charset="0"/>
                <a:sym typeface="+mn-ea"/>
              </a:rPr>
              <a:t> </a:t>
            </a:r>
            <a:r>
              <a:rPr lang="en-US" sz="4800" b="1" dirty="0" err="1">
                <a:solidFill>
                  <a:srgbClr val="0070C0"/>
                </a:solidFill>
                <a:latin typeface="Arial-Rounded" panose="020B0500000000000000" pitchFamily="34" charset="0"/>
                <a:cs typeface="Arial-Rounded" panose="020B0500000000000000" pitchFamily="34" charset="0"/>
                <a:sym typeface="+mn-ea"/>
              </a:rPr>
              <a:t>với</a:t>
            </a:r>
            <a:r>
              <a:rPr lang="en-US" sz="4800" b="1" dirty="0">
                <a:solidFill>
                  <a:srgbClr val="0070C0"/>
                </a:solidFill>
                <a:latin typeface="Arial-Rounded" panose="020B0500000000000000" pitchFamily="34" charset="0"/>
                <a:cs typeface="Arial-Rounded" panose="020B0500000000000000" pitchFamily="34" charset="0"/>
                <a:sym typeface="+mn-ea"/>
              </a:rPr>
              <a:t> </a:t>
            </a:r>
            <a:r>
              <a:rPr lang="vi-VN" sz="4800" b="1" dirty="0">
                <a:solidFill>
                  <a:srgbClr val="0070C0"/>
                </a:solidFill>
                <a:latin typeface="Arial-Rounded" panose="020B0500000000000000" pitchFamily="34" charset="0"/>
                <a:cs typeface="Arial-Rounded" panose="020B0500000000000000" pitchFamily="34" charset="0"/>
                <a:sym typeface="+mn-ea"/>
              </a:rPr>
              <a:t>tiết</a:t>
            </a:r>
            <a:r>
              <a:rPr lang="en-US" altLang="vi-VN" sz="4800" b="1" dirty="0">
                <a:solidFill>
                  <a:srgbClr val="0070C0"/>
                </a:solidFill>
                <a:latin typeface="Arial-Rounded" panose="020B0500000000000000" pitchFamily="34" charset="0"/>
                <a:cs typeface="Arial-Rounded" panose="020B0500000000000000" pitchFamily="34" charset="0"/>
                <a:sym typeface="+mn-ea"/>
              </a:rPr>
              <a:t> Tự nhiên xã hội - Lớp 2</a:t>
            </a:r>
          </a:p>
        </p:txBody>
      </p:sp>
      <p:sp>
        <p:nvSpPr>
          <p:cNvPr id="6" name="Text Box 5"/>
          <p:cNvSpPr txBox="1"/>
          <p:nvPr/>
        </p:nvSpPr>
        <p:spPr>
          <a:xfrm>
            <a:off x="125095" y="6398260"/>
            <a:ext cx="12571730"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noProof="0" dirty="0" err="1">
                <a:ln w="0"/>
                <a:effectLst>
                  <a:outerShdw blurRad="38100" dist="25400" dir="5400000" algn="ctr" rotWithShape="0">
                    <a:srgbClr val="6E747A">
                      <a:alpha val="43000"/>
                    </a:srgbClr>
                  </a:outerShdw>
                </a:effectLst>
                <a:uLnTx/>
                <a:uFillTx/>
                <a:latin typeface="Calibri" panose="020F0502020204030204"/>
                <a:sym typeface="+mn-ea"/>
              </a:rPr>
              <a:t>Bản</a:t>
            </a:r>
            <a:r>
              <a:rPr lang="en-US" noProof="0" dirty="0">
                <a:ln w="0"/>
                <a:effectLst>
                  <a:outerShdw blurRad="38100" dist="25400" dir="5400000" algn="ctr" rotWithShape="0">
                    <a:srgbClr val="6E747A">
                      <a:alpha val="43000"/>
                    </a:srgbClr>
                  </a:outerShdw>
                </a:effectLst>
                <a:uLnTx/>
                <a:uFillTx/>
                <a:latin typeface="Calibri" panose="020F0502020204030204"/>
                <a:sym typeface="+mn-ea"/>
              </a:rPr>
              <a:t> </a:t>
            </a:r>
            <a:r>
              <a:rPr lang="en-US" noProof="0" dirty="0" err="1">
                <a:ln w="0"/>
                <a:effectLst>
                  <a:outerShdw blurRad="38100" dist="25400" dir="5400000" algn="ctr" rotWithShape="0">
                    <a:srgbClr val="6E747A">
                      <a:alpha val="43000"/>
                    </a:srgbClr>
                  </a:outerShdw>
                </a:effectLst>
                <a:uLnTx/>
                <a:uFillTx/>
                <a:latin typeface="Calibri" panose="020F0502020204030204"/>
                <a:sym typeface="+mn-ea"/>
              </a:rPr>
              <a:t>quyền</a:t>
            </a:r>
            <a:r>
              <a:rPr lang="en-US" noProof="0" dirty="0">
                <a:ln w="0"/>
                <a:effectLst>
                  <a:outerShdw blurRad="38100" dist="25400" dir="5400000" algn="ctr" rotWithShape="0">
                    <a:srgbClr val="6E747A">
                      <a:alpha val="43000"/>
                    </a:srgbClr>
                  </a:outerShdw>
                </a:effectLst>
                <a:uLnTx/>
                <a:uFillTx/>
                <a:latin typeface="Calibri" panose="020F0502020204030204"/>
                <a:sym typeface="+mn-ea"/>
              </a:rPr>
              <a:t> </a:t>
            </a:r>
            <a:r>
              <a:rPr lang="en-US" noProof="0" dirty="0" err="1">
                <a:ln w="0"/>
                <a:effectLst>
                  <a:outerShdw blurRad="38100" dist="25400" dir="5400000" algn="ctr" rotWithShape="0">
                    <a:srgbClr val="6E747A">
                      <a:alpha val="43000"/>
                    </a:srgbClr>
                  </a:outerShdw>
                </a:effectLst>
                <a:uLnTx/>
                <a:uFillTx/>
                <a:latin typeface="Calibri" panose="020F0502020204030204"/>
                <a:sym typeface="+mn-ea"/>
              </a:rPr>
              <a:t>thuộc</a:t>
            </a:r>
            <a:r>
              <a:rPr lang="en-US" noProof="0" dirty="0">
                <a:ln w="0"/>
                <a:effectLst>
                  <a:outerShdw blurRad="38100" dist="25400" dir="5400000" algn="ctr" rotWithShape="0">
                    <a:srgbClr val="6E747A">
                      <a:alpha val="43000"/>
                    </a:srgbClr>
                  </a:outerShdw>
                </a:effectLst>
                <a:uLnTx/>
                <a:uFillTx/>
                <a:latin typeface="Calibri" panose="020F0502020204030204"/>
                <a:sym typeface="+mn-ea"/>
              </a:rPr>
              <a:t> </a:t>
            </a:r>
            <a:r>
              <a:rPr lang="en-US" noProof="0" dirty="0" err="1">
                <a:ln w="0"/>
                <a:effectLst>
                  <a:outerShdw blurRad="38100" dist="25400" dir="5400000" algn="ctr" rotWithShape="0">
                    <a:srgbClr val="6E747A">
                      <a:alpha val="43000"/>
                    </a:srgbClr>
                  </a:outerShdw>
                </a:effectLst>
                <a:uLnTx/>
                <a:uFillTx/>
                <a:latin typeface="Calibri" panose="020F0502020204030204"/>
                <a:sym typeface="+mn-ea"/>
              </a:rPr>
              <a:t>về</a:t>
            </a:r>
            <a:r>
              <a:rPr lang="en-US" noProof="0" dirty="0">
                <a:ln w="0"/>
                <a:effectLst>
                  <a:outerShdw blurRad="38100" dist="25400" dir="5400000" algn="ctr" rotWithShape="0">
                    <a:srgbClr val="6E747A">
                      <a:alpha val="43000"/>
                    </a:srgbClr>
                  </a:outerShdw>
                </a:effectLst>
                <a:uLnTx/>
                <a:uFillTx/>
                <a:latin typeface="Calibri" panose="020F0502020204030204"/>
                <a:sym typeface="+mn-ea"/>
              </a:rPr>
              <a:t>: FB </a:t>
            </a:r>
            <a:r>
              <a:rPr lang="en-US" noProof="0" dirty="0" err="1">
                <a:ln w="0"/>
                <a:effectLst>
                  <a:outerShdw blurRad="38100" dist="25400" dir="5400000" algn="ctr" rotWithShape="0">
                    <a:srgbClr val="6E747A">
                      <a:alpha val="43000"/>
                    </a:srgbClr>
                  </a:outerShdw>
                </a:effectLst>
                <a:uLnTx/>
                <a:uFillTx/>
                <a:latin typeface="Calibri" panose="020F0502020204030204"/>
                <a:sym typeface="+mn-ea"/>
              </a:rPr>
              <a:t>Hương</a:t>
            </a:r>
            <a:r>
              <a:rPr lang="en-US" noProof="0" dirty="0">
                <a:ln w="0"/>
                <a:effectLst>
                  <a:outerShdw blurRad="38100" dist="25400" dir="5400000" algn="ctr" rotWithShape="0">
                    <a:srgbClr val="6E747A">
                      <a:alpha val="43000"/>
                    </a:srgbClr>
                  </a:outerShdw>
                </a:effectLst>
                <a:uLnTx/>
                <a:uFillTx/>
                <a:latin typeface="Calibri" panose="020F0502020204030204"/>
                <a:sym typeface="+mn-ea"/>
              </a:rPr>
              <a:t> </a:t>
            </a:r>
            <a:r>
              <a:rPr lang="en-US" noProof="0" dirty="0" err="1">
                <a:ln w="0"/>
                <a:effectLst>
                  <a:outerShdw blurRad="38100" dist="25400" dir="5400000" algn="ctr" rotWithShape="0">
                    <a:srgbClr val="6E747A">
                      <a:alpha val="43000"/>
                    </a:srgbClr>
                  </a:outerShdw>
                </a:effectLst>
                <a:uLnTx/>
                <a:uFillTx/>
                <a:latin typeface="Calibri" panose="020F0502020204030204"/>
                <a:sym typeface="+mn-ea"/>
              </a:rPr>
              <a:t>Thảo</a:t>
            </a:r>
            <a:r>
              <a:rPr lang="en-US" noProof="0" dirty="0">
                <a:ln w="0"/>
                <a:effectLst>
                  <a:outerShdw blurRad="38100" dist="25400" dir="5400000" algn="ctr" rotWithShape="0">
                    <a:srgbClr val="6E747A">
                      <a:alpha val="43000"/>
                    </a:srgbClr>
                  </a:outerShdw>
                </a:effectLst>
                <a:uLnTx/>
                <a:uFillTx/>
                <a:latin typeface="Calibri" panose="020F0502020204030204"/>
                <a:sym typeface="+mn-ea"/>
              </a:rPr>
              <a:t> - https://www.facebook.com/huongthaoGADT/</a:t>
            </a:r>
            <a:endParaRPr lang="en-US" dirty="0">
              <a:solidFill>
                <a:schemeClr val="tx1"/>
              </a:solidFill>
              <a:effectLst>
                <a:outerShdw blurRad="38100" dist="19050" dir="2700000" algn="tl" rotWithShape="0">
                  <a:schemeClr val="dk1">
                    <a:alpha val="40000"/>
                  </a:schemeClr>
                </a:outerShdw>
              </a:effectLst>
            </a:endParaRPr>
          </a:p>
        </p:txBody>
      </p:sp>
      <p:pic>
        <p:nvPicPr>
          <p:cNvPr id="20" name="Content Placeholder 19"/>
          <p:cNvPicPr>
            <a:picLocks noGrp="1" noChangeAspect="1"/>
          </p:cNvPicPr>
          <p:nvPr>
            <p:ph sz="half" idx="1"/>
          </p:nvPr>
        </p:nvPicPr>
        <p:blipFill>
          <a:blip r:embed="rId4"/>
          <a:stretch>
            <a:fillRect/>
          </a:stretch>
        </p:blipFill>
        <p:spPr>
          <a:xfrm>
            <a:off x="4963160" y="3044190"/>
            <a:ext cx="1945005" cy="2733675"/>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a:p>
        </p:txBody>
      </p:sp>
      <p:pic>
        <p:nvPicPr>
          <p:cNvPr id="14" name="Content Placeholder 13" descr="logohtchuan"/>
          <p:cNvPicPr>
            <a:picLocks noGrp="1" noChangeAspect="1"/>
          </p:cNvPicPr>
          <p:nvPr>
            <p:ph sz="half" idx="1"/>
          </p:nvPr>
        </p:nvPicPr>
        <p:blipFill>
          <a:blip r:embed="rId4"/>
          <a:stretch>
            <a:fillRect/>
          </a:stretch>
        </p:blipFill>
        <p:spPr>
          <a:xfrm>
            <a:off x="4833620" y="2321560"/>
            <a:ext cx="2990215" cy="2990215"/>
          </a:xfrm>
          <a:prstGeom prst="rect">
            <a:avLst/>
          </a:prstGeom>
        </p:spPr>
      </p:pic>
      <p:sp>
        <p:nvSpPr>
          <p:cNvPr id="6" name="Rounded Rectangle 5"/>
          <p:cNvSpPr/>
          <p:nvPr/>
        </p:nvSpPr>
        <p:spPr>
          <a:xfrm>
            <a:off x="2033270" y="76200"/>
            <a:ext cx="8591550" cy="1038225"/>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3200"/>
              <a:t>Ngày khai giảng diễn ra khi nào? Em nhớ nhất hoạt động nào trong ngày đó? </a:t>
            </a:r>
          </a:p>
        </p:txBody>
      </p:sp>
      <p:pic>
        <p:nvPicPr>
          <p:cNvPr id="3" name="Content Placeholder 2" descr="ngay-khai-giang"/>
          <p:cNvPicPr>
            <a:picLocks noGrp="1" noChangeAspect="1"/>
          </p:cNvPicPr>
          <p:nvPr>
            <p:ph sz="half" idx="2"/>
          </p:nvPr>
        </p:nvPicPr>
        <p:blipFill>
          <a:blip r:embed="rId5"/>
          <a:stretch>
            <a:fillRect/>
          </a:stretch>
        </p:blipFill>
        <p:spPr>
          <a:xfrm>
            <a:off x="2637155" y="1579245"/>
            <a:ext cx="7534275" cy="4672330"/>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713">
        <p15:prstTrans prst="airplane"/>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pic>
        <p:nvPicPr>
          <p:cNvPr id="12" name="Content Placeholder 11"/>
          <p:cNvPicPr>
            <a:picLocks noGrp="1" noChangeAspect="1"/>
          </p:cNvPicPr>
          <p:nvPr>
            <p:ph sz="half" idx="2"/>
          </p:nvPr>
        </p:nvPicPr>
        <p:blipFill>
          <a:blip r:embed="rId3"/>
          <a:stretch>
            <a:fillRect/>
          </a:stretch>
        </p:blipFill>
        <p:spPr>
          <a:xfrm>
            <a:off x="-84455" y="-91440"/>
            <a:ext cx="12277090" cy="7084695"/>
          </a:xfrm>
          <a:prstGeom prst="rect">
            <a:avLst/>
          </a:prstGeom>
        </p:spPr>
      </p:pic>
      <p:sp>
        <p:nvSpPr>
          <p:cNvPr id="14" name="Content Placeholder 13"/>
          <p:cNvSpPr>
            <a:spLocks noGrp="1"/>
          </p:cNvSpPr>
          <p:nvPr>
            <p:ph sz="half" idx="1"/>
          </p:nvPr>
        </p:nvSpPr>
        <p:spPr/>
        <p:txBody>
          <a:bodyPr/>
          <a:lstStyle/>
          <a:p>
            <a:endParaRPr lang="en-US"/>
          </a:p>
        </p:txBody>
      </p:sp>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khám 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3"/>
          <a:stretch>
            <a:fillRect/>
          </a:stretch>
        </p:blipFill>
        <p:spPr>
          <a:xfrm>
            <a:off x="2397125" y="1186180"/>
            <a:ext cx="8047355" cy="4757420"/>
          </a:xfrm>
          <a:prstGeom prst="rect">
            <a:avLst/>
          </a:prstGeom>
        </p:spPr>
      </p:pic>
      <p:sp>
        <p:nvSpPr>
          <p:cNvPr id="20" name="文本框 19"/>
          <p:cNvSpPr txBox="1"/>
          <p:nvPr/>
        </p:nvSpPr>
        <p:spPr>
          <a:xfrm>
            <a:off x="1779905" y="236855"/>
            <a:ext cx="9159240" cy="6299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5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Kể các hoạt động diễn ra trong ngày khai giảng</a:t>
            </a:r>
            <a:endParaRPr kumimoji="0" lang="zh-CN" altLang="en-US"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10" name="文本框 19"/>
          <p:cNvSpPr txBox="1"/>
          <p:nvPr/>
        </p:nvSpPr>
        <p:spPr>
          <a:xfrm>
            <a:off x="4213860" y="6126480"/>
            <a:ext cx="5629275" cy="6299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5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Tập trung toàn trường</a:t>
            </a:r>
            <a:endParaRPr kumimoji="0" lang="zh-CN" altLang="en-US"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0" grpId="1" animBg="1"/>
      <p:bldP spid="10" grpId="0" bldLvl="0" animBg="1"/>
      <p:bldP spid="1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3"/>
          <a:stretch>
            <a:fillRect/>
          </a:stretch>
        </p:blipFill>
        <p:spPr>
          <a:xfrm>
            <a:off x="2397125" y="1186180"/>
            <a:ext cx="8047355" cy="4757420"/>
          </a:xfrm>
          <a:prstGeom prst="rect">
            <a:avLst/>
          </a:prstGeom>
        </p:spPr>
      </p:pic>
      <p:sp>
        <p:nvSpPr>
          <p:cNvPr id="20" name="文本框 19"/>
          <p:cNvSpPr txBox="1"/>
          <p:nvPr/>
        </p:nvSpPr>
        <p:spPr>
          <a:xfrm>
            <a:off x="1779905" y="236855"/>
            <a:ext cx="9159240" cy="6299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5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Kể các hoạt động diễn ra trong ngày khai giảng</a:t>
            </a:r>
            <a:endParaRPr kumimoji="0" lang="zh-CN" altLang="en-US"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10" name="文本框 19"/>
          <p:cNvSpPr txBox="1"/>
          <p:nvPr/>
        </p:nvSpPr>
        <p:spPr>
          <a:xfrm>
            <a:off x="4213860" y="6126480"/>
            <a:ext cx="5629275" cy="6299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5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Lễ khai giảng</a:t>
            </a:r>
            <a:endParaRPr kumimoji="0" lang="zh-CN" altLang="en-US"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0" grpId="1" animBg="1"/>
      <p:bldP spid="10" grpId="0" bldLvl="0" animBg="1"/>
      <p:bldP spid="1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descr="123"/>
          <p:cNvPicPr>
            <a:picLocks noGrp="1" noChangeAspect="1"/>
          </p:cNvPicPr>
          <p:nvPr>
            <p:ph sz="half" idx="2"/>
          </p:nvPr>
        </p:nvPicPr>
        <p:blipFill>
          <a:blip r:embed="rId3"/>
          <a:stretch>
            <a:fillRect/>
          </a:stretch>
        </p:blipFill>
        <p:spPr>
          <a:xfrm>
            <a:off x="10546080" y="76200"/>
            <a:ext cx="1221105" cy="1221105"/>
          </a:xfrm>
          <a:prstGeom prst="rect">
            <a:avLst/>
          </a:prstGeom>
        </p:spPr>
      </p:pic>
      <p:pic>
        <p:nvPicPr>
          <p:cNvPr id="4" name="Content Placeholder 3"/>
          <p:cNvPicPr>
            <a:picLocks noGrp="1" noChangeAspect="1"/>
          </p:cNvPicPr>
          <p:nvPr>
            <p:ph sz="half" idx="1"/>
          </p:nvPr>
        </p:nvPicPr>
        <p:blipFill>
          <a:blip r:embed="rId4"/>
          <a:stretch>
            <a:fillRect/>
          </a:stretch>
        </p:blipFill>
        <p:spPr>
          <a:xfrm>
            <a:off x="793115" y="466725"/>
            <a:ext cx="4001135" cy="4737100"/>
          </a:xfrm>
          <a:prstGeom prst="rect">
            <a:avLst/>
          </a:prstGeom>
        </p:spPr>
      </p:pic>
      <p:sp>
        <p:nvSpPr>
          <p:cNvPr id="11" name="文本框 19"/>
          <p:cNvSpPr txBox="1"/>
          <p:nvPr/>
        </p:nvSpPr>
        <p:spPr>
          <a:xfrm>
            <a:off x="1008380" y="5578475"/>
            <a:ext cx="3570605" cy="6299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5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Chào cờ</a:t>
            </a:r>
            <a:endParaRPr kumimoji="0" lang="zh-CN" altLang="en-US"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12" name="Picture 11"/>
          <p:cNvPicPr>
            <a:picLocks noChangeAspect="1"/>
          </p:cNvPicPr>
          <p:nvPr/>
        </p:nvPicPr>
        <p:blipFill>
          <a:blip r:embed="rId5"/>
          <a:stretch>
            <a:fillRect/>
          </a:stretch>
        </p:blipFill>
        <p:spPr>
          <a:xfrm>
            <a:off x="5959475" y="1366520"/>
            <a:ext cx="3772535" cy="3251835"/>
          </a:xfrm>
          <a:prstGeom prst="rect">
            <a:avLst/>
          </a:prstGeom>
        </p:spPr>
      </p:pic>
      <p:sp>
        <p:nvSpPr>
          <p:cNvPr id="13" name="文本框 19"/>
          <p:cNvSpPr txBox="1"/>
          <p:nvPr/>
        </p:nvSpPr>
        <p:spPr>
          <a:xfrm>
            <a:off x="6060440" y="5487035"/>
            <a:ext cx="3914775" cy="6299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Đón học sinh lớp 1</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13" grpId="0" bldLvl="0" animBg="1"/>
      <p:bldP spid="1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3"/>
          <a:stretch>
            <a:fillRect/>
          </a:stretch>
        </p:blipFill>
        <p:spPr>
          <a:xfrm>
            <a:off x="358775" y="1520825"/>
            <a:ext cx="3766185" cy="3162300"/>
          </a:xfrm>
          <a:prstGeom prst="rect">
            <a:avLst/>
          </a:prstGeom>
        </p:spPr>
      </p:pic>
      <p:sp>
        <p:nvSpPr>
          <p:cNvPr id="11" name="文本框 19"/>
          <p:cNvSpPr txBox="1"/>
          <p:nvPr/>
        </p:nvSpPr>
        <p:spPr>
          <a:xfrm>
            <a:off x="0" y="4939665"/>
            <a:ext cx="4324985" cy="6299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Đánh trống khai giảng</a:t>
            </a:r>
          </a:p>
        </p:txBody>
      </p:sp>
      <p:pic>
        <p:nvPicPr>
          <p:cNvPr id="6" name="Content Placeholder 5"/>
          <p:cNvPicPr>
            <a:picLocks noGrp="1" noChangeAspect="1"/>
          </p:cNvPicPr>
          <p:nvPr>
            <p:ph sz="half" idx="2"/>
          </p:nvPr>
        </p:nvPicPr>
        <p:blipFill>
          <a:blip r:embed="rId4"/>
          <a:stretch>
            <a:fillRect/>
          </a:stretch>
        </p:blipFill>
        <p:spPr>
          <a:xfrm>
            <a:off x="4648200" y="1520825"/>
            <a:ext cx="3555365" cy="3162300"/>
          </a:xfrm>
          <a:prstGeom prst="rect">
            <a:avLst/>
          </a:prstGeom>
        </p:spPr>
      </p:pic>
      <p:sp>
        <p:nvSpPr>
          <p:cNvPr id="7" name="文本框 19"/>
          <p:cNvSpPr txBox="1"/>
          <p:nvPr/>
        </p:nvSpPr>
        <p:spPr>
          <a:xfrm>
            <a:off x="4481195" y="4939665"/>
            <a:ext cx="3889375" cy="6299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Học sinh phát biểu</a:t>
            </a:r>
          </a:p>
        </p:txBody>
      </p:sp>
      <p:pic>
        <p:nvPicPr>
          <p:cNvPr id="8" name="Picture 7"/>
          <p:cNvPicPr>
            <a:picLocks noChangeAspect="1"/>
          </p:cNvPicPr>
          <p:nvPr/>
        </p:nvPicPr>
        <p:blipFill>
          <a:blip r:embed="rId5"/>
          <a:stretch>
            <a:fillRect/>
          </a:stretch>
        </p:blipFill>
        <p:spPr>
          <a:xfrm>
            <a:off x="8508365" y="1520825"/>
            <a:ext cx="3684270" cy="3162300"/>
          </a:xfrm>
          <a:prstGeom prst="rect">
            <a:avLst/>
          </a:prstGeom>
        </p:spPr>
      </p:pic>
      <p:sp>
        <p:nvSpPr>
          <p:cNvPr id="9" name="文本框 19"/>
          <p:cNvSpPr txBox="1"/>
          <p:nvPr/>
        </p:nvSpPr>
        <p:spPr>
          <a:xfrm>
            <a:off x="8508365" y="4939665"/>
            <a:ext cx="3716655" cy="6299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Biểu diễn văn nghệ</a:t>
            </a:r>
          </a:p>
        </p:txBody>
      </p:sp>
      <p:pic>
        <p:nvPicPr>
          <p:cNvPr id="21" name="Content Placeholder 20" descr="123"/>
          <p:cNvPicPr>
            <a:picLocks noChangeAspect="1"/>
          </p:cNvPicPr>
          <p:nvPr/>
        </p:nvPicPr>
        <p:blipFill>
          <a:blip r:embed="rId6"/>
          <a:stretch>
            <a:fillRect/>
          </a:stretch>
        </p:blipFill>
        <p:spPr>
          <a:xfrm>
            <a:off x="10546080" y="76200"/>
            <a:ext cx="1221105" cy="122110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7" grpId="0" bldLvl="0" animBg="1"/>
      <p:bldP spid="7" grpId="1" animBg="1"/>
      <p:bldP spid="9" grpId="0" bldLvl="0" animBg="1"/>
      <p:bldP spid="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a:stretch>
            <a:fillRect/>
          </a:stretch>
        </p:blipFill>
        <p:spPr>
          <a:xfrm>
            <a:off x="-101600" y="-450849"/>
            <a:ext cx="12187767" cy="6849533"/>
          </a:xfrm>
          <a:prstGeom prst="rect">
            <a:avLst/>
          </a:prstGeom>
          <a:noFill/>
          <a:ln w="9525">
            <a:noFill/>
          </a:ln>
        </p:spPr>
      </p:pic>
      <p:sp>
        <p:nvSpPr>
          <p:cNvPr id="53252" name="Rectangle 4"/>
          <p:cNvSpPr/>
          <p:nvPr/>
        </p:nvSpPr>
        <p:spPr>
          <a:xfrm>
            <a:off x="1360805" y="2061845"/>
            <a:ext cx="9525635" cy="230695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strike="noStrike" kern="1200" cap="none" spc="0" normalizeH="0" baseline="0" noProof="0" dirty="0">
                <a:solidFill>
                  <a:schemeClr val="accent1"/>
                </a:solidFill>
                <a:effectLst>
                  <a:outerShdw blurRad="38100" dist="25400" dir="5400000" algn="ctr" rotWithShape="0">
                    <a:srgbClr val="6E747A">
                      <a:alpha val="43000"/>
                    </a:srgbClr>
                  </a:outerShdw>
                </a:effectLst>
                <a:uLnTx/>
                <a:uFillTx/>
                <a:latin typeface="Calibri" panose="020F0502020204030204"/>
                <a:ea typeface="+mn-ea"/>
                <a:cs typeface="+mn-cs"/>
              </a:rPr>
              <a:t>Lễ khai giảng là dịp để đón chào năm học mới, HS toàn trường được nghe thầy cô giáo truyền đạt những nhiệm vụ trọng tâm trong năm học và hướng phấn đấu để thực hiện tốt mục tiêu này. </a:t>
            </a:r>
          </a:p>
        </p:txBody>
      </p:sp>
      <p:sp>
        <p:nvSpPr>
          <p:cNvPr id="53254" name="Text Box 6"/>
          <p:cNvSpPr txBox="1"/>
          <p:nvPr/>
        </p:nvSpPr>
        <p:spPr>
          <a:xfrm>
            <a:off x="1361017" y="3530600"/>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2" name="Text Box 1"/>
          <p:cNvSpPr txBox="1"/>
          <p:nvPr/>
        </p:nvSpPr>
        <p:spPr>
          <a:xfrm>
            <a:off x="4017645" y="1007110"/>
            <a:ext cx="6400165" cy="1445260"/>
          </a:xfrm>
          <a:prstGeom prst="rect">
            <a:avLst/>
          </a:prstGeom>
          <a:noFill/>
        </p:spPr>
        <p:txBody>
          <a:bodyPr wrap="square" rtlCol="0">
            <a:spAutoFit/>
          </a:bodyPr>
          <a:lstStyle/>
          <a:p>
            <a:r>
              <a:rPr lang="en-US" sz="4400" u="sng" noProof="0" dirty="0">
                <a:ln w="22225">
                  <a:solidFill>
                    <a:schemeClr val="accent2"/>
                  </a:solidFill>
                  <a:prstDash val="solid"/>
                </a:ln>
                <a:solidFill>
                  <a:schemeClr val="accent2">
                    <a:lumMod val="40000"/>
                    <a:lumOff val="60000"/>
                  </a:schemeClr>
                </a:solidFill>
                <a:effectLst/>
                <a:uLnTx/>
                <a:uFillTx/>
                <a:latin typeface="Calibri" panose="020F0502020204030204"/>
                <a:sym typeface="+mn-ea"/>
              </a:rPr>
              <a:t>Ý nghĩa lễ khai giảng:</a:t>
            </a:r>
            <a:endParaRPr kumimoji="0" lang="en-US" sz="4400" b="0" i="0" u="sng" strike="noStrike" kern="1200" cap="none" spc="0" normalizeH="0" baseline="0" noProof="0" dirty="0">
              <a:ln w="22225">
                <a:solidFill>
                  <a:schemeClr val="accent2"/>
                </a:solidFill>
                <a:prstDash val="solid"/>
              </a:ln>
              <a:solidFill>
                <a:schemeClr val="accent2">
                  <a:lumMod val="40000"/>
                  <a:lumOff val="60000"/>
                </a:schemeClr>
              </a:solidFill>
              <a:effectLst/>
              <a:uLnTx/>
              <a:uFillTx/>
              <a:latin typeface="Calibri" panose="020F0502020204030204"/>
              <a:ea typeface="+mn-ea"/>
              <a:cs typeface="+mn-cs"/>
            </a:endParaRPr>
          </a:p>
          <a:p>
            <a:endParaRPr lang="en-US" sz="4400"/>
          </a:p>
        </p:txBody>
      </p:sp>
      <p:sp>
        <p:nvSpPr>
          <p:cNvPr id="6" name="Text Box 5">
            <a:extLst>
              <a:ext uri="{FF2B5EF4-FFF2-40B4-BE49-F238E27FC236}">
                <a16:creationId xmlns:a16="http://schemas.microsoft.com/office/drawing/2014/main" id="{E1A1951B-5D1D-46D4-955A-6456E00B592C}"/>
              </a:ext>
            </a:extLst>
          </p:cNvPr>
          <p:cNvSpPr txBox="1"/>
          <p:nvPr/>
        </p:nvSpPr>
        <p:spPr>
          <a:xfrm>
            <a:off x="571663" y="6398684"/>
            <a:ext cx="12571730"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noProof="0" dirty="0" err="1">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Bản</a:t>
            </a:r>
            <a:r>
              <a:rPr lang="en-US" noProof="0" dirty="0">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 </a:t>
            </a:r>
            <a:r>
              <a:rPr lang="en-US" noProof="0" dirty="0" err="1">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quyền</a:t>
            </a:r>
            <a:r>
              <a:rPr lang="en-US" noProof="0" dirty="0">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 </a:t>
            </a:r>
            <a:r>
              <a:rPr lang="en-US" noProof="0" dirty="0" err="1">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thuộc</a:t>
            </a:r>
            <a:r>
              <a:rPr lang="en-US" noProof="0" dirty="0">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 </a:t>
            </a:r>
            <a:r>
              <a:rPr lang="en-US" noProof="0" dirty="0" err="1">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về</a:t>
            </a:r>
            <a:r>
              <a:rPr lang="en-US" noProof="0" dirty="0">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 FB </a:t>
            </a:r>
            <a:r>
              <a:rPr lang="en-US" noProof="0" dirty="0" err="1">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Hương</a:t>
            </a:r>
            <a:r>
              <a:rPr lang="en-US" noProof="0" dirty="0">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 </a:t>
            </a:r>
            <a:r>
              <a:rPr lang="en-US" noProof="0" dirty="0" err="1">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Thảo</a:t>
            </a:r>
            <a:r>
              <a:rPr lang="en-US" noProof="0" dirty="0">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 - https://www.facebook.com/huongthaoGADT/</a:t>
            </a:r>
            <a:endParaRPr lang="en-US" dirty="0">
              <a:solidFill>
                <a:srgbClr val="FF0000"/>
              </a:solidFill>
              <a:effectLst>
                <a:outerShdw blurRad="38100" dist="19050" dir="2700000" algn="tl" rotWithShape="0">
                  <a:schemeClr val="dk1">
                    <a:alpha val="40000"/>
                  </a:scheme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3254"/>
                                        </p:tgtEl>
                                        <p:attrNameLst>
                                          <p:attrName>style.visibility</p:attrName>
                                        </p:attrNameLst>
                                      </p:cBhvr>
                                      <p:to>
                                        <p:strVal val="visible"/>
                                      </p:to>
                                    </p:set>
                                    <p:animEffect transition="in" filter="blinds(horizontal)">
                                      <p:cBhvr>
                                        <p:cTn id="12" dur="500"/>
                                        <p:tgtEl>
                                          <p:spTgt spid="53254"/>
                                        </p:tgtEl>
                                      </p:cBhvr>
                                    </p:animEffect>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3252"/>
                                        </p:tgtEl>
                                        <p:attrNameLst>
                                          <p:attrName>style.visibility</p:attrName>
                                        </p:attrNameLst>
                                      </p:cBhvr>
                                      <p:to>
                                        <p:strVal val="visible"/>
                                      </p:to>
                                    </p:set>
                                    <p:anim calcmode="lin" valueType="num">
                                      <p:cBhvr additive="base">
                                        <p:cTn id="22" dur="500" fill="hold"/>
                                        <p:tgtEl>
                                          <p:spTgt spid="53252"/>
                                        </p:tgtEl>
                                        <p:attrNameLst>
                                          <p:attrName>ppt_x</p:attrName>
                                        </p:attrNameLst>
                                      </p:cBhvr>
                                      <p:tavLst>
                                        <p:tav tm="0">
                                          <p:val>
                                            <p:strVal val="#ppt_x"/>
                                          </p:val>
                                        </p:tav>
                                        <p:tav tm="100000">
                                          <p:val>
                                            <p:strVal val="#ppt_x"/>
                                          </p:val>
                                        </p:tav>
                                      </p:tavLst>
                                    </p:anim>
                                    <p:anim calcmode="lin" valueType="num">
                                      <p:cBhvr additive="base">
                                        <p:cTn id="23" dur="500" fill="hold"/>
                                        <p:tgtEl>
                                          <p:spTgt spid="532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2" grpId="1"/>
      <p:bldP spid="53254" grpId="0"/>
      <p:bldP spid="2" grpId="0"/>
      <p:bldP spid="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pic>
        <p:nvPicPr>
          <p:cNvPr id="12" name="Content Placeholder 11"/>
          <p:cNvPicPr>
            <a:picLocks noGrp="1" noChangeAspect="1"/>
          </p:cNvPicPr>
          <p:nvPr>
            <p:ph sz="half" idx="2"/>
          </p:nvPr>
        </p:nvPicPr>
        <p:blipFill>
          <a:blip r:embed="rId3"/>
          <a:stretch>
            <a:fillRect/>
          </a:stretch>
        </p:blipFill>
        <p:spPr>
          <a:xfrm>
            <a:off x="-84455" y="-91440"/>
            <a:ext cx="12277090" cy="7084695"/>
          </a:xfrm>
          <a:prstGeom prst="rect">
            <a:avLst/>
          </a:prstGeom>
        </p:spPr>
      </p:pic>
      <p:sp>
        <p:nvSpPr>
          <p:cNvPr id="14" name="Content Placeholder 13"/>
          <p:cNvSpPr>
            <a:spLocks noGrp="1"/>
          </p:cNvSpPr>
          <p:nvPr>
            <p:ph sz="half" idx="1"/>
          </p:nvPr>
        </p:nvSpPr>
        <p:spPr/>
        <p:txBody>
          <a:bodyPr/>
          <a:lstStyle/>
          <a:p>
            <a:endParaRPr lang="en-US"/>
          </a:p>
        </p:txBody>
      </p:sp>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20" name="文本框 19"/>
          <p:cNvSpPr txBox="1"/>
          <p:nvPr/>
        </p:nvSpPr>
        <p:spPr>
          <a:xfrm>
            <a:off x="1779905" y="236855"/>
            <a:ext cx="9159240" cy="116840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5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Trường mình có hoạt động nào khác trường của Minh và Hoa?</a:t>
            </a:r>
            <a:endParaRPr kumimoji="0" lang="zh-CN" altLang="en-US"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5" name="Content Placeholder 4"/>
          <p:cNvPicPr>
            <a:picLocks noGrp="1" noChangeAspect="1"/>
          </p:cNvPicPr>
          <p:nvPr>
            <p:ph idx="1"/>
          </p:nvPr>
        </p:nvPicPr>
        <p:blipFill>
          <a:blip r:embed="rId3"/>
          <a:stretch>
            <a:fillRect/>
          </a:stretch>
        </p:blipFill>
        <p:spPr>
          <a:xfrm>
            <a:off x="3355975" y="1963420"/>
            <a:ext cx="6735445" cy="3496945"/>
          </a:xfrm>
          <a:prstGeom prst="rect">
            <a:avLst/>
          </a:prstGeom>
        </p:spPr>
      </p:pic>
      <p:sp>
        <p:nvSpPr>
          <p:cNvPr id="7" name="Cloud 6"/>
          <p:cNvSpPr/>
          <p:nvPr/>
        </p:nvSpPr>
        <p:spPr>
          <a:xfrm>
            <a:off x="4098925" y="5492750"/>
            <a:ext cx="5467350" cy="127762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Cảm xúc của em trong lễ khai giảng như thế nào?</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0" grpId="1" animBg="1"/>
      <p:bldP spid="7" grpId="0" bldLvl="0" animBg="1"/>
      <p:bldP spid="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p:cNvGrpSpPr/>
          <p:nvPr/>
        </p:nvGrpSpPr>
        <p:grpSpPr>
          <a:xfrm>
            <a:off x="288925" y="0"/>
            <a:ext cx="11903710" cy="6322695"/>
            <a:chOff x="341926" y="208486"/>
            <a:chExt cx="11441759" cy="5883467"/>
          </a:xfrm>
        </p:grpSpPr>
        <p:pic>
          <p:nvPicPr>
            <p:cNvPr id="14" name="134"/>
            <p:cNvPicPr>
              <a:picLocks noChangeAspect="1"/>
            </p:cNvPicPr>
            <p:nvPr/>
          </p:nvPicPr>
          <p:blipFill>
            <a:blip r:embed="rId3"/>
            <a:stretch>
              <a:fillRect/>
            </a:stretch>
          </p:blipFill>
          <p:spPr>
            <a:xfrm>
              <a:off x="907478" y="208803"/>
              <a:ext cx="10876207" cy="5883150"/>
            </a:xfrm>
            <a:prstGeom prst="rect">
              <a:avLst/>
            </a:prstGeom>
          </p:spPr>
        </p:pic>
        <p:pic>
          <p:nvPicPr>
            <p:cNvPr id="15" name="135"/>
            <p:cNvPicPr>
              <a:picLocks noChangeAspect="1"/>
            </p:cNvPicPr>
            <p:nvPr/>
          </p:nvPicPr>
          <p:blipFill>
            <a:blip r:embed="rId4"/>
            <a:stretch>
              <a:fillRect/>
            </a:stretch>
          </p:blipFill>
          <p:spPr>
            <a:xfrm>
              <a:off x="864231" y="208725"/>
              <a:ext cx="10876207" cy="5846571"/>
            </a:xfrm>
            <a:prstGeom prst="rect">
              <a:avLst/>
            </a:prstGeom>
          </p:spPr>
        </p:pic>
        <p:pic>
          <p:nvPicPr>
            <p:cNvPr id="16" name="136"/>
            <p:cNvPicPr>
              <a:picLocks noChangeAspect="1"/>
            </p:cNvPicPr>
            <p:nvPr/>
          </p:nvPicPr>
          <p:blipFill>
            <a:blip r:embed="rId5"/>
            <a:stretch>
              <a:fillRect/>
            </a:stretch>
          </p:blipFill>
          <p:spPr>
            <a:xfrm>
              <a:off x="803773" y="208486"/>
              <a:ext cx="10876207" cy="5785605"/>
            </a:xfrm>
            <a:prstGeom prst="rect">
              <a:avLst/>
            </a:prstGeom>
          </p:spPr>
        </p:pic>
        <p:pic>
          <p:nvPicPr>
            <p:cNvPr id="17" name="142"/>
            <p:cNvPicPr>
              <a:picLocks noChangeAspect="1"/>
            </p:cNvPicPr>
            <p:nvPr/>
          </p:nvPicPr>
          <p:blipFill>
            <a:blip r:embed="rId6"/>
            <a:stretch>
              <a:fillRect/>
            </a:stretch>
          </p:blipFill>
          <p:spPr>
            <a:xfrm>
              <a:off x="341926" y="784490"/>
              <a:ext cx="1054699" cy="4986960"/>
            </a:xfrm>
            <a:prstGeom prst="rect">
              <a:avLst/>
            </a:prstGeom>
          </p:spPr>
        </p:pic>
      </p:grpSp>
      <p:pic>
        <p:nvPicPr>
          <p:cNvPr id="18" name="137"/>
          <p:cNvPicPr>
            <a:picLocks noChangeAspect="1"/>
          </p:cNvPicPr>
          <p:nvPr/>
        </p:nvPicPr>
        <p:blipFill rotWithShape="1">
          <a:blip r:embed="rId7" cstate="screen"/>
          <a:srcRect/>
          <a:stretch>
            <a:fillRect/>
          </a:stretch>
        </p:blipFill>
        <p:spPr>
          <a:xfrm>
            <a:off x="7880020" y="1131546"/>
            <a:ext cx="2208207" cy="792549"/>
          </a:xfrm>
          <a:prstGeom prst="rect">
            <a:avLst/>
          </a:prstGeom>
        </p:spPr>
      </p:pic>
      <p:pic>
        <p:nvPicPr>
          <p:cNvPr id="19" name="138"/>
          <p:cNvPicPr>
            <a:picLocks noChangeAspect="1"/>
          </p:cNvPicPr>
          <p:nvPr/>
        </p:nvPicPr>
        <p:blipFill>
          <a:blip r:embed="rId8"/>
          <a:stretch>
            <a:fillRect/>
          </a:stretch>
        </p:blipFill>
        <p:spPr>
          <a:xfrm>
            <a:off x="9052136" y="4705242"/>
            <a:ext cx="2316681" cy="1268078"/>
          </a:xfrm>
          <a:prstGeom prst="rect">
            <a:avLst/>
          </a:prstGeom>
        </p:spPr>
      </p:pic>
      <p:pic>
        <p:nvPicPr>
          <p:cNvPr id="20" name="139"/>
          <p:cNvPicPr>
            <a:picLocks noChangeAspect="1"/>
          </p:cNvPicPr>
          <p:nvPr/>
        </p:nvPicPr>
        <p:blipFill>
          <a:blip r:embed="rId9"/>
          <a:stretch>
            <a:fillRect/>
          </a:stretch>
        </p:blipFill>
        <p:spPr>
          <a:xfrm>
            <a:off x="9377765" y="2132089"/>
            <a:ext cx="2523963" cy="2505673"/>
          </a:xfrm>
          <a:prstGeom prst="rect">
            <a:avLst/>
          </a:prstGeom>
        </p:spPr>
      </p:pic>
      <p:pic>
        <p:nvPicPr>
          <p:cNvPr id="21" name="140"/>
          <p:cNvPicPr>
            <a:picLocks noChangeAspect="1"/>
          </p:cNvPicPr>
          <p:nvPr/>
        </p:nvPicPr>
        <p:blipFill>
          <a:blip r:embed="rId10"/>
          <a:stretch>
            <a:fillRect/>
          </a:stretch>
        </p:blipFill>
        <p:spPr>
          <a:xfrm>
            <a:off x="1453333" y="4267986"/>
            <a:ext cx="3145809" cy="2505673"/>
          </a:xfrm>
          <a:prstGeom prst="rect">
            <a:avLst/>
          </a:prstGeom>
        </p:spPr>
      </p:pic>
      <p:pic>
        <p:nvPicPr>
          <p:cNvPr id="22" name="141"/>
          <p:cNvPicPr>
            <a:picLocks noChangeAspect="1"/>
          </p:cNvPicPr>
          <p:nvPr/>
        </p:nvPicPr>
        <p:blipFill>
          <a:blip r:embed="rId11"/>
          <a:stretch>
            <a:fillRect/>
          </a:stretch>
        </p:blipFill>
        <p:spPr>
          <a:xfrm>
            <a:off x="9395784" y="1924966"/>
            <a:ext cx="871804" cy="865707"/>
          </a:xfrm>
          <a:prstGeom prst="rect">
            <a:avLst/>
          </a:prstGeom>
        </p:spPr>
      </p:pic>
      <p:pic>
        <p:nvPicPr>
          <p:cNvPr id="23" name="147"/>
          <p:cNvPicPr>
            <a:picLocks noChangeAspect="1"/>
          </p:cNvPicPr>
          <p:nvPr/>
        </p:nvPicPr>
        <p:blipFill>
          <a:blip r:embed="rId12"/>
          <a:stretch>
            <a:fillRect/>
          </a:stretch>
        </p:blipFill>
        <p:spPr>
          <a:xfrm>
            <a:off x="2715899" y="1826649"/>
            <a:ext cx="457240" cy="481626"/>
          </a:xfrm>
          <a:prstGeom prst="rect">
            <a:avLst/>
          </a:prstGeom>
        </p:spPr>
      </p:pic>
      <p:pic>
        <p:nvPicPr>
          <p:cNvPr id="24" name="148"/>
          <p:cNvPicPr>
            <a:picLocks noChangeAspect="1"/>
          </p:cNvPicPr>
          <p:nvPr/>
        </p:nvPicPr>
        <p:blipFill>
          <a:blip r:embed="rId13"/>
          <a:stretch>
            <a:fillRect/>
          </a:stretch>
        </p:blipFill>
        <p:spPr>
          <a:xfrm>
            <a:off x="2435146" y="2363646"/>
            <a:ext cx="1030313" cy="1024217"/>
          </a:xfrm>
          <a:prstGeom prst="rect">
            <a:avLst/>
          </a:prstGeom>
        </p:spPr>
      </p:pic>
      <p:pic>
        <p:nvPicPr>
          <p:cNvPr id="25" name="143"/>
          <p:cNvPicPr>
            <a:picLocks noChangeAspect="1"/>
          </p:cNvPicPr>
          <p:nvPr/>
        </p:nvPicPr>
        <p:blipFill>
          <a:blip r:embed="rId14"/>
          <a:stretch>
            <a:fillRect/>
          </a:stretch>
        </p:blipFill>
        <p:spPr>
          <a:xfrm>
            <a:off x="4160684" y="554436"/>
            <a:ext cx="896190" cy="1012024"/>
          </a:xfrm>
          <a:prstGeom prst="rect">
            <a:avLst/>
          </a:prstGeom>
        </p:spPr>
      </p:pic>
      <p:pic>
        <p:nvPicPr>
          <p:cNvPr id="26" name="146"/>
          <p:cNvPicPr>
            <a:picLocks noChangeAspect="1"/>
          </p:cNvPicPr>
          <p:nvPr/>
        </p:nvPicPr>
        <p:blipFill>
          <a:blip r:embed="rId15"/>
          <a:stretch>
            <a:fillRect/>
          </a:stretch>
        </p:blipFill>
        <p:spPr>
          <a:xfrm>
            <a:off x="5188076" y="505654"/>
            <a:ext cx="969348" cy="1091279"/>
          </a:xfrm>
          <a:prstGeom prst="rect">
            <a:avLst/>
          </a:prstGeom>
        </p:spPr>
      </p:pic>
      <p:pic>
        <p:nvPicPr>
          <p:cNvPr id="27" name="145"/>
          <p:cNvPicPr>
            <a:picLocks noChangeAspect="1"/>
          </p:cNvPicPr>
          <p:nvPr/>
        </p:nvPicPr>
        <p:blipFill>
          <a:blip r:embed="rId16"/>
          <a:stretch>
            <a:fillRect/>
          </a:stretch>
        </p:blipFill>
        <p:spPr>
          <a:xfrm>
            <a:off x="6328553" y="632953"/>
            <a:ext cx="768163" cy="883997"/>
          </a:xfrm>
          <a:prstGeom prst="rect">
            <a:avLst/>
          </a:prstGeom>
        </p:spPr>
      </p:pic>
      <p:pic>
        <p:nvPicPr>
          <p:cNvPr id="28" name="144"/>
          <p:cNvPicPr>
            <a:picLocks noChangeAspect="1"/>
          </p:cNvPicPr>
          <p:nvPr/>
        </p:nvPicPr>
        <p:blipFill>
          <a:blip r:embed="rId17"/>
          <a:stretch>
            <a:fillRect/>
          </a:stretch>
        </p:blipFill>
        <p:spPr>
          <a:xfrm>
            <a:off x="7390792" y="608178"/>
            <a:ext cx="768163" cy="890093"/>
          </a:xfrm>
          <a:prstGeom prst="rect">
            <a:avLst/>
          </a:prstGeom>
        </p:spPr>
      </p:pic>
      <p:pic>
        <p:nvPicPr>
          <p:cNvPr id="29" name="149"/>
          <p:cNvPicPr>
            <a:picLocks noChangeAspect="1"/>
          </p:cNvPicPr>
          <p:nvPr/>
        </p:nvPicPr>
        <p:blipFill rotWithShape="1">
          <a:blip r:embed="rId18" cstate="screen"/>
          <a:srcRect t="-10904" r="-11007"/>
          <a:stretch>
            <a:fillRect/>
          </a:stretch>
        </p:blipFill>
        <p:spPr>
          <a:xfrm>
            <a:off x="1798063" y="817084"/>
            <a:ext cx="1219200" cy="578451"/>
          </a:xfrm>
          <a:prstGeom prst="rect">
            <a:avLst/>
          </a:prstGeom>
        </p:spPr>
      </p:pic>
      <p:pic>
        <p:nvPicPr>
          <p:cNvPr id="30" name="3"/>
          <p:cNvPicPr>
            <a:picLocks noChangeAspect="1"/>
          </p:cNvPicPr>
          <p:nvPr/>
        </p:nvPicPr>
        <p:blipFill rotWithShape="1">
          <a:blip r:embed="rId19" cstate="email"/>
          <a:srcRect/>
          <a:stretch>
            <a:fillRect/>
          </a:stretch>
        </p:blipFill>
        <p:spPr>
          <a:xfrm rot="16200000">
            <a:off x="5919850" y="-1153456"/>
            <a:ext cx="352299" cy="5802530"/>
          </a:xfrm>
          <a:prstGeom prst="rect">
            <a:avLst/>
          </a:prstGeom>
        </p:spPr>
      </p:pic>
      <p:pic>
        <p:nvPicPr>
          <p:cNvPr id="34" name="1"/>
          <p:cNvPicPr>
            <a:picLocks noChangeAspect="1"/>
          </p:cNvPicPr>
          <p:nvPr/>
        </p:nvPicPr>
        <p:blipFill>
          <a:blip r:embed="rId20" cstate="email"/>
          <a:stretch>
            <a:fillRect/>
          </a:stretch>
        </p:blipFill>
        <p:spPr>
          <a:xfrm flipH="1">
            <a:off x="-1" y="-1"/>
            <a:ext cx="2889009" cy="1758721"/>
          </a:xfrm>
          <a:prstGeom prst="rect">
            <a:avLst/>
          </a:prstGeom>
        </p:spPr>
      </p:pic>
      <p:pic>
        <p:nvPicPr>
          <p:cNvPr id="5" name="4"/>
          <p:cNvPicPr>
            <a:picLocks noChangeAspect="1"/>
          </p:cNvPicPr>
          <p:nvPr/>
        </p:nvPicPr>
        <p:blipFill rotWithShape="1">
          <a:blip r:embed="rId19" cstate="email"/>
          <a:srcRect/>
          <a:stretch>
            <a:fillRect/>
          </a:stretch>
        </p:blipFill>
        <p:spPr>
          <a:xfrm rot="5400000" flipV="1">
            <a:off x="5989586" y="1527441"/>
            <a:ext cx="352299" cy="5802531"/>
          </a:xfrm>
          <a:prstGeom prst="rect">
            <a:avLst/>
          </a:prstGeom>
        </p:spPr>
      </p:pic>
      <p:sp>
        <p:nvSpPr>
          <p:cNvPr id="8" name="39"/>
          <p:cNvSpPr txBox="1"/>
          <p:nvPr/>
        </p:nvSpPr>
        <p:spPr>
          <a:xfrm flipH="1">
            <a:off x="2343150" y="2061845"/>
            <a:ext cx="7505065" cy="2159635"/>
          </a:xfrm>
          <a:prstGeom prst="rect">
            <a:avLst/>
          </a:prstGeom>
          <a:noFill/>
        </p:spPr>
        <p:txBody>
          <a:bodyPr wrap="square" lIns="68571" tIns="34285" rIns="68571" bIns="34285" rtlCol="0">
            <a:spAutoFit/>
          </a:bodyPr>
          <a:lstStyle/>
          <a:p>
            <a:pPr algn="ctr"/>
            <a:r>
              <a:rPr lang="en-US" altLang="zh-CN" sz="4000" dirty="0">
                <a:solidFill>
                  <a:srgbClr val="FF0000"/>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Kết luận:</a:t>
            </a:r>
          </a:p>
          <a:p>
            <a:pPr algn="ctr"/>
            <a:r>
              <a:rPr lang="en-US" altLang="zh-CN" sz="3200" dirty="0">
                <a:solidFill>
                  <a:srgbClr val="79C245"/>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Có nhiều hoạt động trong buổi lễ khai giảng. Tùy điều kiện của từng trường mà tổ chức các hoạt động phù hợp</a:t>
            </a:r>
          </a:p>
        </p:txBody>
      </p:sp>
      <p:pic>
        <p:nvPicPr>
          <p:cNvPr id="13" name="1"/>
          <p:cNvPicPr>
            <a:picLocks noChangeAspect="1"/>
          </p:cNvPicPr>
          <p:nvPr/>
        </p:nvPicPr>
        <p:blipFill>
          <a:blip r:embed="rId20" cstate="email"/>
          <a:stretch>
            <a:fillRect/>
          </a:stretch>
        </p:blipFill>
        <p:spPr>
          <a:xfrm flipH="1">
            <a:off x="-1" y="-1"/>
            <a:ext cx="4355558" cy="2651501"/>
          </a:xfrm>
          <a:prstGeom prst="rect">
            <a:avLst/>
          </a:prstGeom>
        </p:spPr>
      </p:pic>
      <p:sp>
        <p:nvSpPr>
          <p:cNvPr id="31" name="Text Box 5">
            <a:extLst>
              <a:ext uri="{FF2B5EF4-FFF2-40B4-BE49-F238E27FC236}">
                <a16:creationId xmlns:a16="http://schemas.microsoft.com/office/drawing/2014/main" id="{AAF75188-C5C7-4DC9-8F9C-59931155BFC2}"/>
              </a:ext>
            </a:extLst>
          </p:cNvPr>
          <p:cNvSpPr txBox="1"/>
          <p:nvPr/>
        </p:nvSpPr>
        <p:spPr>
          <a:xfrm>
            <a:off x="288925" y="6408804"/>
            <a:ext cx="12571730"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noProof="0" dirty="0" err="1">
                <a:ln w="0"/>
                <a:effectLst>
                  <a:outerShdw blurRad="38100" dist="25400" dir="5400000" algn="ctr" rotWithShape="0">
                    <a:srgbClr val="6E747A">
                      <a:alpha val="43000"/>
                    </a:srgbClr>
                  </a:outerShdw>
                </a:effectLst>
                <a:uLnTx/>
                <a:uFillTx/>
                <a:latin typeface="Calibri" panose="020F0502020204030204"/>
                <a:sym typeface="+mn-ea"/>
              </a:rPr>
              <a:t>Bản</a:t>
            </a:r>
            <a:r>
              <a:rPr lang="en-US" noProof="0" dirty="0">
                <a:ln w="0"/>
                <a:effectLst>
                  <a:outerShdw blurRad="38100" dist="25400" dir="5400000" algn="ctr" rotWithShape="0">
                    <a:srgbClr val="6E747A">
                      <a:alpha val="43000"/>
                    </a:srgbClr>
                  </a:outerShdw>
                </a:effectLst>
                <a:uLnTx/>
                <a:uFillTx/>
                <a:latin typeface="Calibri" panose="020F0502020204030204"/>
                <a:sym typeface="+mn-ea"/>
              </a:rPr>
              <a:t> </a:t>
            </a:r>
            <a:r>
              <a:rPr lang="en-US" noProof="0" dirty="0" err="1">
                <a:ln w="0"/>
                <a:effectLst>
                  <a:outerShdw blurRad="38100" dist="25400" dir="5400000" algn="ctr" rotWithShape="0">
                    <a:srgbClr val="6E747A">
                      <a:alpha val="43000"/>
                    </a:srgbClr>
                  </a:outerShdw>
                </a:effectLst>
                <a:uLnTx/>
                <a:uFillTx/>
                <a:latin typeface="Calibri" panose="020F0502020204030204"/>
                <a:sym typeface="+mn-ea"/>
              </a:rPr>
              <a:t>quyền</a:t>
            </a:r>
            <a:r>
              <a:rPr lang="en-US" noProof="0" dirty="0">
                <a:ln w="0"/>
                <a:effectLst>
                  <a:outerShdw blurRad="38100" dist="25400" dir="5400000" algn="ctr" rotWithShape="0">
                    <a:srgbClr val="6E747A">
                      <a:alpha val="43000"/>
                    </a:srgbClr>
                  </a:outerShdw>
                </a:effectLst>
                <a:uLnTx/>
                <a:uFillTx/>
                <a:latin typeface="Calibri" panose="020F0502020204030204"/>
                <a:sym typeface="+mn-ea"/>
              </a:rPr>
              <a:t> </a:t>
            </a:r>
            <a:r>
              <a:rPr lang="en-US" noProof="0" dirty="0" err="1">
                <a:ln w="0"/>
                <a:effectLst>
                  <a:outerShdw blurRad="38100" dist="25400" dir="5400000" algn="ctr" rotWithShape="0">
                    <a:srgbClr val="6E747A">
                      <a:alpha val="43000"/>
                    </a:srgbClr>
                  </a:outerShdw>
                </a:effectLst>
                <a:uLnTx/>
                <a:uFillTx/>
                <a:latin typeface="Calibri" panose="020F0502020204030204"/>
                <a:sym typeface="+mn-ea"/>
              </a:rPr>
              <a:t>thuộc</a:t>
            </a:r>
            <a:r>
              <a:rPr lang="en-US" noProof="0" dirty="0">
                <a:ln w="0"/>
                <a:effectLst>
                  <a:outerShdw blurRad="38100" dist="25400" dir="5400000" algn="ctr" rotWithShape="0">
                    <a:srgbClr val="6E747A">
                      <a:alpha val="43000"/>
                    </a:srgbClr>
                  </a:outerShdw>
                </a:effectLst>
                <a:uLnTx/>
                <a:uFillTx/>
                <a:latin typeface="Calibri" panose="020F0502020204030204"/>
                <a:sym typeface="+mn-ea"/>
              </a:rPr>
              <a:t> </a:t>
            </a:r>
            <a:r>
              <a:rPr lang="en-US" noProof="0" dirty="0" err="1">
                <a:ln w="0"/>
                <a:effectLst>
                  <a:outerShdw blurRad="38100" dist="25400" dir="5400000" algn="ctr" rotWithShape="0">
                    <a:srgbClr val="6E747A">
                      <a:alpha val="43000"/>
                    </a:srgbClr>
                  </a:outerShdw>
                </a:effectLst>
                <a:uLnTx/>
                <a:uFillTx/>
                <a:latin typeface="Calibri" panose="020F0502020204030204"/>
                <a:sym typeface="+mn-ea"/>
              </a:rPr>
              <a:t>về</a:t>
            </a:r>
            <a:r>
              <a:rPr lang="en-US" noProof="0" dirty="0">
                <a:ln w="0"/>
                <a:effectLst>
                  <a:outerShdw blurRad="38100" dist="25400" dir="5400000" algn="ctr" rotWithShape="0">
                    <a:srgbClr val="6E747A">
                      <a:alpha val="43000"/>
                    </a:srgbClr>
                  </a:outerShdw>
                </a:effectLst>
                <a:uLnTx/>
                <a:uFillTx/>
                <a:latin typeface="Calibri" panose="020F0502020204030204"/>
                <a:sym typeface="+mn-ea"/>
              </a:rPr>
              <a:t>: FB </a:t>
            </a:r>
            <a:r>
              <a:rPr lang="en-US" noProof="0" dirty="0" err="1">
                <a:ln w="0"/>
                <a:effectLst>
                  <a:outerShdw blurRad="38100" dist="25400" dir="5400000" algn="ctr" rotWithShape="0">
                    <a:srgbClr val="6E747A">
                      <a:alpha val="43000"/>
                    </a:srgbClr>
                  </a:outerShdw>
                </a:effectLst>
                <a:uLnTx/>
                <a:uFillTx/>
                <a:latin typeface="Calibri" panose="020F0502020204030204"/>
                <a:sym typeface="+mn-ea"/>
              </a:rPr>
              <a:t>Hương</a:t>
            </a:r>
            <a:r>
              <a:rPr lang="en-US" noProof="0" dirty="0">
                <a:ln w="0"/>
                <a:effectLst>
                  <a:outerShdw blurRad="38100" dist="25400" dir="5400000" algn="ctr" rotWithShape="0">
                    <a:srgbClr val="6E747A">
                      <a:alpha val="43000"/>
                    </a:srgbClr>
                  </a:outerShdw>
                </a:effectLst>
                <a:uLnTx/>
                <a:uFillTx/>
                <a:latin typeface="Calibri" panose="020F0502020204030204"/>
                <a:sym typeface="+mn-ea"/>
              </a:rPr>
              <a:t> </a:t>
            </a:r>
            <a:r>
              <a:rPr lang="en-US" noProof="0" dirty="0" err="1">
                <a:ln w="0"/>
                <a:effectLst>
                  <a:outerShdw blurRad="38100" dist="25400" dir="5400000" algn="ctr" rotWithShape="0">
                    <a:srgbClr val="6E747A">
                      <a:alpha val="43000"/>
                    </a:srgbClr>
                  </a:outerShdw>
                </a:effectLst>
                <a:uLnTx/>
                <a:uFillTx/>
                <a:latin typeface="Calibri" panose="020F0502020204030204"/>
                <a:sym typeface="+mn-ea"/>
              </a:rPr>
              <a:t>Thảo</a:t>
            </a:r>
            <a:r>
              <a:rPr lang="en-US" noProof="0" dirty="0">
                <a:ln w="0"/>
                <a:effectLst>
                  <a:outerShdw blurRad="38100" dist="25400" dir="5400000" algn="ctr" rotWithShape="0">
                    <a:srgbClr val="6E747A">
                      <a:alpha val="43000"/>
                    </a:srgbClr>
                  </a:outerShdw>
                </a:effectLst>
                <a:uLnTx/>
                <a:uFillTx/>
                <a:latin typeface="Calibri" panose="020F0502020204030204"/>
                <a:sym typeface="+mn-ea"/>
              </a:rPr>
              <a:t> - https://www.facebook.com/huongthaoGADT/</a:t>
            </a:r>
            <a:endParaRPr lang="en-US" dirty="0">
              <a:solidFill>
                <a:schemeClr val="tx1"/>
              </a:solidFill>
              <a:effectLst>
                <a:outerShdw blurRad="38100" dist="19050" dir="2700000" algn="tl" rotWithShape="0">
                  <a:schemeClr val="dk1">
                    <a:alpha val="40000"/>
                  </a:schemeClr>
                </a:outerShdw>
              </a:effectLs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3505200"/>
            <a:ext cx="12420600" cy="3327400"/>
          </a:xfrm>
          <a:prstGeom prst="rect">
            <a:avLst/>
          </a:prstGeom>
        </p:spPr>
      </p:pic>
      <p:pic>
        <p:nvPicPr>
          <p:cNvPr id="614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10124" r="-2133" b="21481"/>
          <a:stretch>
            <a:fillRect/>
          </a:stretch>
        </p:blipFill>
        <p:spPr bwMode="auto">
          <a:xfrm>
            <a:off x="-76200" y="97129"/>
            <a:ext cx="127254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965536" y="3472269"/>
            <a:ext cx="4489528" cy="359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117936" y="27856"/>
            <a:ext cx="8226464" cy="838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742950" indent="-742950" algn="ctr">
              <a:buAutoNum type="arabicPeriod"/>
            </a:pP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Ôn và khởi động (Xe bus yêu thương)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76395" y="1346835"/>
            <a:ext cx="360870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2</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endParaRPr lang="en-US"/>
          </a:p>
        </p:txBody>
      </p:sp>
      <p:pic>
        <p:nvPicPr>
          <p:cNvPr id="17" name="16"/>
          <p:cNvPicPr>
            <a:picLocks noChangeAspect="1"/>
          </p:cNvPicPr>
          <p:nvPr/>
        </p:nvPicPr>
        <p:blipFill rotWithShape="1">
          <a:blip r:embed="rId3" cstate="screen"/>
          <a:srcRect/>
          <a:stretch>
            <a:fillRect/>
          </a:stretch>
        </p:blipFill>
        <p:spPr>
          <a:xfrm>
            <a:off x="0" y="4991545"/>
            <a:ext cx="12192000" cy="1866455"/>
          </a:xfrm>
          <a:prstGeom prst="rect">
            <a:avLst/>
          </a:prstGeom>
        </p:spPr>
      </p:pic>
      <p:pic>
        <p:nvPicPr>
          <p:cNvPr id="18" name="17"/>
          <p:cNvPicPr>
            <a:picLocks noChangeAspect="1"/>
          </p:cNvPicPr>
          <p:nvPr/>
        </p:nvPicPr>
        <p:blipFill rotWithShape="1">
          <a:blip r:embed="rId4" cstate="screen"/>
          <a:srcRect/>
          <a:stretch>
            <a:fillRect/>
          </a:stretch>
        </p:blipFill>
        <p:spPr>
          <a:xfrm>
            <a:off x="153516" y="3031633"/>
            <a:ext cx="2238376" cy="1924052"/>
          </a:xfrm>
          <a:prstGeom prst="rect">
            <a:avLst/>
          </a:prstGeom>
        </p:spPr>
      </p:pic>
      <p:pic>
        <p:nvPicPr>
          <p:cNvPr id="10" name="Content Placeholder 9"/>
          <p:cNvPicPr>
            <a:picLocks noGrp="1" noChangeAspect="1"/>
          </p:cNvPicPr>
          <p:nvPr>
            <p:ph sz="half" idx="2"/>
          </p:nvPr>
        </p:nvPicPr>
        <p:blipFill>
          <a:blip r:embed="rId5"/>
          <a:stretch>
            <a:fillRect/>
          </a:stretch>
        </p:blipFill>
        <p:spPr>
          <a:xfrm>
            <a:off x="-635" y="0"/>
            <a:ext cx="12193270" cy="6858000"/>
          </a:xfrm>
          <a:prstGeom prst="rect">
            <a:avLst/>
          </a:prstGeom>
        </p:spPr>
      </p:pic>
      <p:sp>
        <p:nvSpPr>
          <p:cNvPr id="13" name="文本框 19"/>
          <p:cNvSpPr txBox="1"/>
          <p:nvPr/>
        </p:nvSpPr>
        <p:spPr>
          <a:xfrm>
            <a:off x="492760" y="236855"/>
            <a:ext cx="10446385" cy="116840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5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1. Ngoài lễ khai giảng, các bạn Minh và Hoa đã tham gia những hoạt động nào?</a:t>
            </a:r>
            <a:endParaRPr kumimoji="0" lang="zh-CN" altLang="en-US"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14" name="Picture 13"/>
          <p:cNvPicPr>
            <a:picLocks noChangeAspect="1"/>
          </p:cNvPicPr>
          <p:nvPr/>
        </p:nvPicPr>
        <p:blipFill>
          <a:blip r:embed="rId6"/>
          <a:stretch>
            <a:fillRect/>
          </a:stretch>
        </p:blipFill>
        <p:spPr>
          <a:xfrm>
            <a:off x="2998470" y="1623060"/>
            <a:ext cx="6195060" cy="5234940"/>
          </a:xfrm>
          <a:prstGeom prst="rect">
            <a:avLst/>
          </a:prstGeom>
        </p:spPr>
      </p:pic>
      <p:sp>
        <p:nvSpPr>
          <p:cNvPr id="16" name="Cloud 15"/>
          <p:cNvSpPr/>
          <p:nvPr/>
        </p:nvSpPr>
        <p:spPr>
          <a:xfrm>
            <a:off x="708025" y="1724025"/>
            <a:ext cx="2140585" cy="162306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Giúp đỡ các em nhỏ</a:t>
            </a:r>
          </a:p>
        </p:txBody>
      </p:sp>
      <p:sp>
        <p:nvSpPr>
          <p:cNvPr id="19" name="Cloud 18"/>
          <p:cNvSpPr/>
          <p:nvPr/>
        </p:nvSpPr>
        <p:spPr>
          <a:xfrm>
            <a:off x="8284845" y="1691005"/>
            <a:ext cx="3438525" cy="162306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Tặng quà các em học sinh khó khăn</a:t>
            </a:r>
          </a:p>
        </p:txBody>
      </p:sp>
    </p:spTree>
  </p:cSld>
  <p:clrMapOvr>
    <a:masterClrMapping/>
  </p:clrMapOvr>
  <mc:AlternateContent xmlns:mc="http://schemas.openxmlformats.org/markup-compatibility/2006" xmlns:p14="http://schemas.microsoft.com/office/powerpoint/2010/main">
    <mc:Choice Requires="p14">
      <p:transition p14:dur="0" advClick="0" advTm="6000">
        <p:wipe/>
      </p:transition>
    </mc:Choice>
    <mc:Fallback xmlns="">
      <p:transition advClick="0" advTm="6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linds(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ppt_x"/>
                                          </p:val>
                                        </p:tav>
                                        <p:tav tm="100000">
                                          <p:val>
                                            <p:strVal val="#ppt_x"/>
                                          </p:val>
                                        </p:tav>
                                      </p:tavLst>
                                    </p:anim>
                                    <p:anim calcmode="lin" valueType="num">
                                      <p:cBhvr additive="base">
                                        <p:cTn id="3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3" grpId="1" animBg="1"/>
      <p:bldP spid="16" grpId="0" bldLvl="0" animBg="1"/>
      <p:bldP spid="16" grpId="1" animBg="1"/>
      <p:bldP spid="19" grpId="0" bldLvl="0" animBg="1"/>
      <p:bldP spid="1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endParaRPr lang="en-US"/>
          </a:p>
        </p:txBody>
      </p:sp>
      <p:pic>
        <p:nvPicPr>
          <p:cNvPr id="17" name="16"/>
          <p:cNvPicPr>
            <a:picLocks noChangeAspect="1"/>
          </p:cNvPicPr>
          <p:nvPr/>
        </p:nvPicPr>
        <p:blipFill rotWithShape="1">
          <a:blip r:embed="rId3" cstate="screen"/>
          <a:srcRect/>
          <a:stretch>
            <a:fillRect/>
          </a:stretch>
        </p:blipFill>
        <p:spPr>
          <a:xfrm>
            <a:off x="0" y="4991545"/>
            <a:ext cx="12192000" cy="1866455"/>
          </a:xfrm>
          <a:prstGeom prst="rect">
            <a:avLst/>
          </a:prstGeom>
        </p:spPr>
      </p:pic>
      <p:pic>
        <p:nvPicPr>
          <p:cNvPr id="18" name="17"/>
          <p:cNvPicPr>
            <a:picLocks noChangeAspect="1"/>
          </p:cNvPicPr>
          <p:nvPr/>
        </p:nvPicPr>
        <p:blipFill rotWithShape="1">
          <a:blip r:embed="rId4" cstate="screen"/>
          <a:srcRect/>
          <a:stretch>
            <a:fillRect/>
          </a:stretch>
        </p:blipFill>
        <p:spPr>
          <a:xfrm>
            <a:off x="153516" y="3031633"/>
            <a:ext cx="2238376" cy="1924052"/>
          </a:xfrm>
          <a:prstGeom prst="rect">
            <a:avLst/>
          </a:prstGeom>
        </p:spPr>
      </p:pic>
      <p:pic>
        <p:nvPicPr>
          <p:cNvPr id="10" name="Content Placeholder 9"/>
          <p:cNvPicPr>
            <a:picLocks noGrp="1" noChangeAspect="1"/>
          </p:cNvPicPr>
          <p:nvPr>
            <p:ph sz="half" idx="2"/>
          </p:nvPr>
        </p:nvPicPr>
        <p:blipFill>
          <a:blip r:embed="rId5"/>
          <a:stretch>
            <a:fillRect/>
          </a:stretch>
        </p:blipFill>
        <p:spPr>
          <a:xfrm>
            <a:off x="-635" y="0"/>
            <a:ext cx="12193270" cy="6858000"/>
          </a:xfrm>
          <a:prstGeom prst="rect">
            <a:avLst/>
          </a:prstGeom>
        </p:spPr>
      </p:pic>
      <p:sp>
        <p:nvSpPr>
          <p:cNvPr id="13" name="文本框 19"/>
          <p:cNvSpPr txBox="1"/>
          <p:nvPr/>
        </p:nvSpPr>
        <p:spPr>
          <a:xfrm>
            <a:off x="492760" y="236855"/>
            <a:ext cx="10446385" cy="6299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5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2. Em có nhận xét gì về sự tham gia của các bạn? </a:t>
            </a:r>
            <a:endParaRPr kumimoji="0" lang="zh-CN" altLang="en-US"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 name="Vertical Scroll 1"/>
          <p:cNvSpPr/>
          <p:nvPr/>
        </p:nvSpPr>
        <p:spPr>
          <a:xfrm>
            <a:off x="4218305" y="1628140"/>
            <a:ext cx="3479165" cy="3022600"/>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Các bạn rất sẵn sàng, tự giác, hào hứng tham gia các hoạt động</a:t>
            </a:r>
          </a:p>
        </p:txBody>
      </p:sp>
    </p:spTree>
  </p:cSld>
  <p:clrMapOvr>
    <a:masterClrMapping/>
  </p:clrMapOvr>
  <mc:AlternateContent xmlns:mc="http://schemas.openxmlformats.org/markup-compatibility/2006" xmlns:p14="http://schemas.microsoft.com/office/powerpoint/2010/main">
    <mc:Choice Requires="p14">
      <p:transition p14:dur="0" advClick="0" advTm="6000">
        <p:wipe/>
      </p:transition>
    </mc:Choice>
    <mc:Fallback xmlns="">
      <p:transition advClick="0" advTm="6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linds(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linds(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3" grpId="1" animBg="1"/>
      <p:bldP spid="2" grpId="0" bldLvl="0" animBg="1"/>
      <p:bldP spid="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pic>
        <p:nvPicPr>
          <p:cNvPr id="12" name="Content Placeholder 11"/>
          <p:cNvPicPr>
            <a:picLocks noGrp="1" noChangeAspect="1"/>
          </p:cNvPicPr>
          <p:nvPr>
            <p:ph sz="half" idx="2"/>
          </p:nvPr>
        </p:nvPicPr>
        <p:blipFill>
          <a:blip r:embed="rId3"/>
          <a:stretch>
            <a:fillRect/>
          </a:stretch>
        </p:blipFill>
        <p:spPr>
          <a:xfrm>
            <a:off x="-84455" y="-91440"/>
            <a:ext cx="12277090" cy="7084695"/>
          </a:xfrm>
          <a:prstGeom prst="rect">
            <a:avLst/>
          </a:prstGeom>
        </p:spPr>
      </p:pic>
      <p:sp>
        <p:nvSpPr>
          <p:cNvPr id="14" name="Content Placeholder 13"/>
          <p:cNvSpPr>
            <a:spLocks noGrp="1"/>
          </p:cNvSpPr>
          <p:nvPr>
            <p:ph sz="half" idx="1"/>
          </p:nvPr>
        </p:nvSpPr>
        <p:spPr/>
        <p:txBody>
          <a:bodyPr/>
          <a:lstStyle/>
          <a:p>
            <a:endParaRPr lang="en-US"/>
          </a:p>
        </p:txBody>
      </p:sp>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endParaRPr lang="en-US"/>
          </a:p>
        </p:txBody>
      </p:sp>
      <p:pic>
        <p:nvPicPr>
          <p:cNvPr id="17" name="16"/>
          <p:cNvPicPr>
            <a:picLocks noChangeAspect="1"/>
          </p:cNvPicPr>
          <p:nvPr/>
        </p:nvPicPr>
        <p:blipFill rotWithShape="1">
          <a:blip r:embed="rId3" cstate="screen"/>
          <a:srcRect/>
          <a:stretch>
            <a:fillRect/>
          </a:stretch>
        </p:blipFill>
        <p:spPr>
          <a:xfrm>
            <a:off x="0" y="4991545"/>
            <a:ext cx="12192000" cy="1866455"/>
          </a:xfrm>
          <a:prstGeom prst="rect">
            <a:avLst/>
          </a:prstGeom>
        </p:spPr>
      </p:pic>
      <p:pic>
        <p:nvPicPr>
          <p:cNvPr id="18" name="17"/>
          <p:cNvPicPr>
            <a:picLocks noChangeAspect="1"/>
          </p:cNvPicPr>
          <p:nvPr/>
        </p:nvPicPr>
        <p:blipFill rotWithShape="1">
          <a:blip r:embed="rId4" cstate="screen"/>
          <a:srcRect/>
          <a:stretch>
            <a:fillRect/>
          </a:stretch>
        </p:blipFill>
        <p:spPr>
          <a:xfrm>
            <a:off x="153516" y="3031633"/>
            <a:ext cx="2238376" cy="1924052"/>
          </a:xfrm>
          <a:prstGeom prst="rect">
            <a:avLst/>
          </a:prstGeom>
        </p:spPr>
      </p:pic>
      <p:pic>
        <p:nvPicPr>
          <p:cNvPr id="10" name="Content Placeholder 9"/>
          <p:cNvPicPr>
            <a:picLocks noGrp="1" noChangeAspect="1"/>
          </p:cNvPicPr>
          <p:nvPr>
            <p:ph sz="half" idx="2"/>
          </p:nvPr>
        </p:nvPicPr>
        <p:blipFill>
          <a:blip r:embed="rId5"/>
          <a:stretch>
            <a:fillRect/>
          </a:stretch>
        </p:blipFill>
        <p:spPr>
          <a:xfrm>
            <a:off x="-635" y="0"/>
            <a:ext cx="12193270" cy="6858000"/>
          </a:xfrm>
          <a:prstGeom prst="rect">
            <a:avLst/>
          </a:prstGeom>
        </p:spPr>
      </p:pic>
      <p:sp>
        <p:nvSpPr>
          <p:cNvPr id="13" name="文本框 19"/>
          <p:cNvSpPr txBox="1"/>
          <p:nvPr/>
        </p:nvSpPr>
        <p:spPr>
          <a:xfrm>
            <a:off x="492760" y="236855"/>
            <a:ext cx="10446385" cy="1168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5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1. Kể với bạn những hoạt động em đã tham gia trong ngày khai giảng?</a:t>
            </a:r>
            <a:endParaRPr kumimoji="0" lang="zh-CN" altLang="en-US"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 name="Vertical Scroll 1"/>
          <p:cNvSpPr/>
          <p:nvPr/>
        </p:nvSpPr>
        <p:spPr>
          <a:xfrm>
            <a:off x="4269105" y="2378710"/>
            <a:ext cx="3479165" cy="3022600"/>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Em thích nhất hoạt động nào? Vì sao?</a:t>
            </a:r>
          </a:p>
        </p:txBody>
      </p:sp>
    </p:spTree>
  </p:cSld>
  <p:clrMapOvr>
    <a:masterClrMapping/>
  </p:clrMapOvr>
  <mc:AlternateContent xmlns:mc="http://schemas.openxmlformats.org/markup-compatibility/2006" xmlns:p14="http://schemas.microsoft.com/office/powerpoint/2010/main">
    <mc:Choice Requires="p14">
      <p:transition p14:dur="0" advClick="0" advTm="6000">
        <p:wipe/>
      </p:transition>
    </mc:Choice>
    <mc:Fallback xmlns="">
      <p:transition advClick="0" advTm="6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linds(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linds(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3" grpId="1" animBg="1"/>
      <p:bldP spid="2" grpId="0" bldLvl="0" animBg="1"/>
      <p:bldP spid="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3210"/>
            <a:ext cx="10515600" cy="1325563"/>
          </a:xfrm>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itle 1"/>
          <p:cNvSpPr>
            <a:spLocks noGrp="1"/>
          </p:cNvSpPr>
          <p:nvPr/>
        </p:nvSpPr>
        <p:spPr>
          <a:xfrm>
            <a:off x="159489" y="-375953"/>
            <a:ext cx="12308957" cy="1083945"/>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4000" b="1" dirty="0">
                <a:solidFill>
                  <a:srgbClr val="FF0000"/>
                </a:solidFill>
                <a:latin typeface="Times New Roman" panose="02020603050405020304" pitchFamily="18" charset="0"/>
                <a:cs typeface="Times New Roman" panose="02020603050405020304" pitchFamily="18" charset="0"/>
              </a:rPr>
              <a:t>2. Chia sẻ với bạn cảm nhận của em về ngày khai giảng</a:t>
            </a:r>
          </a:p>
        </p:txBody>
      </p:sp>
      <p:pic>
        <p:nvPicPr>
          <p:cNvPr id="8" name="Video bài 6">
            <a:hlinkClick r:id="" action="ppaction://media"/>
            <a:extLst>
              <a:ext uri="{FF2B5EF4-FFF2-40B4-BE49-F238E27FC236}">
                <a16:creationId xmlns:a16="http://schemas.microsoft.com/office/drawing/2014/main" id="{4D61CD9F-B42B-4501-9513-B2D5B4C12134}"/>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1073888" y="1403668"/>
            <a:ext cx="10122196" cy="5188518"/>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8"/>
                </p:tgtEl>
              </p:cMediaNode>
            </p:video>
          </p:childTnLst>
        </p:cTn>
      </p:par>
    </p:tnLst>
    <p:bldLst>
      <p:bldP spid="5" grpId="0"/>
      <p:bldP spid="5"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pic>
        <p:nvPicPr>
          <p:cNvPr id="12" name="Content Placeholder 11"/>
          <p:cNvPicPr>
            <a:picLocks noGrp="1" noChangeAspect="1"/>
          </p:cNvPicPr>
          <p:nvPr>
            <p:ph sz="half" idx="2"/>
          </p:nvPr>
        </p:nvPicPr>
        <p:blipFill>
          <a:blip r:embed="rId3"/>
          <a:stretch>
            <a:fillRect/>
          </a:stretch>
        </p:blipFill>
        <p:spPr>
          <a:xfrm>
            <a:off x="-84455" y="-91440"/>
            <a:ext cx="12277090" cy="7084695"/>
          </a:xfrm>
          <a:prstGeom prst="rect">
            <a:avLst/>
          </a:prstGeom>
        </p:spPr>
      </p:pic>
      <p:sp>
        <p:nvSpPr>
          <p:cNvPr id="14" name="Content Placeholder 13"/>
          <p:cNvSpPr>
            <a:spLocks noGrp="1"/>
          </p:cNvSpPr>
          <p:nvPr>
            <p:ph sz="half" idx="1"/>
          </p:nvPr>
        </p:nvSpPr>
        <p:spPr/>
        <p:txBody>
          <a:bodyPr/>
          <a:lstStyle/>
          <a:p>
            <a:endParaRPr lang="en-US"/>
          </a:p>
        </p:txBody>
      </p:sp>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vận dụng</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endParaRPr lang="en-US"/>
          </a:p>
        </p:txBody>
      </p:sp>
      <p:pic>
        <p:nvPicPr>
          <p:cNvPr id="17" name="16"/>
          <p:cNvPicPr>
            <a:picLocks noChangeAspect="1"/>
          </p:cNvPicPr>
          <p:nvPr/>
        </p:nvPicPr>
        <p:blipFill rotWithShape="1">
          <a:blip r:embed="rId3" cstate="screen"/>
          <a:srcRect/>
          <a:stretch>
            <a:fillRect/>
          </a:stretch>
        </p:blipFill>
        <p:spPr>
          <a:xfrm>
            <a:off x="0" y="4991545"/>
            <a:ext cx="12192000" cy="1866455"/>
          </a:xfrm>
          <a:prstGeom prst="rect">
            <a:avLst/>
          </a:prstGeom>
        </p:spPr>
      </p:pic>
      <p:pic>
        <p:nvPicPr>
          <p:cNvPr id="18" name="17"/>
          <p:cNvPicPr>
            <a:picLocks noChangeAspect="1"/>
          </p:cNvPicPr>
          <p:nvPr/>
        </p:nvPicPr>
        <p:blipFill rotWithShape="1">
          <a:blip r:embed="rId4" cstate="screen"/>
          <a:srcRect/>
          <a:stretch>
            <a:fillRect/>
          </a:stretch>
        </p:blipFill>
        <p:spPr>
          <a:xfrm>
            <a:off x="153516" y="3031633"/>
            <a:ext cx="2238376" cy="1924052"/>
          </a:xfrm>
          <a:prstGeom prst="rect">
            <a:avLst/>
          </a:prstGeom>
        </p:spPr>
      </p:pic>
      <p:pic>
        <p:nvPicPr>
          <p:cNvPr id="10" name="Content Placeholder 9"/>
          <p:cNvPicPr>
            <a:picLocks noGrp="1" noChangeAspect="1"/>
          </p:cNvPicPr>
          <p:nvPr>
            <p:ph sz="half" idx="2"/>
          </p:nvPr>
        </p:nvPicPr>
        <p:blipFill>
          <a:blip r:embed="rId5"/>
          <a:stretch>
            <a:fillRect/>
          </a:stretch>
        </p:blipFill>
        <p:spPr>
          <a:xfrm>
            <a:off x="-635" y="0"/>
            <a:ext cx="12193270" cy="6858000"/>
          </a:xfrm>
          <a:prstGeom prst="rect">
            <a:avLst/>
          </a:prstGeom>
        </p:spPr>
      </p:pic>
      <p:sp>
        <p:nvSpPr>
          <p:cNvPr id="13" name="文本框 19"/>
          <p:cNvSpPr txBox="1"/>
          <p:nvPr/>
        </p:nvSpPr>
        <p:spPr>
          <a:xfrm>
            <a:off x="492760" y="236855"/>
            <a:ext cx="10446385" cy="6299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5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Nói mong muốn của em về ngày khai giảng</a:t>
            </a:r>
            <a:endParaRPr kumimoji="0" lang="zh-CN" altLang="en-US"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3" name="Picture 2"/>
          <p:cNvPicPr>
            <a:picLocks noChangeAspect="1"/>
          </p:cNvPicPr>
          <p:nvPr/>
        </p:nvPicPr>
        <p:blipFill>
          <a:blip r:embed="rId6"/>
          <a:stretch>
            <a:fillRect/>
          </a:stretch>
        </p:blipFill>
        <p:spPr>
          <a:xfrm>
            <a:off x="4119880" y="1301750"/>
            <a:ext cx="5047615" cy="490283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advTm="6000">
        <p:wipe/>
      </p:transition>
    </mc:Choice>
    <mc:Fallback xmlns="">
      <p:transition advClick="0" advTm="6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linds(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3"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Content Placeholder 4"/>
          <p:cNvPicPr>
            <a:picLocks noGrp="1" noChangeAspect="1"/>
          </p:cNvPicPr>
          <p:nvPr>
            <p:ph sz="half" idx="1"/>
          </p:nvPr>
        </p:nvPicPr>
        <p:blipFill>
          <a:blip r:embed="rId3"/>
          <a:stretch>
            <a:fillRect/>
          </a:stretch>
        </p:blipFill>
        <p:spPr>
          <a:xfrm>
            <a:off x="1487170" y="1327150"/>
            <a:ext cx="8700770" cy="4403725"/>
          </a:xfrm>
          <a:prstGeom prst="rect">
            <a:avLst/>
          </a:prstGeom>
        </p:spPr>
      </p:pic>
      <p:sp>
        <p:nvSpPr>
          <p:cNvPr id="6" name="Text Box 5">
            <a:extLst>
              <a:ext uri="{FF2B5EF4-FFF2-40B4-BE49-F238E27FC236}">
                <a16:creationId xmlns:a16="http://schemas.microsoft.com/office/drawing/2014/main" id="{A2F01376-BBF6-4C78-878E-8141023788C7}"/>
              </a:ext>
            </a:extLst>
          </p:cNvPr>
          <p:cNvSpPr txBox="1"/>
          <p:nvPr/>
        </p:nvSpPr>
        <p:spPr>
          <a:xfrm>
            <a:off x="125095" y="6398260"/>
            <a:ext cx="12571730"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noProof="0" dirty="0" err="1">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Bản</a:t>
            </a:r>
            <a:r>
              <a:rPr lang="en-US" noProof="0" dirty="0">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 </a:t>
            </a:r>
            <a:r>
              <a:rPr lang="en-US" noProof="0" dirty="0" err="1">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quyền</a:t>
            </a:r>
            <a:r>
              <a:rPr lang="en-US" noProof="0" dirty="0">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 </a:t>
            </a:r>
            <a:r>
              <a:rPr lang="en-US" noProof="0" dirty="0" err="1">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thuộc</a:t>
            </a:r>
            <a:r>
              <a:rPr lang="en-US" noProof="0" dirty="0">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 </a:t>
            </a:r>
            <a:r>
              <a:rPr lang="en-US" noProof="0" dirty="0" err="1">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về</a:t>
            </a:r>
            <a:r>
              <a:rPr lang="en-US" noProof="0" dirty="0">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 FB </a:t>
            </a:r>
            <a:r>
              <a:rPr lang="en-US" noProof="0" dirty="0" err="1">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Hương</a:t>
            </a:r>
            <a:r>
              <a:rPr lang="en-US" noProof="0" dirty="0">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 </a:t>
            </a:r>
            <a:r>
              <a:rPr lang="en-US" noProof="0" dirty="0" err="1">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Thảo</a:t>
            </a:r>
            <a:r>
              <a:rPr lang="en-US" noProof="0" dirty="0">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 - https://www.facebook.com/huongthaoGADT/</a:t>
            </a:r>
            <a:endParaRPr lang="en-US" dirty="0">
              <a:solidFill>
                <a:srgbClr val="FF0000"/>
              </a:solidFill>
              <a:effectLst>
                <a:outerShdw blurRad="38100" dist="19050" dir="2700000" algn="tl" rotWithShape="0">
                  <a:schemeClr val="dk1">
                    <a:alpha val="40000"/>
                  </a:scheme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5" name="Rectangle: Rounded Corners 4"/>
          <p:cNvSpPr/>
          <p:nvPr/>
        </p:nvSpPr>
        <p:spPr>
          <a:xfrm>
            <a:off x="-29682" y="5927821"/>
            <a:ext cx="3668232" cy="93034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hệ</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FB: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Gmail: tranthao121004@gmail.com</a:t>
            </a:r>
          </a:p>
        </p:txBody>
      </p:sp>
      <p:sp>
        <p:nvSpPr>
          <p:cNvPr id="2" name="Content Placeholder 1"/>
          <p:cNvSpPr>
            <a:spLocks noGrp="1"/>
          </p:cNvSpPr>
          <p:nvPr>
            <p:ph sz="half" idx="1"/>
          </p:nvPr>
        </p:nvSpPr>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bldLvl="0" animBg="1"/>
      <p:bldP spid="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3355" b="25080"/>
          <a:stretch>
            <a:fillRect/>
          </a:stretch>
        </p:blipFill>
        <p:spPr bwMode="auto">
          <a:xfrm>
            <a:off x="0" y="2"/>
            <a:ext cx="12649200"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1941207" y="152402"/>
            <a:ext cx="915524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Ngày gì tháng 9 mồng 5</a:t>
            </a:r>
          </a:p>
          <a:p>
            <a:pPr algn="ct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Học sinh náo nức, tung tăng đến trường?</a:t>
            </a:r>
          </a:p>
        </p:txBody>
      </p:sp>
      <p:sp>
        <p:nvSpPr>
          <p:cNvPr id="10" name="Rectangle 9"/>
          <p:cNvSpPr/>
          <p:nvPr/>
        </p:nvSpPr>
        <p:spPr>
          <a:xfrm>
            <a:off x="1941195" y="1485900"/>
            <a:ext cx="2821940" cy="949325"/>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 Ngày Tết</a:t>
            </a:r>
          </a:p>
        </p:txBody>
      </p:sp>
      <p:sp>
        <p:nvSpPr>
          <p:cNvPr id="11" name="Rectangle 10"/>
          <p:cNvSpPr/>
          <p:nvPr/>
        </p:nvSpPr>
        <p:spPr>
          <a:xfrm>
            <a:off x="8489950" y="1485900"/>
            <a:ext cx="3092450" cy="113284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 Ngày khai giảng</a:t>
            </a:r>
          </a:p>
        </p:txBody>
      </p:sp>
      <p:sp>
        <p:nvSpPr>
          <p:cNvPr id="12" name="Rectangle 11"/>
          <p:cNvSpPr/>
          <p:nvPr/>
        </p:nvSpPr>
        <p:spPr>
          <a:xfrm>
            <a:off x="5355590" y="1485900"/>
            <a:ext cx="2711450" cy="1133475"/>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 Ngày bế giảng</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6267" r="94278"/>
                    </a14:imgEffect>
                  </a14:imgLayer>
                </a14:imgProps>
              </a:ext>
              <a:ext uri="{28A0092B-C50C-407E-A947-70E740481C1C}">
                <a14:useLocalDpi xmlns:a14="http://schemas.microsoft.com/office/drawing/2010/main" val="0"/>
              </a:ext>
            </a:extLst>
          </a:blip>
          <a:srcRect b="7805"/>
          <a:stretch>
            <a:fillRect/>
          </a:stretch>
        </p:blipFill>
        <p:spPr bwMode="auto">
          <a:xfrm>
            <a:off x="2362199" y="2362200"/>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0 0 L 0.25 0 E" pathEditMode="relative" ptsTypes="">
                                      <p:cBhvr>
                                        <p:cTn id="37" dur="2000" fill="hold"/>
                                        <p:tgtEl>
                                          <p:spTgt spid="7170"/>
                                        </p:tgtEl>
                                        <p:attrNameLst>
                                          <p:attrName>ppt_x</p:attrName>
                                          <p:attrName>ppt_y</p:attrName>
                                        </p:attrNameLst>
                                      </p:cBhvr>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500"/>
                                        <p:tgtEl>
                                          <p:spTgt spid="7170"/>
                                        </p:tgtEl>
                                        <p:attrNameLst>
                                          <p:attrName>ppt_w</p:attrName>
                                        </p:attrNameLst>
                                      </p:cBhvr>
                                      <p:tavLst>
                                        <p:tav tm="0">
                                          <p:val>
                                            <p:strVal val="ppt_w"/>
                                          </p:val>
                                        </p:tav>
                                        <p:tav tm="100000">
                                          <p:val>
                                            <p:fltVal val="0"/>
                                          </p:val>
                                        </p:tav>
                                      </p:tavLst>
                                    </p:anim>
                                    <p:anim calcmode="lin" valueType="num">
                                      <p:cBhvr>
                                        <p:cTn id="41" dur="500"/>
                                        <p:tgtEl>
                                          <p:spTgt spid="7170"/>
                                        </p:tgtEl>
                                        <p:attrNameLst>
                                          <p:attrName>ppt_h</p:attrName>
                                        </p:attrNameLst>
                                      </p:cBhvr>
                                      <p:tavLst>
                                        <p:tav tm="0">
                                          <p:val>
                                            <p:strVal val="ppt_h"/>
                                          </p:val>
                                        </p:tav>
                                        <p:tav tm="100000">
                                          <p:val>
                                            <p:fltVal val="0"/>
                                          </p:val>
                                        </p:tav>
                                      </p:tavLst>
                                    </p:anim>
                                    <p:animEffect transition="out" filter="fade">
                                      <p:cBhvr>
                                        <p:cTn id="42" dur="500"/>
                                        <p:tgtEl>
                                          <p:spTgt spid="7170"/>
                                        </p:tgtEl>
                                      </p:cBhvr>
                                    </p:animEffect>
                                    <p:set>
                                      <p:cBhvr>
                                        <p:cTn id="43" dur="1" fill="hold">
                                          <p:stCondLst>
                                            <p:cond delay="499"/>
                                          </p:stCondLst>
                                        </p:cTn>
                                        <p:tgtEl>
                                          <p:spTgt spid="7170"/>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9372"/>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40890" y="0"/>
            <a:ext cx="9260840" cy="14859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Suốt đời đi với học sinh</a:t>
            </a:r>
          </a:p>
          <a:p>
            <a:pPr algn="ct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Sách, vở, thước, bút trong mình tôi mang</a:t>
            </a:r>
          </a:p>
          <a:p>
            <a:pPr algn="ct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Là cái gì?</a:t>
            </a:r>
          </a:p>
        </p:txBody>
      </p:sp>
      <p:sp>
        <p:nvSpPr>
          <p:cNvPr id="10" name="Rectangle 9"/>
          <p:cNvSpPr/>
          <p:nvPr/>
        </p:nvSpPr>
        <p:spPr>
          <a:xfrm>
            <a:off x="1278785" y="1756400"/>
            <a:ext cx="2894894"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 Viên phấn</a:t>
            </a:r>
          </a:p>
        </p:txBody>
      </p:sp>
      <p:sp>
        <p:nvSpPr>
          <p:cNvPr id="11" name="Rectangle 10"/>
          <p:cNvSpPr/>
          <p:nvPr/>
        </p:nvSpPr>
        <p:spPr>
          <a:xfrm>
            <a:off x="8942040" y="1846888"/>
            <a:ext cx="2487960" cy="150591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 cặp sách</a:t>
            </a:r>
          </a:p>
        </p:txBody>
      </p:sp>
      <p:sp>
        <p:nvSpPr>
          <p:cNvPr id="12" name="Rectangle 11"/>
          <p:cNvSpPr/>
          <p:nvPr/>
        </p:nvSpPr>
        <p:spPr>
          <a:xfrm>
            <a:off x="4860184" y="1752600"/>
            <a:ext cx="3369415"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 cái bút</a:t>
            </a:r>
          </a:p>
        </p:txBody>
      </p:sp>
      <p:pic>
        <p:nvPicPr>
          <p:cNvPr id="2052"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3733800"/>
            <a:ext cx="5486400" cy="3023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0 -4.81481E-6 L -0.68333 0.00325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1.45833E-6 1.48148E-6 L 0.25 1.48148E-6 " pathEditMode="relative" rAng="0" ptsTypes="AA">
                                      <p:cBhvr>
                                        <p:cTn id="37" dur="3000" fill="hold"/>
                                        <p:tgtEl>
                                          <p:spTgt spid="2053"/>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2053"/>
                                        </p:tgtEl>
                                        <p:attrNameLst>
                                          <p:attrName>ppt_w</p:attrName>
                                        </p:attrNameLst>
                                      </p:cBhvr>
                                      <p:tavLst>
                                        <p:tav tm="0">
                                          <p:val>
                                            <p:strVal val="ppt_w"/>
                                          </p:val>
                                        </p:tav>
                                        <p:tav tm="100000">
                                          <p:val>
                                            <p:fltVal val="0"/>
                                          </p:val>
                                        </p:tav>
                                      </p:tavLst>
                                    </p:anim>
                                    <p:anim calcmode="lin" valueType="num">
                                      <p:cBhvr>
                                        <p:cTn id="41" dur="10"/>
                                        <p:tgtEl>
                                          <p:spTgt spid="2053"/>
                                        </p:tgtEl>
                                        <p:attrNameLst>
                                          <p:attrName>ppt_h</p:attrName>
                                        </p:attrNameLst>
                                      </p:cBhvr>
                                      <p:tavLst>
                                        <p:tav tm="0">
                                          <p:val>
                                            <p:strVal val="ppt_h"/>
                                          </p:val>
                                        </p:tav>
                                        <p:tav tm="100000">
                                          <p:val>
                                            <p:fltVal val="0"/>
                                          </p:val>
                                        </p:tav>
                                      </p:tavLst>
                                    </p:anim>
                                    <p:animEffect transition="out" filter="fade">
                                      <p:cBhvr>
                                        <p:cTn id="42" dur="10"/>
                                        <p:tgtEl>
                                          <p:spTgt spid="2053"/>
                                        </p:tgtEl>
                                      </p:cBhvr>
                                    </p:animEffect>
                                    <p:set>
                                      <p:cBhvr>
                                        <p:cTn id="43" dur="1" fill="hold">
                                          <p:stCondLst>
                                            <p:cond delay="9"/>
                                          </p:stCondLst>
                                        </p:cTn>
                                        <p:tgtEl>
                                          <p:spTgt spid="2053"/>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5 L -1.69167 0.01297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r="208" b="10145"/>
          <a:stretch>
            <a:fillRect/>
          </a:stretch>
        </p:blipFill>
        <p:spPr bwMode="auto">
          <a:xfrm>
            <a:off x="64765" y="85725"/>
            <a:ext cx="12192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57400" y="38101"/>
            <a:ext cx="9140103"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Vào mùa nào, các em cắp sách đến trường?</a:t>
            </a:r>
          </a:p>
        </p:txBody>
      </p:sp>
      <p:sp>
        <p:nvSpPr>
          <p:cNvPr id="10" name="Rectangle 9"/>
          <p:cNvSpPr/>
          <p:nvPr/>
        </p:nvSpPr>
        <p:spPr>
          <a:xfrm>
            <a:off x="2067560" y="1661160"/>
            <a:ext cx="2628900" cy="864235"/>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 mùa hè</a:t>
            </a:r>
          </a:p>
        </p:txBody>
      </p:sp>
      <p:sp>
        <p:nvSpPr>
          <p:cNvPr id="11" name="Rectangle 10"/>
          <p:cNvSpPr/>
          <p:nvPr/>
        </p:nvSpPr>
        <p:spPr>
          <a:xfrm>
            <a:off x="5307330" y="1611630"/>
            <a:ext cx="2640965" cy="852805"/>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 mùa thu</a:t>
            </a:r>
          </a:p>
        </p:txBody>
      </p:sp>
      <p:sp>
        <p:nvSpPr>
          <p:cNvPr id="12" name="Rectangle 11"/>
          <p:cNvSpPr/>
          <p:nvPr/>
        </p:nvSpPr>
        <p:spPr>
          <a:xfrm>
            <a:off x="8796020" y="1611630"/>
            <a:ext cx="3286760" cy="751205"/>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 mùa đông</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3"/>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4953000" y="2819400"/>
            <a:ext cx="609600" cy="609600"/>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200" y="4724400"/>
            <a:ext cx="12268199" cy="2133600"/>
          </a:xfrm>
          <a:prstGeom prst="rect">
            <a:avLst/>
          </a:prstGeom>
        </p:spPr>
      </p:pic>
      <p:pic>
        <p:nvPicPr>
          <p:cNvPr id="19" name="Picture 3"/>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a:fillRect/>
          </a:stretch>
        </p:blipFill>
        <p:spPr bwMode="auto">
          <a:xfrm flipH="1">
            <a:off x="2590800" y="2667000"/>
            <a:ext cx="1687656" cy="158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9"/>
                                        </p:tgtEl>
                                        <p:attrNameLst>
                                          <p:attrName>r</p:attrName>
                                        </p:attrNameLst>
                                      </p:cBhvr>
                                    </p:animRot>
                                    <p:animRot by="-240000">
                                      <p:cBhvr>
                                        <p:cTn id="7" dur="600" fill="hold">
                                          <p:stCondLst>
                                            <p:cond delay="600"/>
                                          </p:stCondLst>
                                        </p:cTn>
                                        <p:tgtEl>
                                          <p:spTgt spid="19"/>
                                        </p:tgtEl>
                                        <p:attrNameLst>
                                          <p:attrName>r</p:attrName>
                                        </p:attrNameLst>
                                      </p:cBhvr>
                                    </p:animRot>
                                    <p:animRot by="240000">
                                      <p:cBhvr>
                                        <p:cTn id="8" dur="600" fill="hold">
                                          <p:stCondLst>
                                            <p:cond delay="1200"/>
                                          </p:stCondLst>
                                        </p:cTn>
                                        <p:tgtEl>
                                          <p:spTgt spid="19"/>
                                        </p:tgtEl>
                                        <p:attrNameLst>
                                          <p:attrName>r</p:attrName>
                                        </p:attrNameLst>
                                      </p:cBhvr>
                                    </p:animRot>
                                    <p:animRot by="-240000">
                                      <p:cBhvr>
                                        <p:cTn id="9" dur="600" fill="hold">
                                          <p:stCondLst>
                                            <p:cond delay="1800"/>
                                          </p:stCondLst>
                                        </p:cTn>
                                        <p:tgtEl>
                                          <p:spTgt spid="19"/>
                                        </p:tgtEl>
                                        <p:attrNameLst>
                                          <p:attrName>r</p:attrName>
                                        </p:attrNameLst>
                                      </p:cBhvr>
                                    </p:animRot>
                                    <p:animRot by="120000">
                                      <p:cBhvr>
                                        <p:cTn id="10" dur="600" fill="hold">
                                          <p:stCondLst>
                                            <p:cond delay="2400"/>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6.25E-7 1.85185E-6 L 0.25 1.85185E-6 " pathEditMode="relative" rAng="0" ptsTypes="AA">
                                      <p:cBhvr>
                                        <p:cTn id="37" dur="2000" fill="hold"/>
                                        <p:tgtEl>
                                          <p:spTgt spid="19"/>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19"/>
                                        </p:tgtEl>
                                        <p:attrNameLst>
                                          <p:attrName>ppt_w</p:attrName>
                                        </p:attrNameLst>
                                      </p:cBhvr>
                                      <p:tavLst>
                                        <p:tav tm="0">
                                          <p:val>
                                            <p:strVal val="ppt_w"/>
                                          </p:val>
                                        </p:tav>
                                        <p:tav tm="100000">
                                          <p:val>
                                            <p:fltVal val="0"/>
                                          </p:val>
                                        </p:tav>
                                      </p:tavLst>
                                    </p:anim>
                                    <p:anim calcmode="lin" valueType="num">
                                      <p:cBhvr>
                                        <p:cTn id="41" dur="10"/>
                                        <p:tgtEl>
                                          <p:spTgt spid="19"/>
                                        </p:tgtEl>
                                        <p:attrNameLst>
                                          <p:attrName>ppt_h</p:attrName>
                                        </p:attrNameLst>
                                      </p:cBhvr>
                                      <p:tavLst>
                                        <p:tav tm="0">
                                          <p:val>
                                            <p:strVal val="ppt_h"/>
                                          </p:val>
                                        </p:tav>
                                        <p:tav tm="100000">
                                          <p:val>
                                            <p:fltVal val="0"/>
                                          </p:val>
                                        </p:tav>
                                      </p:tavLst>
                                    </p:anim>
                                    <p:animEffect transition="out" filter="fade">
                                      <p:cBhvr>
                                        <p:cTn id="42" dur="10"/>
                                        <p:tgtEl>
                                          <p:spTgt spid="19"/>
                                        </p:tgtEl>
                                      </p:cBhvr>
                                    </p:animEffect>
                                    <p:set>
                                      <p:cBhvr>
                                        <p:cTn id="43" dur="1" fill="hold">
                                          <p:stCondLst>
                                            <p:cond delay="9"/>
                                          </p:stCondLst>
                                        </p:cTn>
                                        <p:tgtEl>
                                          <p:spTgt spid="19"/>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100000">
                <p:cTn id="62" fill="hold" display="0">
                  <p:stCondLst>
                    <p:cond delay="indefinite"/>
                  </p:stCondLst>
                  <p:endCondLst>
                    <p:cond evt="onStopAudio" delay="0">
                      <p:tgtEl>
                        <p:sldTgt/>
                      </p:tgtEl>
                    </p:cond>
                  </p:endCondLst>
                </p:cTn>
                <p:tgtEl>
                  <p:spTgt spid="18"/>
                </p:tgtEl>
              </p:cMediaNode>
            </p:audio>
            <p:audio>
              <p:cMediaNode vol="10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05200"/>
            <a:ext cx="12192000" cy="3327400"/>
          </a:xfrm>
          <a:prstGeom prst="rect">
            <a:avLst/>
          </a:prstGeom>
        </p:spPr>
      </p:pic>
      <p:pic>
        <p:nvPicPr>
          <p:cNvPr id="10" name="Bus Horn sound effec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378" y="7010400"/>
            <a:ext cx="609600" cy="609600"/>
          </a:xfrm>
          <a:prstGeom prst="rect">
            <a:avLst/>
          </a:prstGeom>
        </p:spPr>
      </p:pic>
      <p:pic>
        <p:nvPicPr>
          <p:cNvPr id="11" name="Bus Sound Effects">
            <a:hlinkClick r:id="" action="ppaction://media"/>
          </p:cNvPr>
          <p:cNvPicPr>
            <a:picLocks noChangeAspect="1"/>
          </p:cNvPicPr>
          <p:nvPr>
            <a:audioFile r:link="rId3"/>
            <p:extLst>
              <p:ext uri="{DAA4B4D4-6D71-4841-9C94-3DE7FCFB9230}">
                <p14:media xmlns:p14="http://schemas.microsoft.com/office/powerpoint/2010/main" r:embed="rId4">
                  <p14:trim st="440" end="15675"/>
                </p14:media>
              </p:ext>
            </p:extLst>
          </p:nvPr>
        </p:nvPicPr>
        <p:blipFill>
          <a:blip r:embed="rId7"/>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t="10124" r="-2133" b="21481"/>
          <a:stretch>
            <a:fillRect/>
          </a:stretch>
        </p:blipFill>
        <p:spPr bwMode="auto">
          <a:xfrm>
            <a:off x="0" y="0"/>
            <a:ext cx="124968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2204544" y="2362200"/>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10"/>
                                        </p:tgtEl>
                                      </p:cBhvr>
                                    </p:cmd>
                                  </p:childTnLst>
                                </p:cTn>
                              </p:par>
                            </p:childTnLst>
                          </p:cTn>
                        </p:par>
                        <p:par>
                          <p:cTn id="7" fill="hold">
                            <p:stCondLst>
                              <p:cond delay="3500"/>
                            </p:stCondLst>
                            <p:childTnLst>
                              <p:par>
                                <p:cTn id="8" presetID="1" presetClass="mediacall" presetSubtype="0" fill="hold" nodeType="afterEffect">
                                  <p:stCondLst>
                                    <p:cond delay="0"/>
                                  </p:stCondLst>
                                  <p:childTnLst>
                                    <p:cmd type="call" cmd="playFrom(0.0)">
                                      <p:cBhvr>
                                        <p:cTn id="9" dur="10140" fill="hold"/>
                                        <p:tgtEl>
                                          <p:spTgt spid="11"/>
                                        </p:tgtEl>
                                      </p:cBhvr>
                                    </p:cmd>
                                  </p:childTnLst>
                                </p:cTn>
                              </p:par>
                              <p:par>
                                <p:cTn id="10" presetID="35" presetClass="path" presetSubtype="0" accel="50000" decel="50000" fill="hold" nodeType="withEffect">
                                  <p:stCondLst>
                                    <p:cond delay="0"/>
                                  </p:stCondLst>
                                  <p:childTnLst>
                                    <p:animMotion origin="layout" path="M 3.33333E-6 -1.48148E-6 L -0.68334 0.00324 " pathEditMode="relative" rAng="0" ptsTypes="AA">
                                      <p:cBhvr>
                                        <p:cTn id="11" dur="5000" fill="hold"/>
                                        <p:tgtEl>
                                          <p:spTgt spid="9"/>
                                        </p:tgtEl>
                                        <p:attrNameLst>
                                          <p:attrName>ppt_x</p:attrName>
                                          <p:attrName>ppt_y</p:attrName>
                                        </p:attrNameLst>
                                      </p:cBhvr>
                                      <p:rCtr x="-34167"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audio>
              <p:cMediaNode vol="100000">
                <p:cTn id="13"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图片 39941" descr="1-47"/>
          <p:cNvPicPr>
            <a:picLocks noChangeAspect="1"/>
          </p:cNvPicPr>
          <p:nvPr/>
        </p:nvPicPr>
        <p:blipFill>
          <a:blip r:embed="rId4"/>
          <a:stretch>
            <a:fillRect/>
          </a:stretch>
        </p:blipFill>
        <p:spPr>
          <a:xfrm>
            <a:off x="-10583" y="376555"/>
            <a:ext cx="12202583" cy="6705600"/>
          </a:xfrm>
          <a:prstGeom prst="rect">
            <a:avLst/>
          </a:prstGeom>
          <a:noFill/>
          <a:ln w="9525">
            <a:noFill/>
          </a:ln>
        </p:spPr>
      </p:pic>
      <p:pic>
        <p:nvPicPr>
          <p:cNvPr id="39941" name="图片 39940" descr="1-48"/>
          <p:cNvPicPr>
            <a:picLocks noChangeAspect="1"/>
          </p:cNvPicPr>
          <p:nvPr/>
        </p:nvPicPr>
        <p:blipFill>
          <a:blip r:embed="rId5"/>
          <a:stretch>
            <a:fillRect/>
          </a:stretch>
        </p:blipFill>
        <p:spPr>
          <a:xfrm>
            <a:off x="-1020233" y="4210051"/>
            <a:ext cx="4948767" cy="2872316"/>
          </a:xfrm>
          <a:prstGeom prst="rect">
            <a:avLst/>
          </a:prstGeom>
          <a:noFill/>
          <a:ln w="9525">
            <a:noFill/>
          </a:ln>
        </p:spPr>
      </p:pic>
      <p:pic>
        <p:nvPicPr>
          <p:cNvPr id="39943" name="图片 39942" descr="15"/>
          <p:cNvPicPr>
            <a:picLocks noChangeAspect="1"/>
          </p:cNvPicPr>
          <p:nvPr/>
        </p:nvPicPr>
        <p:blipFill>
          <a:blip r:embed="rId6"/>
          <a:stretch>
            <a:fillRect/>
          </a:stretch>
        </p:blipFill>
        <p:spPr>
          <a:xfrm>
            <a:off x="6502400" y="-228600"/>
            <a:ext cx="5217584" cy="6775451"/>
          </a:xfrm>
          <a:prstGeom prst="rect">
            <a:avLst/>
          </a:prstGeom>
          <a:noFill/>
          <a:ln w="9525">
            <a:noFill/>
          </a:ln>
        </p:spPr>
      </p:pic>
      <p:sp>
        <p:nvSpPr>
          <p:cNvPr id="9222" name="Text Box 6"/>
          <p:cNvSpPr txBox="1"/>
          <p:nvPr/>
        </p:nvSpPr>
        <p:spPr>
          <a:xfrm>
            <a:off x="843280" y="1929765"/>
            <a:ext cx="5760085" cy="175323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sz="5400" b="1" i="0" u="none" strike="noStrike" kern="1200" cap="none" spc="0" normalizeH="0" baseline="0" noProof="0" dirty="0" err="1">
                <a:ln w="22225">
                  <a:solidFill>
                    <a:schemeClr val="accent2"/>
                  </a:solidFill>
                  <a:prstDash val="solid"/>
                </a:ln>
                <a:solidFill>
                  <a:schemeClr val="accent2">
                    <a:lumMod val="40000"/>
                    <a:lumOff val="60000"/>
                  </a:schemeClr>
                </a:solidFill>
                <a:effectLst/>
                <a:uLnTx/>
                <a:uFillTx/>
                <a:ea typeface="+mn-ea"/>
                <a:cs typeface="UTM Avo" panose="02040603050506020204" pitchFamily="18" charset="0"/>
              </a:rPr>
              <a:t>Bài 6: Chào đón ngày khai trường</a:t>
            </a:r>
          </a:p>
        </p:txBody>
      </p:sp>
      <p:pic>
        <p:nvPicPr>
          <p:cNvPr id="7" name="Content Placeholder 20" descr="logo"/>
          <p:cNvPicPr>
            <a:picLocks noChangeAspect="1"/>
          </p:cNvPicPr>
          <p:nvPr/>
        </p:nvPicPr>
        <p:blipFill>
          <a:blip r:embed="rId7"/>
          <a:stretch>
            <a:fillRect/>
          </a:stretch>
        </p:blipFill>
        <p:spPr>
          <a:xfrm>
            <a:off x="10830561" y="-228812"/>
            <a:ext cx="1564640" cy="1598295"/>
          </a:xfrm>
          <a:prstGeom prst="rect">
            <a:avLst/>
          </a:prstGeom>
        </p:spPr>
      </p:pic>
      <p:sp>
        <p:nvSpPr>
          <p:cNvPr id="2" name="TextBox 1"/>
          <p:cNvSpPr txBox="1"/>
          <p:nvPr/>
        </p:nvSpPr>
        <p:spPr>
          <a:xfrm>
            <a:off x="3014134" y="83955"/>
            <a:ext cx="4402667" cy="583565"/>
          </a:xfrm>
          <a:prstGeom prst="rect">
            <a:avLst/>
          </a:prstGeom>
          <a:noFill/>
        </p:spPr>
        <p:txBody>
          <a:bodyPr wrap="square" rtlCol="0">
            <a:spAutoFit/>
          </a:bodyPr>
          <a:lstStyle/>
          <a:p>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Chủ</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đề</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2: Trường học</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barn(outVertical)">
                                      <p:cBhvr>
                                        <p:cTn id="7" dur="500"/>
                                        <p:tgtEl>
                                          <p:spTgt spid="3994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39941"/>
                                        </p:tgtEl>
                                        <p:attrNameLst>
                                          <p:attrName>style.visibility</p:attrName>
                                        </p:attrNameLst>
                                      </p:cBhvr>
                                      <p:to>
                                        <p:strVal val="visible"/>
                                      </p:to>
                                    </p:set>
                                    <p:animEffect transition="in" filter="fade">
                                      <p:cBhvr>
                                        <p:cTn id="11" dur="1000"/>
                                        <p:tgtEl>
                                          <p:spTgt spid="39941"/>
                                        </p:tgtEl>
                                      </p:cBhvr>
                                    </p:animEffect>
                                    <p:anim calcmode="lin" valueType="num">
                                      <p:cBhvr>
                                        <p:cTn id="12" dur="1000" fill="hold"/>
                                        <p:tgtEl>
                                          <p:spTgt spid="39941"/>
                                        </p:tgtEl>
                                        <p:attrNameLst>
                                          <p:attrName>ppt_x</p:attrName>
                                        </p:attrNameLst>
                                      </p:cBhvr>
                                      <p:tavLst>
                                        <p:tav tm="0">
                                          <p:val>
                                            <p:strVal val="#ppt_x"/>
                                          </p:val>
                                        </p:tav>
                                        <p:tav tm="100000">
                                          <p:val>
                                            <p:strVal val="#ppt_x"/>
                                          </p:val>
                                        </p:tav>
                                      </p:tavLst>
                                    </p:anim>
                                    <p:anim calcmode="lin" valueType="num">
                                      <p:cBhvr>
                                        <p:cTn id="13" dur="1000" fill="hold"/>
                                        <p:tgtEl>
                                          <p:spTgt spid="3994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9943"/>
                                        </p:tgtEl>
                                        <p:attrNameLst>
                                          <p:attrName>style.visibility</p:attrName>
                                        </p:attrNameLst>
                                      </p:cBhvr>
                                      <p:to>
                                        <p:strVal val="visible"/>
                                      </p:to>
                                    </p:set>
                                    <p:animEffect transition="in" filter="fade">
                                      <p:cBhvr>
                                        <p:cTn id="17" dur="1000"/>
                                        <p:tgtEl>
                                          <p:spTgt spid="39943"/>
                                        </p:tgtEl>
                                      </p:cBhvr>
                                    </p:animEffect>
                                    <p:anim calcmode="lin" valueType="num">
                                      <p:cBhvr>
                                        <p:cTn id="18" dur="1000" fill="hold"/>
                                        <p:tgtEl>
                                          <p:spTgt spid="39943"/>
                                        </p:tgtEl>
                                        <p:attrNameLst>
                                          <p:attrName>ppt_x</p:attrName>
                                        </p:attrNameLst>
                                      </p:cBhvr>
                                      <p:tavLst>
                                        <p:tav tm="0">
                                          <p:val>
                                            <p:strVal val="#ppt_x"/>
                                          </p:val>
                                        </p:tav>
                                        <p:tav tm="100000">
                                          <p:val>
                                            <p:strVal val="#ppt_x"/>
                                          </p:val>
                                        </p:tav>
                                      </p:tavLst>
                                    </p:anim>
                                    <p:anim calcmode="lin" valueType="num">
                                      <p:cBhvr>
                                        <p:cTn id="19" dur="1000" fill="hold"/>
                                        <p:tgtEl>
                                          <p:spTgt spid="3994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222"/>
                                        </p:tgtEl>
                                        <p:attrNameLst>
                                          <p:attrName>style.visibility</p:attrName>
                                        </p:attrNameLst>
                                      </p:cBhvr>
                                      <p:to>
                                        <p:strVal val="visible"/>
                                      </p:to>
                                    </p:set>
                                    <p:animEffect transition="in" filter="barn(inVertical)">
                                      <p:cBhvr>
                                        <p:cTn id="24"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76395" y="1346835"/>
            <a:ext cx="360870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1</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pic>
        <p:nvPicPr>
          <p:cNvPr id="12" name="Content Placeholder 11"/>
          <p:cNvPicPr>
            <a:picLocks noGrp="1" noChangeAspect="1"/>
          </p:cNvPicPr>
          <p:nvPr>
            <p:ph sz="half" idx="2"/>
          </p:nvPr>
        </p:nvPicPr>
        <p:blipFill>
          <a:blip r:embed="rId3"/>
          <a:stretch>
            <a:fillRect/>
          </a:stretch>
        </p:blipFill>
        <p:spPr>
          <a:xfrm>
            <a:off x="-84455" y="-91440"/>
            <a:ext cx="12277090" cy="7084695"/>
          </a:xfrm>
          <a:prstGeom prst="rect">
            <a:avLst/>
          </a:prstGeom>
        </p:spPr>
      </p:pic>
      <p:sp>
        <p:nvSpPr>
          <p:cNvPr id="14" name="Content Placeholder 13"/>
          <p:cNvSpPr>
            <a:spLocks noGrp="1"/>
          </p:cNvSpPr>
          <p:nvPr>
            <p:ph sz="half" idx="1"/>
          </p:nvPr>
        </p:nvSpPr>
        <p:spPr/>
        <p:txBody>
          <a:bodyPr/>
          <a:lstStyle/>
          <a:p>
            <a:endParaRPr lang="en-US"/>
          </a:p>
        </p:txBody>
      </p:sp>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mở đầu</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3"/>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850</Words>
  <Application>Microsoft Office PowerPoint</Application>
  <PresentationFormat>Widescreen</PresentationFormat>
  <Paragraphs>98</Paragraphs>
  <Slides>29</Slides>
  <Notes>23</Notes>
  <HiddenSlides>0</HiddenSlides>
  <MMClips>18</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29</vt:i4>
      </vt:variant>
    </vt:vector>
  </HeadingPairs>
  <TitlesOfParts>
    <vt:vector size="47" baseType="lpstr">
      <vt:lpstr>等线</vt:lpstr>
      <vt:lpstr>Microsoft YaHei</vt:lpstr>
      <vt:lpstr>.VnAvant</vt:lpstr>
      <vt:lpstr>Arial</vt:lpstr>
      <vt:lpstr>Arial Rounded MT Bold</vt:lpstr>
      <vt:lpstr>Arial-Rounded</vt:lpstr>
      <vt:lpstr>Calibri</vt:lpstr>
      <vt:lpstr>Calibri Light</vt:lpstr>
      <vt:lpstr>Times New Roman</vt:lpstr>
      <vt:lpstr>字魂59号-创粗黑</vt:lpstr>
      <vt:lpstr>1_Office Theme</vt:lpstr>
      <vt:lpstr>6_Office Theme</vt:lpstr>
      <vt:lpstr>2_Office Theme</vt:lpstr>
      <vt:lpstr>1_Office Theme</vt:lpstr>
      <vt:lpstr>Office 主题</vt:lpstr>
      <vt:lpstr>3_Office Theme</vt:lpstr>
      <vt:lpstr>7_Office Theme</vt:lpstr>
      <vt:lpstr>4_Office Theme</vt:lpstr>
      <vt:lpstr>Chào mừng các em đến với tiết Tự nhiên xã hội - Lớp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Tự nhiên xã hội - Lớp 2</dc:title>
  <dc:creator>BENR-</dc:creator>
  <cp:lastModifiedBy>tran thao</cp:lastModifiedBy>
  <cp:revision>4</cp:revision>
  <dcterms:created xsi:type="dcterms:W3CDTF">2021-06-02T10:21:38Z</dcterms:created>
  <dcterms:modified xsi:type="dcterms:W3CDTF">2021-06-22T14:33:04Z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