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  <p:sldMasterId id="2147483686" r:id="rId4"/>
    <p:sldMasterId id="2147483698" r:id="rId5"/>
  </p:sldMasterIdLst>
  <p:notesMasterIdLst>
    <p:notesMasterId r:id="rId26"/>
  </p:notesMasterIdLst>
  <p:sldIdLst>
    <p:sldId id="258" r:id="rId6"/>
    <p:sldId id="267" r:id="rId7"/>
    <p:sldId id="268" r:id="rId8"/>
    <p:sldId id="269" r:id="rId9"/>
    <p:sldId id="270" r:id="rId10"/>
    <p:sldId id="271" r:id="rId11"/>
    <p:sldId id="265" r:id="rId12"/>
    <p:sldId id="266" r:id="rId13"/>
    <p:sldId id="272" r:id="rId14"/>
    <p:sldId id="26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D22BC-71A0-4B78-85BD-1273D55E84FA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66F50-F3BB-46A1-B648-29F234CE9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4241-98AD-438B-B05C-328ECD8A0870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3.png"/><Relationship Id="rId4" Type="http://schemas.openxmlformats.org/officeDocument/2006/relationships/audio" Target="../media/audio6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9.jpeg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0.jpeg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1.jpeg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2371174" y="365122"/>
            <a:ext cx="7329805" cy="15684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Tự</a:t>
            </a:r>
            <a:r>
              <a:rPr lang="en-US" altLang="zh-CN" sz="4800" b="1" i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nhiên</a:t>
            </a:r>
            <a:r>
              <a:rPr lang="en-US" altLang="zh-CN" sz="4800" b="1" i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xã</a:t>
            </a:r>
            <a:r>
              <a:rPr lang="en-US" altLang="zh-CN" sz="4800" b="1" i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 err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4415790" y="2401570"/>
            <a:ext cx="2705100" cy="3802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logohtchuan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833620" y="2321560"/>
            <a:ext cx="2990215" cy="299021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33270" y="76200"/>
            <a:ext cx="8591550" cy="10382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Em thường làm gì vào ngày sinh nhật của ông bà, bố mẹ, anh chị?</a:t>
            </a:r>
          </a:p>
        </p:txBody>
      </p:sp>
      <p:pic>
        <p:nvPicPr>
          <p:cNvPr id="9" name="Content Placeholder 8" descr="ta-nguoit-than-trong-gia-dinh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3190240" y="1114425"/>
            <a:ext cx="9001759" cy="5743575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247650" y="1866900"/>
            <a:ext cx="3318510" cy="24917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thường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r>
              <a:rPr lang="en-US" sz="2800" dirty="0"/>
              <a:t>,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vui</a:t>
            </a:r>
            <a:r>
              <a:rPr lang="en-US" sz="2800" dirty="0"/>
              <a:t>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airplane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1" y="2022035"/>
            <a:ext cx="8601797" cy="2055304"/>
            <a:chOff x="7117" y="5598"/>
            <a:chExt cx="6260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087"/>
              <a:ext cx="6260" cy="889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795" y="5598"/>
              <a:ext cx="5484" cy="681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6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61995" y="85725"/>
            <a:ext cx="5934075" cy="8953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1. Cùng hoàn thành sơ đồ sau</a:t>
            </a:r>
          </a:p>
        </p:txBody>
      </p:sp>
      <p:pic>
        <p:nvPicPr>
          <p:cNvPr id="3" name="Content Placeholder 2" descr="Captur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62001" y="1477010"/>
            <a:ext cx="10527981" cy="503999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12521" y="2321560"/>
            <a:ext cx="1685290" cy="49720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Ăn chín, uống sôi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02018" y="2952274"/>
            <a:ext cx="1942465" cy="7899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Chế biến thực phẩm nhiệt độ thích hợp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016999" y="2931795"/>
            <a:ext cx="1685290" cy="4972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Các con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77265" y="5925503"/>
            <a:ext cx="1685290" cy="4972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Rửa bát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935085" y="5457825"/>
            <a:ext cx="1685290" cy="4972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Giáo viên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935085" y="6019800"/>
            <a:ext cx="1685290" cy="4972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Kĩ sư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airplane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8200" y="76200"/>
            <a:ext cx="9786620" cy="10382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2. Kể tên những việc làm thể hiện sự quan tâm đến bà của gia đình Hoa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07565" y="1577975"/>
            <a:ext cx="7610475" cy="4396740"/>
          </a:xfrm>
          <a:prstGeom prst="rect">
            <a:avLst/>
          </a:prstGeom>
        </p:spPr>
      </p:pic>
      <p:sp>
        <p:nvSpPr>
          <p:cNvPr id="7" name="Vertical Scroll 6"/>
          <p:cNvSpPr/>
          <p:nvPr/>
        </p:nvSpPr>
        <p:spPr>
          <a:xfrm>
            <a:off x="256540" y="1757045"/>
            <a:ext cx="1876425" cy="1638300"/>
          </a:xfrm>
          <a:prstGeom prst="vertic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Viết thiệp sinh nhật cho bà</a:t>
            </a:r>
          </a:p>
        </p:txBody>
      </p:sp>
      <p:sp>
        <p:nvSpPr>
          <p:cNvPr id="8" name="Vertical Scroll 7"/>
          <p:cNvSpPr/>
          <p:nvPr/>
        </p:nvSpPr>
        <p:spPr>
          <a:xfrm>
            <a:off x="231140" y="4119245"/>
            <a:ext cx="1876425" cy="1638300"/>
          </a:xfrm>
          <a:prstGeom prst="vertic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Chọn khăn tặng bà</a:t>
            </a:r>
          </a:p>
        </p:txBody>
      </p:sp>
      <p:sp>
        <p:nvSpPr>
          <p:cNvPr id="9" name="Vertical Scroll 8"/>
          <p:cNvSpPr/>
          <p:nvPr/>
        </p:nvSpPr>
        <p:spPr>
          <a:xfrm>
            <a:off x="9718040" y="2385695"/>
            <a:ext cx="1876425" cy="2276475"/>
          </a:xfrm>
          <a:prstGeom prst="vertic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Tặng quà và chúc mừng sinh nhật bà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8200" y="76200"/>
            <a:ext cx="9786620" cy="10382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3. Chơi trò chơi: Sắp xếp thức ăn, đồ uống, đồ dùng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143250" y="1178560"/>
            <a:ext cx="5553075" cy="338772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550285" y="4623435"/>
            <a:ext cx="4968240" cy="211836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266565" y="2585720"/>
            <a:ext cx="1800225" cy="220027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047740" y="2595245"/>
            <a:ext cx="1371600" cy="221932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066790" y="4004945"/>
            <a:ext cx="114300" cy="79057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209415" y="2652395"/>
            <a:ext cx="1495425" cy="209550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66665" y="4185920"/>
            <a:ext cx="2876550" cy="628650"/>
          </a:xfrm>
          <a:prstGeom prst="straightConnector1">
            <a:avLst/>
          </a:prstGeom>
          <a:ln w="28575" cmpd="sng">
            <a:solidFill>
              <a:srgbClr val="7030A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1" y="2022035"/>
            <a:ext cx="8601797" cy="2055304"/>
            <a:chOff x="7117" y="5598"/>
            <a:chExt cx="6260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5953"/>
              <a:ext cx="6260" cy="1023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555" y="5598"/>
              <a:ext cx="5724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34975" y="95250"/>
            <a:ext cx="10918825" cy="10382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4. Chia sẻ với bạn về lợi ích của nghề nghiệp mà em yêu thích</a:t>
            </a:r>
          </a:p>
        </p:txBody>
      </p:sp>
      <p:pic>
        <p:nvPicPr>
          <p:cNvPr id="5" name="Content Placeholder 4" descr="Uoc-mo-70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8305" y="1831340"/>
            <a:ext cx="6295390" cy="3549015"/>
          </a:xfrm>
          <a:prstGeom prst="rect">
            <a:avLst/>
          </a:prstGeom>
        </p:spPr>
      </p:pic>
      <p:sp>
        <p:nvSpPr>
          <p:cNvPr id="8" name="Vertical Scroll 7"/>
          <p:cNvSpPr/>
          <p:nvPr/>
        </p:nvSpPr>
        <p:spPr>
          <a:xfrm>
            <a:off x="285115" y="1928495"/>
            <a:ext cx="2466975" cy="302895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Em ước sau này làm nghề gì?</a:t>
            </a:r>
          </a:p>
        </p:txBody>
      </p:sp>
      <p:sp>
        <p:nvSpPr>
          <p:cNvPr id="9" name="Vertical Scroll 8"/>
          <p:cNvSpPr/>
          <p:nvPr/>
        </p:nvSpPr>
        <p:spPr>
          <a:xfrm>
            <a:off x="9371965" y="1976120"/>
            <a:ext cx="2466975" cy="302895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Tại sao em thích công việc đó?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8" grpId="0" animBg="1"/>
      <p:bldP spid="8" grpId="1" animBg="1"/>
      <p:bldP spid="9" grpId="0" bldLvl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2010828"/>
            <a:ext cx="7112000" cy="3476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sng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Tổng kết: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strike="noStrike" kern="1200" cap="none" spc="0" normalizeH="0" baseline="0" noProof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Em thích nhất nội dung nào trong chủ đề Gia đình? Vì sao em thích nội dung đó?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400" b="0" i="0" strike="noStrike" kern="1200" cap="none" spc="0" normalizeH="0" baseline="0" noProof="0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51" y="121920"/>
            <a:ext cx="11875497" cy="665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35"/>
            <a:ext cx="12191365" cy="6859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7468" y="1275805"/>
            <a:ext cx="5535795" cy="1084217"/>
          </a:xfrm>
        </p:spPr>
        <p:txBody>
          <a:bodyPr>
            <a:normAutofit/>
          </a:bodyPr>
          <a:lstStyle/>
          <a:p>
            <a:r>
              <a:rPr lang="en-US" sz="33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3328103" y="3943440"/>
            <a:ext cx="5535795" cy="10842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Sưu tầm tranh ảnh về gia đình, về an toàn vệ sinh thực phẩm, về nghề nghiệp yêu thích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Ghen-Co-Vy-MIN-ERI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77251" y="199166"/>
            <a:ext cx="609600" cy="609600"/>
          </a:xfrm>
          <a:prstGeom prst="rect">
            <a:avLst/>
          </a:prstGeom>
        </p:spPr>
      </p:pic>
      <p:pic>
        <p:nvPicPr>
          <p:cNvPr id="31" name="Picture 30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7451" y="2896461"/>
            <a:ext cx="2657098" cy="1276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Chúc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học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tốt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6630" y="3246400"/>
            <a:ext cx="1732168" cy="139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7228" y="3111463"/>
            <a:ext cx="1479588" cy="1392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7088" y="3625103"/>
            <a:ext cx="1732168" cy="1392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1380" y="3162674"/>
            <a:ext cx="1479588" cy="1392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769" y="1774019"/>
            <a:ext cx="1732168" cy="1392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51023" y="1354712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6" t="-11029"/>
          <a:stretch>
            <a:fillRect/>
          </a:stretch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/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ngon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04823" y="4068381"/>
            <a:ext cx="342512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 Nhà sạch thì mát, bát sạch ngon....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/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cháo</a:t>
            </a:r>
          </a:p>
        </p:txBody>
      </p:sp>
      <p:sp>
        <p:nvSpPr>
          <p:cNvPr id="36" name="Đáp án 2-LV1"/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</a:p>
        </p:txBody>
      </p:sp>
      <p:sp>
        <p:nvSpPr>
          <p:cNvPr id="37" name="Đáp án 4-LV1"/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64377" y="6267741"/>
            <a:ext cx="80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6875 -0.1393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125 -0.38217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6915 -0.13194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bldLvl="0" animBg="1"/>
      <p:bldP spid="33" grpId="0"/>
      <p:bldP spid="35" grpId="0" bldLvl="0" animBg="1"/>
      <p:bldP spid="36" grpId="0" bldLvl="0" animBg="1"/>
      <p:bldP spid="37" grpId="0" bldLvl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4868" y="4456052"/>
            <a:ext cx="1732168" cy="139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66" y="4321115"/>
            <a:ext cx="1479588" cy="1392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48" y="1034894"/>
            <a:ext cx="1732168" cy="1392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8240" y="572465"/>
            <a:ext cx="1479588" cy="1392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0807" y="572465"/>
            <a:ext cx="1732168" cy="1392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23061" y="153158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6" t="-11029"/>
          <a:stretch>
            <a:fillRect/>
          </a:stretch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/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10 giây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29805" y="4039870"/>
            <a:ext cx="43624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Đáp án 3-LV1"/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 giây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/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20 giây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/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30 giây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075 -0.50972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-2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0248 -0.58495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17" y="-2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1849 0.02315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bldLvl="0" animBg="1"/>
      <p:bldP spid="33" grpId="0"/>
      <p:bldP spid="35" grpId="0" bldLvl="0" animBg="1"/>
      <p:bldP spid="36" grpId="0" bldLvl="0" animBg="1"/>
      <p:bldP spid="37" grpId="0" bldLvl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6966" y="1852454"/>
            <a:ext cx="1732168" cy="139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7564" y="1717517"/>
            <a:ext cx="1479588" cy="1392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5679" y="1106965"/>
            <a:ext cx="1732168" cy="1392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9971" y="644536"/>
            <a:ext cx="1479588" cy="1392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8740" y="5033803"/>
            <a:ext cx="1732168" cy="1392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94" y="4614496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6" t="-11029"/>
          <a:stretch>
            <a:fillRect/>
          </a:stretch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/>
          <p:cNvSpPr/>
          <p:nvPr/>
        </p:nvSpPr>
        <p:spPr>
          <a:xfrm>
            <a:off x="7561580" y="5170170"/>
            <a:ext cx="1877695" cy="44831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vứt rác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04823" y="4068381"/>
            <a:ext cx="342512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3: Việc làm nào sau đây để vệ sinh nhà ở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/>
          <p:cNvSpPr/>
          <p:nvPr/>
        </p:nvSpPr>
        <p:spPr>
          <a:xfrm>
            <a:off x="9668510" y="5902325"/>
            <a:ext cx="2523490" cy="44831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bày đồ ăn bừa bãi</a:t>
            </a:r>
          </a:p>
        </p:txBody>
      </p:sp>
      <p:sp>
        <p:nvSpPr>
          <p:cNvPr id="36" name="Đáp án 2-LV1"/>
          <p:cNvSpPr/>
          <p:nvPr/>
        </p:nvSpPr>
        <p:spPr>
          <a:xfrm>
            <a:off x="9561830" y="5170170"/>
            <a:ext cx="2447925" cy="44831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đổ nước ra nhà</a:t>
            </a:r>
          </a:p>
        </p:txBody>
      </p:sp>
      <p:sp>
        <p:nvSpPr>
          <p:cNvPr id="37" name="Đáp án 4-LV1"/>
          <p:cNvSpPr/>
          <p:nvPr/>
        </p:nvSpPr>
        <p:spPr>
          <a:xfrm>
            <a:off x="7560945" y="5902325"/>
            <a:ext cx="1878330" cy="44831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Quét nhà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43073 -0.4930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2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5795 0.06459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714 -0.3537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bldLvl="0" animBg="1"/>
      <p:bldP spid="33" grpId="0"/>
      <p:bldP spid="35" grpId="0" bldLvl="0" animBg="1"/>
      <p:bldP spid="36" grpId="0" bldLvl="0" animBg="1"/>
      <p:bldP spid="37" grpId="0" bldLvl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0706" y="2212570"/>
            <a:ext cx="1732168" cy="139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1304" y="2077633"/>
            <a:ext cx="1479588" cy="1392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411" y="4689019"/>
            <a:ext cx="1732168" cy="1392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8703" y="4226590"/>
            <a:ext cx="1479588" cy="1392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8499" y="1463251"/>
            <a:ext cx="1732168" cy="1392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30753" y="1043944"/>
            <a:ext cx="1479588" cy="13920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6" t="-11029"/>
          <a:stretch>
            <a:fillRect/>
          </a:stretch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/>
          <p:cNvSpPr/>
          <p:nvPr/>
        </p:nvSpPr>
        <p:spPr>
          <a:xfrm>
            <a:off x="7362825" y="5170170"/>
            <a:ext cx="2076450" cy="44831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Ấn độ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52715" y="4068445"/>
            <a:ext cx="39776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Dịch Covid-19 bắt nguồn từ nước nào?</a:t>
            </a:r>
          </a:p>
        </p:txBody>
      </p:sp>
      <p:sp>
        <p:nvSpPr>
          <p:cNvPr id="35" name="Đáp án 3-LV1"/>
          <p:cNvSpPr/>
          <p:nvPr/>
        </p:nvSpPr>
        <p:spPr>
          <a:xfrm>
            <a:off x="7475220" y="5902325"/>
            <a:ext cx="2192655" cy="44831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Hàn Quốc</a:t>
            </a:r>
          </a:p>
        </p:txBody>
      </p:sp>
      <p:sp>
        <p:nvSpPr>
          <p:cNvPr id="36" name="Đáp án 2-LV1"/>
          <p:cNvSpPr/>
          <p:nvPr/>
        </p:nvSpPr>
        <p:spPr>
          <a:xfrm>
            <a:off x="9878060" y="5902325"/>
            <a:ext cx="1852295" cy="44831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</a:p>
        </p:txBody>
      </p:sp>
      <p:sp>
        <p:nvSpPr>
          <p:cNvPr id="37" name="Đáp án 4-LV1"/>
          <p:cNvSpPr/>
          <p:nvPr/>
        </p:nvSpPr>
        <p:spPr>
          <a:xfrm>
            <a:off x="9668510" y="5235575"/>
            <a:ext cx="2061210" cy="44831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Trung Quốc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3959 0.01274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64792 -0.44884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-2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12136 -0.29189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bldLvl="0" animBg="1"/>
      <p:bldP spid="33" grpId="0"/>
      <p:bldP spid="35" grpId="0" bldLvl="0" animBg="1"/>
      <p:bldP spid="36" grpId="0" bldLvl="0" animBg="1"/>
      <p:bldP spid="37" grpId="0" bldLvl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83" y="376555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0233" y="4210051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400" y="-228600"/>
            <a:ext cx="5217584" cy="6775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843280" y="1929765"/>
            <a:ext cx="576008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Bài 5: Ôn tập chủ đề về gia đình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14134" y="83955"/>
            <a:ext cx="440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Gia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1" y="2022035"/>
            <a:ext cx="8601797" cy="2055304"/>
            <a:chOff x="7117" y="5598"/>
            <a:chExt cx="6260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049"/>
              <a:ext cx="6260" cy="927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555" y="5598"/>
              <a:ext cx="5724" cy="743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 đầu</a:t>
              </a:r>
              <a:endPara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Widescreen</PresentationFormat>
  <Paragraphs>64</Paragraphs>
  <Slides>20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等线</vt:lpstr>
      <vt:lpstr>Microsoft YaHei</vt:lpstr>
      <vt:lpstr>.VnAvant</vt:lpstr>
      <vt:lpstr>Arial</vt:lpstr>
      <vt:lpstr>Arial-Rounded</vt:lpstr>
      <vt:lpstr>Calibri</vt:lpstr>
      <vt:lpstr>Calibri Light</vt:lpstr>
      <vt:lpstr>Times New Roman</vt:lpstr>
      <vt:lpstr>字魂59号-创粗黑</vt:lpstr>
      <vt:lpstr>Office Theme</vt:lpstr>
      <vt:lpstr>1_Office Theme</vt:lpstr>
      <vt:lpstr>Office 主题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Quang Nguyễn Tuấn</cp:lastModifiedBy>
  <cp:revision>2</cp:revision>
  <dcterms:created xsi:type="dcterms:W3CDTF">2021-09-18T09:48:43Z</dcterms:created>
  <dcterms:modified xsi:type="dcterms:W3CDTF">2021-09-18T09:49:04Z</dcterms:modified>
</cp:coreProperties>
</file>