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5"/>
  </p:notesMasterIdLst>
  <p:sldIdLst>
    <p:sldId id="257" r:id="rId6"/>
    <p:sldId id="337" r:id="rId7"/>
    <p:sldId id="258" r:id="rId8"/>
    <p:sldId id="338" r:id="rId9"/>
    <p:sldId id="339" r:id="rId10"/>
    <p:sldId id="261" r:id="rId11"/>
    <p:sldId id="259" r:id="rId12"/>
    <p:sldId id="311" r:id="rId13"/>
    <p:sldId id="346" r:id="rId14"/>
    <p:sldId id="319" r:id="rId15"/>
    <p:sldId id="347" r:id="rId16"/>
    <p:sldId id="320" r:id="rId17"/>
    <p:sldId id="322" r:id="rId18"/>
    <p:sldId id="340" r:id="rId19"/>
    <p:sldId id="323" r:id="rId20"/>
    <p:sldId id="348" r:id="rId21"/>
    <p:sldId id="325" r:id="rId22"/>
    <p:sldId id="327" r:id="rId23"/>
    <p:sldId id="329" r:id="rId24"/>
    <p:sldId id="342" r:id="rId25"/>
    <p:sldId id="343" r:id="rId26"/>
    <p:sldId id="341" r:id="rId27"/>
    <p:sldId id="2007577097" r:id="rId28"/>
    <p:sldId id="330" r:id="rId29"/>
    <p:sldId id="334" r:id="rId30"/>
    <p:sldId id="335" r:id="rId31"/>
    <p:sldId id="344" r:id="rId32"/>
    <p:sldId id="345" r:id="rId33"/>
    <p:sldId id="20075770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9/18/2021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63506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960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18/09/2021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18/09/2021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18/09/2021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18/09/2021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18/09/2021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2021/9/18</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18/09/2021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2.gif"/><Relationship Id="rId12"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16.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373481" y="1160124"/>
            <a:ext cx="719780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Chào</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mừng</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các</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em</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đến</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với</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tiết</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Tự</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nhiên</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xã</a:t>
            </a:r>
            <a:r>
              <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 </a:t>
            </a:r>
            <a:r>
              <a:rPr kumimoji="0" lang="en-US" altLang="zh-CN" sz="4000" b="1" i="1" u="none" strike="noStrike" kern="0" cap="none" spc="0" normalizeH="0" baseline="0" noProof="0" dirty="0" err="1">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rPr>
              <a:t>hội</a:t>
            </a:r>
            <a:endParaRPr kumimoji="0" lang="en-US" altLang="zh-CN" sz="4000" b="1" i="1" u="none" strike="noStrike" kern="0" cap="none" spc="0" normalizeH="0" baseline="0" noProof="0" dirty="0">
              <a:ln w="9525">
                <a:solidFill>
                  <a:prstClr val="white"/>
                </a:solidFill>
                <a:prstDash val="solid"/>
              </a:ln>
              <a:effectLst>
                <a:outerShdw blurRad="38100" dist="38100" dir="2700000" algn="tl">
                  <a:srgbClr val="000000">
                    <a:alpha val="43137"/>
                  </a:srgbClr>
                </a:outerShdw>
              </a:effectLst>
              <a:uLnTx/>
              <a:uFillTx/>
              <a:latin typeface="Miama Nueva" panose="02000603000000000000" pitchFamily="2" charset="-52"/>
              <a:ea typeface="等线" panose="02010600030101010101" pitchFamily="2" charset="-122"/>
              <a:cs typeface="+mn-ea"/>
              <a:sym typeface="+mn-lt"/>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149"/>
              <a:ext cx="6260" cy="827"/>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636" y="5598"/>
              <a:ext cx="5643" cy="743"/>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6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6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6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1885527" y="853440"/>
            <a:ext cx="8463280" cy="4844553"/>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149"/>
              <a:ext cx="6260" cy="827"/>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555" y="5598"/>
              <a:ext cx="5724"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928350"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22400" y="2307802"/>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7" name="Text Box 5">
            <a:extLst>
              <a:ext uri="{FF2B5EF4-FFF2-40B4-BE49-F238E27FC236}">
                <a16:creationId xmlns:a16="http://schemas.microsoft.com/office/drawing/2014/main" id="{E99C5AEF-E90A-4874-A6BF-0D384C40F55D}"/>
              </a:ext>
            </a:extLst>
          </p:cNvPr>
          <p:cNvSpPr txBox="1"/>
          <p:nvPr/>
        </p:nvSpPr>
        <p:spPr>
          <a:xfrm>
            <a:off x="1574800" y="2460202"/>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660525" y="493177"/>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2357908"/>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707" y="6211"/>
              <a:ext cx="5670" cy="330"/>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7345" y="1443037"/>
            <a:ext cx="6166966" cy="5414963"/>
          </a:xfrm>
        </p:spPr>
      </p:pic>
      <p:sp>
        <p:nvSpPr>
          <p:cNvPr id="4" name="Rectangle 3">
            <a:extLst>
              <a:ext uri="{FF2B5EF4-FFF2-40B4-BE49-F238E27FC236}">
                <a16:creationId xmlns:a16="http://schemas.microsoft.com/office/drawing/2014/main" id="{77170933-90BE-4201-B881-F5B60A855B2C}"/>
              </a:ext>
            </a:extLst>
          </p:cNvPr>
          <p:cNvSpPr/>
          <p:nvPr/>
        </p:nvSpPr>
        <p:spPr>
          <a:xfrm>
            <a:off x="271463" y="1"/>
            <a:ext cx="11502848" cy="144303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Calibri" panose="020F0502020204030204"/>
                <a:ea typeface="+mn-ea"/>
                <a:cs typeface="+mn-cs"/>
              </a:rPr>
              <a:t>2. </a:t>
            </a:r>
            <a:r>
              <a:rPr kumimoji="0" lang="en-US" sz="3600" b="0" i="0" u="none" strike="noStrike" kern="1200" cap="none" spc="0" normalizeH="0" baseline="0" noProof="0" dirty="0" err="1">
                <a:ln>
                  <a:noFill/>
                </a:ln>
                <a:solidFill>
                  <a:schemeClr val="tx1"/>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chemeClr val="tx1"/>
                </a:solidFill>
                <a:effectLst/>
                <a:uLnTx/>
                <a:uFillTx/>
                <a:latin typeface="Calibri" panose="020F0502020204030204"/>
                <a:ea typeface="+mn-ea"/>
                <a:cs typeface="+mn-cs"/>
              </a:rPr>
              <a:t>và</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thân</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trong</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gia</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đình</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đã</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từng</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tham</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gia</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công</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việc</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tình</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nguyện</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nào</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Công</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việc</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đó</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mang</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lại</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lợi</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ích</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chemeClr val="tx1"/>
                </a:solidFill>
                <a:effectLst/>
                <a:uLnTx/>
                <a:uFillTx/>
                <a:latin typeface="Calibri" panose="020F0502020204030204"/>
                <a:ea typeface="+mn-ea"/>
                <a:cs typeface="+mn-cs"/>
              </a:rPr>
              <a:t>gì</a:t>
            </a:r>
            <a:r>
              <a:rPr kumimoji="0" lang="en-US" sz="3600" b="0" i="0" u="none" strike="noStrike" kern="1200" cap="none" spc="0" normalizeH="0" noProof="0" dirty="0">
                <a:ln>
                  <a:noFill/>
                </a:ln>
                <a:solidFill>
                  <a:schemeClr val="tx1"/>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1443038"/>
            <a:ext cx="5607345" cy="375888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3200" b="1" dirty="0" err="1">
                <a:solidFill>
                  <a:schemeClr val="tx1"/>
                </a:solidFill>
              </a:rPr>
              <a:t>Khuyên</a:t>
            </a:r>
            <a:r>
              <a:rPr lang="en-US" sz="3200" b="1" dirty="0">
                <a:solidFill>
                  <a:schemeClr val="tx1"/>
                </a:solidFill>
              </a:rPr>
              <a:t> </a:t>
            </a:r>
            <a:r>
              <a:rPr lang="en-US" sz="3200" b="1" dirty="0" err="1">
                <a:solidFill>
                  <a:schemeClr val="tx1"/>
                </a:solidFill>
              </a:rPr>
              <a:t>góp</a:t>
            </a:r>
            <a:r>
              <a:rPr lang="en-US" sz="3200" b="1" dirty="0">
                <a:solidFill>
                  <a:schemeClr val="tx1"/>
                </a:solidFill>
              </a:rPr>
              <a:t> </a:t>
            </a:r>
            <a:r>
              <a:rPr lang="en-US" sz="3200" b="1" dirty="0" err="1">
                <a:solidFill>
                  <a:schemeClr val="tx1"/>
                </a:solidFill>
              </a:rPr>
              <a:t>quần</a:t>
            </a:r>
            <a:r>
              <a:rPr lang="en-US" sz="3200" b="1" dirty="0">
                <a:solidFill>
                  <a:schemeClr val="tx1"/>
                </a:solidFill>
              </a:rPr>
              <a:t> </a:t>
            </a:r>
            <a:r>
              <a:rPr lang="en-US" sz="3200" b="1" dirty="0" err="1">
                <a:solidFill>
                  <a:schemeClr val="tx1"/>
                </a:solidFill>
              </a:rPr>
              <a:t>áo</a:t>
            </a:r>
            <a:r>
              <a:rPr lang="en-US" sz="3200" b="1" dirty="0">
                <a:solidFill>
                  <a:schemeClr val="tx1"/>
                </a:solidFill>
              </a:rPr>
              <a:t> </a:t>
            </a:r>
            <a:r>
              <a:rPr lang="en-US" sz="3200" b="1" dirty="0" err="1">
                <a:solidFill>
                  <a:schemeClr val="tx1"/>
                </a:solidFill>
              </a:rPr>
              <a:t>cũ</a:t>
            </a:r>
            <a:endParaRPr lang="en-US" sz="3200" b="1" dirty="0">
              <a:solidFill>
                <a:schemeClr val="tx1"/>
              </a:solidFill>
            </a:endParaRPr>
          </a:p>
          <a:p>
            <a:pPr marL="285750" indent="-285750" algn="ctr">
              <a:buFontTx/>
              <a:buChar char="-"/>
            </a:pPr>
            <a:r>
              <a:rPr lang="en-US" sz="3200" b="1" dirty="0" err="1">
                <a:solidFill>
                  <a:schemeClr val="tx1"/>
                </a:solidFill>
              </a:rPr>
              <a:t>Ủng</a:t>
            </a:r>
            <a:r>
              <a:rPr lang="en-US" sz="3200" b="1" dirty="0">
                <a:solidFill>
                  <a:schemeClr val="tx1"/>
                </a:solidFill>
              </a:rPr>
              <a:t> </a:t>
            </a:r>
            <a:r>
              <a:rPr lang="en-US" sz="3200" b="1" dirty="0" err="1">
                <a:solidFill>
                  <a:schemeClr val="tx1"/>
                </a:solidFill>
              </a:rPr>
              <a:t>hộ</a:t>
            </a:r>
            <a:r>
              <a:rPr lang="en-US" sz="3200" b="1" dirty="0">
                <a:solidFill>
                  <a:schemeClr val="tx1"/>
                </a:solidFill>
              </a:rPr>
              <a:t> </a:t>
            </a:r>
            <a:r>
              <a:rPr lang="en-US" sz="3200" b="1" dirty="0" err="1">
                <a:solidFill>
                  <a:schemeClr val="tx1"/>
                </a:solidFill>
              </a:rPr>
              <a:t>vùng</a:t>
            </a:r>
            <a:r>
              <a:rPr lang="en-US" sz="3200" b="1" dirty="0">
                <a:solidFill>
                  <a:schemeClr val="tx1"/>
                </a:solidFill>
              </a:rPr>
              <a:t> </a:t>
            </a:r>
            <a:r>
              <a:rPr lang="en-US" sz="3200" b="1" dirty="0" err="1">
                <a:solidFill>
                  <a:schemeClr val="tx1"/>
                </a:solidFill>
              </a:rPr>
              <a:t>lũ</a:t>
            </a:r>
            <a:endParaRPr lang="en-US" sz="3200" b="1" dirty="0">
              <a:solidFill>
                <a:schemeClr val="tx1"/>
              </a:solidFill>
            </a:endParaRPr>
          </a:p>
          <a:p>
            <a:pPr marL="285750" indent="-285750" algn="ctr">
              <a:buFontTx/>
              <a:buChar char="-"/>
            </a:pPr>
            <a:r>
              <a:rPr lang="en-US" sz="3200" b="1" dirty="0" err="1">
                <a:solidFill>
                  <a:schemeClr val="tx1"/>
                </a:solidFill>
              </a:rPr>
              <a:t>Dọn</a:t>
            </a:r>
            <a:r>
              <a:rPr lang="en-US" sz="3200" b="1" dirty="0">
                <a:solidFill>
                  <a:schemeClr val="tx1"/>
                </a:solidFill>
              </a:rPr>
              <a:t> </a:t>
            </a:r>
            <a:r>
              <a:rPr lang="en-US" sz="3200" b="1" dirty="0" err="1">
                <a:solidFill>
                  <a:schemeClr val="tx1"/>
                </a:solidFill>
              </a:rPr>
              <a:t>dẹp</a:t>
            </a:r>
            <a:r>
              <a:rPr lang="en-US" sz="3200" b="1" dirty="0">
                <a:solidFill>
                  <a:schemeClr val="tx1"/>
                </a:solidFill>
              </a:rPr>
              <a:t> </a:t>
            </a:r>
            <a:r>
              <a:rPr lang="en-US" sz="3200" b="1" dirty="0" err="1">
                <a:solidFill>
                  <a:schemeClr val="tx1"/>
                </a:solidFill>
              </a:rPr>
              <a:t>đường</a:t>
            </a:r>
            <a:r>
              <a:rPr lang="en-US" sz="3200" b="1" dirty="0">
                <a:solidFill>
                  <a:schemeClr val="tx1"/>
                </a:solidFill>
              </a:rPr>
              <a:t> </a:t>
            </a:r>
            <a:r>
              <a:rPr lang="en-US" sz="3200" b="1" dirty="0" err="1">
                <a:solidFill>
                  <a:schemeClr val="tx1"/>
                </a:solidFill>
              </a:rPr>
              <a:t>phố</a:t>
            </a:r>
            <a:endParaRPr lang="en-US" sz="3200" b="1" dirty="0">
              <a:solidFill>
                <a:schemeClr val="tx1"/>
              </a:solidFill>
            </a:endParaRPr>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22400" y="2307802"/>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819005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2250031"/>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560" y="6211"/>
              <a:ext cx="5817" cy="345"/>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3105-7DA7-48AF-ABA2-E8A39B5D437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0852" y="1413416"/>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1"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257300" y="722489"/>
            <a:ext cx="7086600" cy="5335411"/>
          </a:xfrm>
        </p:spPr>
      </p:pic>
      <p:sp>
        <p:nvSpPr>
          <p:cNvPr id="8" name="Scroll: Vertical 7">
            <a:extLst>
              <a:ext uri="{FF2B5EF4-FFF2-40B4-BE49-F238E27FC236}">
                <a16:creationId xmlns:a16="http://schemas.microsoft.com/office/drawing/2014/main" id="{89844BBE-4CAD-403C-8C89-993B8DEFBBC1}"/>
              </a:ext>
            </a:extLst>
          </p:cNvPr>
          <p:cNvSpPr/>
          <p:nvPr/>
        </p:nvSpPr>
        <p:spPr>
          <a:xfrm>
            <a:off x="8186738" y="722489"/>
            <a:ext cx="3849319"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085975" y="488288"/>
            <a:ext cx="9501188"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285749" y="5129213"/>
            <a:ext cx="11415714" cy="16932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a:t>
            </a:r>
            <a:r>
              <a:rPr lang="vi-VN"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     </a:t>
            </a: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Vì vậy, nghề nghiệp nào cũng quý và đáng trân trọng. </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200554" y="0"/>
            <a:ext cx="11991446" cy="4743450"/>
          </a:xfrm>
          <a:prstGeom prst="rect">
            <a:avLst/>
          </a:prstGeom>
        </p:spPr>
      </p:pic>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2250031"/>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560" y="6211"/>
              <a:ext cx="5817" cy="345"/>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Củng cố bài học</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0716709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87585" y="1786235"/>
            <a:ext cx="9740680" cy="1569660"/>
          </a:xfrm>
          <a:prstGeom prst="rect">
            <a:avLst/>
          </a:prstGeom>
          <a:noFill/>
        </p:spPr>
        <p:txBody>
          <a:bodyPr wrap="none" lIns="91440" tIns="45720" rIns="91440" bIns="45720">
            <a:spAutoFit/>
          </a:bodyPr>
          <a:lstStyle/>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48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48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effectLst>
                  <a:outerShdw blurRad="38100" dist="19050" dir="2700000" algn="tl" rotWithShape="0">
                    <a:prstClr val="black">
                      <a:alpha val="40000"/>
                    </a:prstClr>
                  </a:outerShdw>
                </a:effectLst>
              </a:rPr>
              <a:t>Đáp</a:t>
            </a:r>
            <a:r>
              <a:rPr lang="en-US" sz="5400" dirty="0">
                <a:ln w="0"/>
                <a:effectLst>
                  <a:outerShdw blurRad="38100" dist="19050" dir="2700000" algn="tl" rotWithShape="0">
                    <a:prstClr val="black">
                      <a:alpha val="40000"/>
                    </a:prstClr>
                  </a:outerShdw>
                </a:effectLst>
              </a:rPr>
              <a:t> </a:t>
            </a:r>
            <a:r>
              <a:rPr lang="en-US" sz="5400" dirty="0" err="1">
                <a:ln w="0"/>
                <a:effectLst>
                  <a:outerShdw blurRad="38100" dist="19050" dir="2700000" algn="tl" rotWithShape="0">
                    <a:prstClr val="black">
                      <a:alpha val="40000"/>
                    </a:prstClr>
                  </a:outerShdw>
                </a:effectLst>
              </a:rPr>
              <a:t>án</a:t>
            </a:r>
            <a:r>
              <a:rPr lang="en-US" sz="5400" dirty="0">
                <a:ln w="0"/>
                <a:effectLst>
                  <a:outerShdw blurRad="38100" dist="19050" dir="2700000" algn="tl" rotWithShape="0">
                    <a:prstClr val="black">
                      <a:alpha val="40000"/>
                    </a:prstClr>
                  </a:outerShdw>
                </a:effectLst>
              </a:rPr>
              <a:t>: </a:t>
            </a:r>
            <a:r>
              <a:rPr lang="en-US" sz="5400" dirty="0" err="1">
                <a:ln w="0"/>
                <a:effectLst>
                  <a:outerShdw blurRad="38100" dist="19050" dir="2700000" algn="tl" rotWithShape="0">
                    <a:prstClr val="black">
                      <a:alpha val="40000"/>
                    </a:prstClr>
                  </a:outerShdw>
                </a:effectLst>
              </a:rPr>
              <a:t>bác</a:t>
            </a:r>
            <a:r>
              <a:rPr lang="en-US" sz="5400" dirty="0">
                <a:ln w="0"/>
                <a:effectLst>
                  <a:outerShdw blurRad="38100" dist="19050" dir="2700000" algn="tl" rotWithShape="0">
                    <a:prstClr val="black">
                      <a:alpha val="40000"/>
                    </a:prstClr>
                  </a:outerShdw>
                </a:effectLst>
              </a:rPr>
              <a:t> </a:t>
            </a:r>
            <a:r>
              <a:rPr lang="en-US" sz="5400" dirty="0" err="1">
                <a:ln w="0"/>
                <a:effectLst>
                  <a:outerShdw blurRad="38100" dist="19050" dir="2700000" algn="tl" rotWithShape="0">
                    <a:prstClr val="black">
                      <a:alpha val="40000"/>
                    </a:prstClr>
                  </a:outerShdw>
                </a:effectLst>
              </a:rPr>
              <a:t>sỹ</a:t>
            </a:r>
            <a:endParaRPr lang="en-US" sz="5400" dirty="0">
              <a:ln w="0"/>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044369" y="2894567"/>
            <a:ext cx="8601797" cy="1677951"/>
            <a:chOff x="7065" y="6183"/>
            <a:chExt cx="6260" cy="1125"/>
          </a:xfrm>
        </p:grpSpPr>
        <p:sp>
          <p:nvSpPr>
            <p:cNvPr id="19" name="任意多边形 18"/>
            <p:cNvSpPr/>
            <p:nvPr/>
          </p:nvSpPr>
          <p:spPr>
            <a:xfrm>
              <a:off x="7065" y="6808"/>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65" y="6183"/>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612</Words>
  <Application>Microsoft Office PowerPoint</Application>
  <PresentationFormat>Widescreen</PresentationFormat>
  <Paragraphs>100</Paragraphs>
  <Slides>29</Slides>
  <Notes>15</Notes>
  <HiddenSlides>0</HiddenSlides>
  <MMClips>6</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29</vt:i4>
      </vt:variant>
    </vt:vector>
  </HeadingPairs>
  <TitlesOfParts>
    <vt:vector size="44" baseType="lpstr">
      <vt:lpstr>等线</vt:lpstr>
      <vt:lpstr>.VnAvant</vt:lpstr>
      <vt:lpstr>Arial</vt:lpstr>
      <vt:lpstr>Arial-Rounded</vt:lpstr>
      <vt:lpstr>Calibri</vt:lpstr>
      <vt:lpstr>Calibri Light</vt:lpstr>
      <vt:lpstr>Miama Nueva</vt:lpstr>
      <vt:lpstr>Tahoma</vt:lpstr>
      <vt:lpstr>Times New Roman</vt:lpstr>
      <vt:lpstr>字魂59号-创粗黑</vt:lpstr>
      <vt:lpstr>1_Office Theme</vt:lpstr>
      <vt:lpstr>2_Office Theme</vt:lpstr>
      <vt:lpstr>Office 主题</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Quang Nguyễn Tuấn</cp:lastModifiedBy>
  <cp:revision>2</cp:revision>
  <dcterms:created xsi:type="dcterms:W3CDTF">2021-09-18T07:20:04Z</dcterms:created>
  <dcterms:modified xsi:type="dcterms:W3CDTF">2021-09-18T07:22:13Z</dcterms:modified>
</cp:coreProperties>
</file>