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57" r:id="rId5"/>
    <p:sldId id="259" r:id="rId6"/>
    <p:sldId id="311" r:id="rId7"/>
    <p:sldId id="260" r:id="rId8"/>
    <p:sldId id="318" r:id="rId9"/>
    <p:sldId id="319" r:id="rId10"/>
    <p:sldId id="340" r:id="rId11"/>
    <p:sldId id="320" r:id="rId12"/>
    <p:sldId id="278" r:id="rId13"/>
    <p:sldId id="322" r:id="rId14"/>
    <p:sldId id="323" r:id="rId15"/>
    <p:sldId id="341" r:id="rId16"/>
    <p:sldId id="325" r:id="rId17"/>
    <p:sldId id="326" r:id="rId18"/>
    <p:sldId id="327" r:id="rId19"/>
    <p:sldId id="342" r:id="rId20"/>
    <p:sldId id="329" r:id="rId21"/>
    <p:sldId id="343" r:id="rId22"/>
    <p:sldId id="331" r:id="rId23"/>
    <p:sldId id="332" r:id="rId24"/>
    <p:sldId id="333" r:id="rId25"/>
    <p:sldId id="334" r:id="rId26"/>
    <p:sldId id="335" r:id="rId27"/>
    <p:sldId id="20075770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92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98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8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8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6448" y="2666858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8179" y="895347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5" y="3399790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35" y="643466"/>
            <a:ext cx="5895308" cy="5571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178" y="169333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  <p:sp>
        <p:nvSpPr>
          <p:cNvPr id="5" name="Thought Bubble: Cloud 4"/>
          <p:cNvSpPr/>
          <p:nvPr/>
        </p:nvSpPr>
        <p:spPr>
          <a:xfrm>
            <a:off x="124178" y="1772356"/>
            <a:ext cx="3544711" cy="2359377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Gia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6897511" y="1117600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633156" y="259644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746044" y="418535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1" name="Thought Bubble: Cloud 10"/>
          <p:cNvSpPr/>
          <p:nvPr/>
        </p:nvSpPr>
        <p:spPr>
          <a:xfrm>
            <a:off x="9461343" y="1196623"/>
            <a:ext cx="3544711" cy="250048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1"/>
            <a:ext cx="12187767" cy="66159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21236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416" y="2676249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dán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từng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Calibri" panose="020F0502020204030204"/>
              </a:rPr>
              <a:t>viên</a:t>
            </a:r>
            <a:r>
              <a:rPr lang="en-US" sz="3200" b="1">
                <a:solidFill>
                  <a:schemeClr val="tx1"/>
                </a:solidFill>
                <a:latin typeface="Calibri" panose="020F0502020204030204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200" b="1">
                <a:solidFill>
                  <a:schemeClr val="tx1"/>
                </a:solidFill>
                <a:latin typeface="Calibri" panose="020F0502020204030204"/>
              </a:rPr>
              <a:t>trong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sơ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đồ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 descr="Chart, bubbl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86" y="1174043"/>
            <a:ext cx="9610192" cy="48655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51377" y="6039555"/>
            <a:ext cx="8929511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thiệu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sơ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29664"/>
            <a:ext cx="10905066" cy="359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1" y="2022035"/>
            <a:ext cx="8601797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049"/>
              <a:ext cx="6260" cy="927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36" y="5598"/>
              <a:ext cx="5643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443831"/>
            <a:ext cx="8020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178" y="169333"/>
            <a:ext cx="11650133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,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  <p:sp>
        <p:nvSpPr>
          <p:cNvPr id="8" name="Rectangle: Rounded Corners 7"/>
          <p:cNvSpPr/>
          <p:nvPr/>
        </p:nvSpPr>
        <p:spPr>
          <a:xfrm>
            <a:off x="124178" y="1825625"/>
            <a:ext cx="2314222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bóp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bà</a:t>
            </a:r>
            <a:r>
              <a:rPr lang="en-US" sz="3200" dirty="0"/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9381067" y="1340202"/>
            <a:ext cx="2686755" cy="14142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cháu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713413" y="828413"/>
            <a:ext cx="2686755" cy="1169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Bé</a:t>
            </a:r>
            <a:r>
              <a:rPr lang="en-US" sz="3200" dirty="0"/>
              <a:t> </a:t>
            </a:r>
            <a:r>
              <a:rPr lang="en-US" sz="3200" dirty="0" err="1"/>
              <a:t>bê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816" b="12713"/>
          <a:stretch>
            <a:fillRect/>
          </a:stretch>
        </p:blipFill>
        <p:spPr>
          <a:xfrm>
            <a:off x="1356077" y="1000489"/>
            <a:ext cx="9479845" cy="48570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9157" y="139000"/>
            <a:ext cx="8658578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352800" y="5700888"/>
            <a:ext cx="6242756" cy="1157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chạy</a:t>
            </a:r>
            <a:r>
              <a:rPr lang="en-US" sz="3600" dirty="0"/>
              <a:t> ra </a:t>
            </a:r>
            <a:r>
              <a:rPr lang="en-US" sz="3600" dirty="0" err="1"/>
              <a:t>xách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1524000" y="1920421"/>
            <a:ext cx="49784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hệ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5" y="124098"/>
            <a:ext cx="8820150" cy="588645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411111" y="5802488"/>
            <a:ext cx="9753600" cy="1055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từ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chối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lời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đọc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báo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giúp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ông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428262" y="0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80390" y="2770465"/>
            <a:ext cx="8601797" cy="2030089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68" y="6211"/>
              <a:ext cx="5709" cy="38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451556" y="365127"/>
            <a:ext cx="10803466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1. </a:t>
            </a:r>
            <a:r>
              <a:rPr lang="en-US" sz="3600" b="1" dirty="0" err="1">
                <a:solidFill>
                  <a:schemeClr val="tx1"/>
                </a:solidFill>
              </a:rPr>
              <a:t>Kể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những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việc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em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đã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làm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thể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hiện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sự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quan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tâm</a:t>
            </a:r>
            <a:r>
              <a:rPr lang="en-US" sz="3600" b="1" dirty="0">
                <a:solidFill>
                  <a:schemeClr val="tx1"/>
                </a:solidFill>
              </a:rPr>
              <a:t>, </a:t>
            </a:r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đối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với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thành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viên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trong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gia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mình</a:t>
            </a:r>
            <a:r>
              <a:rPr lang="en-US" sz="3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2089" y="2178757"/>
            <a:ext cx="4244622" cy="26190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nhặt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Đấm</a:t>
            </a:r>
            <a:r>
              <a:rPr lang="en-US" sz="3600" dirty="0"/>
              <a:t> </a:t>
            </a:r>
            <a:r>
              <a:rPr lang="en-US" sz="3600" dirty="0" err="1"/>
              <a:t>lưng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ông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endParaRPr lang="en-US" sz="3600" dirty="0"/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sâu</a:t>
            </a:r>
            <a:r>
              <a:rPr lang="en-US" sz="3600" dirty="0"/>
              <a:t> </a:t>
            </a:r>
            <a:r>
              <a:rPr lang="en-US" sz="3600" dirty="0" err="1"/>
              <a:t>kim</a:t>
            </a:r>
            <a:endParaRPr lang="en-US" sz="3600" dirty="0"/>
          </a:p>
        </p:txBody>
      </p:sp>
      <p:sp>
        <p:nvSpPr>
          <p:cNvPr id="6" name="Thought Bubble: Cloud 5"/>
          <p:cNvSpPr/>
          <p:nvPr/>
        </p:nvSpPr>
        <p:spPr>
          <a:xfrm>
            <a:off x="2878666" y="5204532"/>
            <a:ext cx="6231467" cy="1325563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2.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?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, text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7" r="-1" b="-1"/>
          <a:stretch>
            <a:fillRect/>
          </a:stretch>
        </p:blipFill>
        <p:spPr>
          <a:xfrm>
            <a:off x="838199" y="927064"/>
            <a:ext cx="10515602" cy="5387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428262" y="0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80390" y="2770465"/>
            <a:ext cx="8601797" cy="2030089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668" y="6211"/>
              <a:ext cx="5709" cy="38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srgbClr val="0070C0"/>
                  </a:solidFill>
                </a:rPr>
                <a:t>Củng cố bài học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">
            <a:hlinkClick r:id="" action="ppaction://media"/>
            <a:extLst>
              <a:ext uri="{FF2B5EF4-FFF2-40B4-BE49-F238E27FC236}">
                <a16:creationId xmlns:a16="http://schemas.microsoft.com/office/drawing/2014/main" id="{D82B4308-D7F0-4D86-BA4F-BAE980E93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2105649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730" y="6211"/>
              <a:ext cx="5647" cy="335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viên</a:t>
            </a:r>
            <a:br>
              <a:rPr lang="en-US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490" y="1825625"/>
            <a:ext cx="6423378" cy="349302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83155" y="5779770"/>
            <a:ext cx="7399020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633980" y="5833110"/>
            <a:ext cx="6924675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6" grpId="1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6093" y="248356"/>
            <a:ext cx="9683262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1.Nêu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err="1"/>
              <a:t>Hoa</a:t>
            </a:r>
            <a:r>
              <a:rPr lang="en-US" sz="3200"/>
              <a:t> </a:t>
            </a:r>
          </a:p>
          <a:p>
            <a:pPr algn="ctr"/>
            <a:r>
              <a:rPr lang="en-US" sz="3200"/>
              <a:t>từ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9" y="1462881"/>
            <a:ext cx="8001000" cy="5076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2223" y="2167467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407377" y="1582914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822699" y="1899003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409721" y="3394516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344359" y="3016870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3544711" y="5655733"/>
            <a:ext cx="5904089" cy="810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nghỉ</a:t>
            </a:r>
            <a:r>
              <a:rPr lang="en-US" sz="3200" dirty="0"/>
              <a:t>,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2799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400" dirty="0"/>
              <a:t>Gia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chung</a:t>
            </a:r>
            <a:r>
              <a:rPr lang="en-US" sz="4400" dirty="0"/>
              <a:t> </a:t>
            </a:r>
            <a:r>
              <a:rPr lang="en-US" sz="4400" dirty="0" err="1"/>
              <a:t>sống</a:t>
            </a:r>
            <a:r>
              <a:rPr lang="en-US" sz="4400" dirty="0"/>
              <a:t>.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ngang</a:t>
            </a:r>
            <a:r>
              <a:rPr lang="en-US" sz="4400" dirty="0"/>
              <a:t> </a:t>
            </a:r>
            <a:r>
              <a:rPr lang="en-US" sz="4400" dirty="0" err="1"/>
              <a:t>hàng</a:t>
            </a:r>
            <a:r>
              <a:rPr lang="en-US" sz="4400" dirty="0"/>
              <a:t>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sơ</a:t>
            </a:r>
            <a:r>
              <a:rPr lang="en-US" sz="4400" dirty="0"/>
              <a:t>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383</Words>
  <Application>Microsoft Office PowerPoint</Application>
  <PresentationFormat>Màn hình rộng</PresentationFormat>
  <Paragraphs>64</Paragraphs>
  <Slides>24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24</vt:i4>
      </vt:variant>
    </vt:vector>
  </HeadingPairs>
  <TitlesOfParts>
    <vt:vector size="36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Office Theme</vt:lpstr>
      <vt:lpstr>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Giới thiệu với các bạn về các thành viên  trong gia đình em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Quang Nguyễn Tuấn</cp:lastModifiedBy>
  <cp:revision>3</cp:revision>
  <dcterms:created xsi:type="dcterms:W3CDTF">2021-09-14T12:13:43Z</dcterms:created>
  <dcterms:modified xsi:type="dcterms:W3CDTF">2021-09-17T05:09:17Z</dcterms:modified>
</cp:coreProperties>
</file>