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30" d="100"/>
          <a:sy n="30" d="100"/>
        </p:scale>
        <p:origin x="1908" y="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868</Words>
  <Application>Microsoft Office PowerPoint</Application>
  <PresentationFormat>Widescreen</PresentationFormat>
  <Paragraphs>48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等线</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2022-07-26T09:31:45Z</dcterms:created>
  <dcterms:modified xsi:type="dcterms:W3CDTF">2024-08-21T13:55:02Z</dcterms:modified>
</cp:coreProperties>
</file>