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7" r:id="rId4"/>
    <p:sldMasterId id="2147483679" r:id="rId5"/>
    <p:sldMasterId id="2147483691" r:id="rId6"/>
    <p:sldMasterId id="2147483703" r:id="rId7"/>
    <p:sldMasterId id="2147483718" r:id="rId8"/>
    <p:sldMasterId id="2147483731" r:id="rId9"/>
    <p:sldMasterId id="2147483743" r:id="rId10"/>
    <p:sldMasterId id="2147483755" r:id="rId11"/>
    <p:sldMasterId id="2147483768" r:id="rId12"/>
    <p:sldMasterId id="2147483781" r:id="rId13"/>
  </p:sldMasterIdLst>
  <p:notesMasterIdLst>
    <p:notesMasterId r:id="rId15"/>
  </p:notesMasterIdLst>
  <p:sldIdLst>
    <p:sldId id="575" r:id="rId14"/>
    <p:sldId id="577" r:id="rId16"/>
    <p:sldId id="578" r:id="rId17"/>
    <p:sldId id="579" r:id="rId18"/>
    <p:sldId id="580" r:id="rId19"/>
    <p:sldId id="266" r:id="rId20"/>
    <p:sldId id="298" r:id="rId21"/>
    <p:sldId id="267" r:id="rId22"/>
    <p:sldId id="581" r:id="rId23"/>
    <p:sldId id="270" r:id="rId24"/>
    <p:sldId id="582" r:id="rId25"/>
    <p:sldId id="554" r:id="rId26"/>
    <p:sldId id="583" r:id="rId27"/>
    <p:sldId id="584" r:id="rId28"/>
    <p:sldId id="585" r:id="rId29"/>
    <p:sldId id="586" r:id="rId30"/>
    <p:sldId id="587" r:id="rId31"/>
    <p:sldId id="588" r:id="rId32"/>
    <p:sldId id="559" r:id="rId33"/>
    <p:sldId id="297" r:id="rId34"/>
    <p:sldId id="272" r:id="rId35"/>
    <p:sldId id="273" r:id="rId36"/>
    <p:sldId id="299" r:id="rId37"/>
    <p:sldId id="560" r:id="rId38"/>
    <p:sldId id="561" r:id="rId39"/>
    <p:sldId id="562" r:id="rId40"/>
    <p:sldId id="563" r:id="rId41"/>
    <p:sldId id="564" r:id="rId42"/>
    <p:sldId id="541" r:id="rId43"/>
    <p:sldId id="493" r:id="rId44"/>
    <p:sldId id="565" r:id="rId45"/>
    <p:sldId id="566" r:id="rId46"/>
    <p:sldId id="567" r:id="rId47"/>
    <p:sldId id="568" r:id="rId48"/>
    <p:sldId id="569" r:id="rId49"/>
    <p:sldId id="574" r:id="rId50"/>
    <p:sldId id="548" r:id="rId51"/>
    <p:sldId id="570" r:id="rId52"/>
    <p:sldId id="571" r:id="rId53"/>
    <p:sldId id="572" r:id="rId54"/>
    <p:sldId id="573" r:id="rId55"/>
  </p:sldIdLst>
  <p:sldSz cx="12192000" cy="6858000"/>
  <p:notesSz cx="6858000" cy="9144000"/>
  <p:defaultText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2727" autoAdjust="0"/>
  </p:normalViewPr>
  <p:slideViewPr>
    <p:cSldViewPr snapToGrid="0" showGuides="1">
      <p:cViewPr varScale="1">
        <p:scale>
          <a:sx n="79" d="100"/>
          <a:sy n="79" d="100"/>
        </p:scale>
        <p:origin x="110"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41.xml"/><Relationship Id="rId54" Type="http://schemas.openxmlformats.org/officeDocument/2006/relationships/slide" Target="slides/slide40.xml"/><Relationship Id="rId53" Type="http://schemas.openxmlformats.org/officeDocument/2006/relationships/slide" Target="slides/slide39.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notesMaster" Target="notesMasters/notesMaster1.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958A7-E0F6-4524-B21B-C7C0C5DA782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44195-EE9F-4C49-B7FE-A5D42C8C9DA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7200"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965" algn="l" defTabSz="913765" rtl="0" eaLnBrk="1" latinLnBrk="0" hangingPunct="1">
      <a:defRPr sz="1200" kern="1200">
        <a:solidFill>
          <a:schemeClr val="tx1"/>
        </a:solidFill>
        <a:latin typeface="+mn-lt"/>
        <a:ea typeface="+mn-ea"/>
        <a:cs typeface="+mn-cs"/>
      </a:defRPr>
    </a:lvl4pPr>
    <a:lvl5pPr marL="1828165" algn="l" defTabSz="913765" rtl="0" eaLnBrk="1" latinLnBrk="0" hangingPunct="1">
      <a:defRPr sz="1200" kern="1200">
        <a:solidFill>
          <a:schemeClr val="tx1"/>
        </a:solidFill>
        <a:latin typeface="+mn-lt"/>
        <a:ea typeface="+mn-ea"/>
        <a:cs typeface="+mn-cs"/>
      </a:defRPr>
    </a:lvl5pPr>
    <a:lvl6pPr marL="2284730" algn="l" defTabSz="913765" rtl="0" eaLnBrk="1" latinLnBrk="0" hangingPunct="1">
      <a:defRPr sz="1200" kern="1200">
        <a:solidFill>
          <a:schemeClr val="tx1"/>
        </a:solidFill>
        <a:latin typeface="+mn-lt"/>
        <a:ea typeface="+mn-ea"/>
        <a:cs typeface="+mn-cs"/>
      </a:defRPr>
    </a:lvl6pPr>
    <a:lvl7pPr marL="2741930" algn="l" defTabSz="913765" rtl="0" eaLnBrk="1" latinLnBrk="0" hangingPunct="1">
      <a:defRPr sz="1200" kern="1200">
        <a:solidFill>
          <a:schemeClr val="tx1"/>
        </a:solidFill>
        <a:latin typeface="+mn-lt"/>
        <a:ea typeface="+mn-ea"/>
        <a:cs typeface="+mn-cs"/>
      </a:defRPr>
    </a:lvl7pPr>
    <a:lvl8pPr marL="3198495" algn="l" defTabSz="913765" rtl="0" eaLnBrk="1" latinLnBrk="0" hangingPunct="1">
      <a:defRPr sz="1200" kern="1200">
        <a:solidFill>
          <a:schemeClr val="tx1"/>
        </a:solidFill>
        <a:latin typeface="+mn-lt"/>
        <a:ea typeface="+mn-ea"/>
        <a:cs typeface="+mn-cs"/>
      </a:defRPr>
    </a:lvl8pPr>
    <a:lvl9pPr marL="365569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solidFill>
                  <a:prstClr val="black"/>
                </a:solidFill>
              </a:rPr>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g</a:t>
            </a: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325" indent="0" algn="ctr">
              <a:buNone/>
              <a:defRPr>
                <a:solidFill>
                  <a:schemeClr val="tx1">
                    <a:tint val="75000"/>
                  </a:schemeClr>
                </a:solidFill>
              </a:defRPr>
            </a:lvl3pPr>
            <a:lvl4pPr marL="1233805" indent="0" algn="ctr">
              <a:buNone/>
              <a:defRPr>
                <a:solidFill>
                  <a:schemeClr val="tx1">
                    <a:tint val="75000"/>
                  </a:schemeClr>
                </a:solidFill>
              </a:defRPr>
            </a:lvl4pPr>
            <a:lvl5pPr marL="1645285" indent="0" algn="ctr">
              <a:buNone/>
              <a:defRPr>
                <a:solidFill>
                  <a:schemeClr val="tx1">
                    <a:tint val="75000"/>
                  </a:schemeClr>
                </a:solidFill>
              </a:defRPr>
            </a:lvl5pPr>
            <a:lvl6pPr marL="2056130" indent="0" algn="ctr">
              <a:buNone/>
              <a:defRPr>
                <a:solidFill>
                  <a:schemeClr val="tx1">
                    <a:tint val="75000"/>
                  </a:schemeClr>
                </a:solidFill>
              </a:defRPr>
            </a:lvl6pPr>
            <a:lvl7pPr marL="2467610" indent="0" algn="ctr">
              <a:buNone/>
              <a:defRPr>
                <a:solidFill>
                  <a:schemeClr val="tx1">
                    <a:tint val="75000"/>
                  </a:schemeClr>
                </a:solidFill>
              </a:defRPr>
            </a:lvl7pPr>
            <a:lvl8pPr marL="2879090" indent="0" algn="ctr">
              <a:buNone/>
              <a:defRPr>
                <a:solidFill>
                  <a:schemeClr val="tx1">
                    <a:tint val="75000"/>
                  </a:schemeClr>
                </a:solidFill>
              </a:defRPr>
            </a:lvl8pPr>
            <a:lvl9pPr marL="328993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3600" b="1" cap="all"/>
            </a:lvl1pPr>
          </a:lstStyle>
          <a:p>
            <a:r>
              <a:rPr lang="en-US"/>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00">
                <a:solidFill>
                  <a:schemeClr val="tx1">
                    <a:tint val="75000"/>
                  </a:schemeClr>
                </a:solidFill>
              </a:defRPr>
            </a:lvl1pPr>
            <a:lvl2pPr marL="411480" indent="0">
              <a:buNone/>
              <a:defRPr sz="1600">
                <a:solidFill>
                  <a:schemeClr val="tx1">
                    <a:tint val="75000"/>
                  </a:schemeClr>
                </a:solidFill>
              </a:defRPr>
            </a:lvl2pPr>
            <a:lvl3pPr marL="822325" indent="0">
              <a:buNone/>
              <a:defRPr sz="1500">
                <a:solidFill>
                  <a:schemeClr val="tx1">
                    <a:tint val="75000"/>
                  </a:schemeClr>
                </a:solidFill>
              </a:defRPr>
            </a:lvl3pPr>
            <a:lvl4pPr marL="1233805" indent="0">
              <a:buNone/>
              <a:defRPr sz="1200">
                <a:solidFill>
                  <a:schemeClr val="tx1">
                    <a:tint val="75000"/>
                  </a:schemeClr>
                </a:solidFill>
              </a:defRPr>
            </a:lvl4pPr>
            <a:lvl5pPr marL="1645285" indent="0">
              <a:buNone/>
              <a:defRPr sz="1200">
                <a:solidFill>
                  <a:schemeClr val="tx1">
                    <a:tint val="75000"/>
                  </a:schemeClr>
                </a:solidFill>
              </a:defRPr>
            </a:lvl5pPr>
            <a:lvl6pPr marL="2056130" indent="0">
              <a:buNone/>
              <a:defRPr sz="1200">
                <a:solidFill>
                  <a:schemeClr val="tx1">
                    <a:tint val="75000"/>
                  </a:schemeClr>
                </a:solidFill>
              </a:defRPr>
            </a:lvl6pPr>
            <a:lvl7pPr marL="2467610" indent="0">
              <a:buNone/>
              <a:defRPr sz="1200">
                <a:solidFill>
                  <a:schemeClr val="tx1">
                    <a:tint val="75000"/>
                  </a:schemeClr>
                </a:solidFill>
              </a:defRPr>
            </a:lvl7pPr>
            <a:lvl8pPr marL="2879090" indent="0">
              <a:buNone/>
              <a:defRPr sz="1200">
                <a:solidFill>
                  <a:schemeClr val="tx1">
                    <a:tint val="75000"/>
                  </a:schemeClr>
                </a:solidFill>
              </a:defRPr>
            </a:lvl8pPr>
            <a:lvl9pPr marL="3289935"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7" y="1535120"/>
            <a:ext cx="5386919" cy="639763"/>
          </a:xfrm>
        </p:spPr>
        <p:txBody>
          <a:bodyPr anchor="b"/>
          <a:lstStyle>
            <a:lvl1pPr marL="0" indent="0">
              <a:buNone/>
              <a:defRPr sz="2200" b="1"/>
            </a:lvl1pPr>
            <a:lvl2pPr marL="411480" indent="0">
              <a:buNone/>
              <a:defRPr sz="1900" b="1"/>
            </a:lvl2pPr>
            <a:lvl3pPr marL="822325" indent="0">
              <a:buNone/>
              <a:defRPr sz="1600" b="1"/>
            </a:lvl3pPr>
            <a:lvl4pPr marL="1233805" indent="0">
              <a:buNone/>
              <a:defRPr sz="1500" b="1"/>
            </a:lvl4pPr>
            <a:lvl5pPr marL="1645285" indent="0">
              <a:buNone/>
              <a:defRPr sz="1500" b="1"/>
            </a:lvl5pPr>
            <a:lvl6pPr marL="2056130" indent="0">
              <a:buNone/>
              <a:defRPr sz="1500" b="1"/>
            </a:lvl6pPr>
            <a:lvl7pPr marL="2467610" indent="0">
              <a:buNone/>
              <a:defRPr sz="1500" b="1"/>
            </a:lvl7pPr>
            <a:lvl8pPr marL="2879090" indent="0">
              <a:buNone/>
              <a:defRPr sz="1500" b="1"/>
            </a:lvl8pPr>
            <a:lvl9pPr marL="3289935" indent="0">
              <a:buNone/>
              <a:defRPr sz="1500" b="1"/>
            </a:lvl9pPr>
          </a:lstStyle>
          <a:p>
            <a:pPr lvl="0"/>
            <a:r>
              <a:rPr lang="en-US"/>
              <a:t>Click to edit Master text styles</a:t>
            </a:r>
            <a:endParaRPr lang="en-US"/>
          </a:p>
        </p:txBody>
      </p:sp>
      <p:sp>
        <p:nvSpPr>
          <p:cNvPr id="4" name="Content Placeholder 3"/>
          <p:cNvSpPr>
            <a:spLocks noGrp="1"/>
          </p:cNvSpPr>
          <p:nvPr>
            <p:ph sz="half" idx="2"/>
          </p:nvPr>
        </p:nvSpPr>
        <p:spPr>
          <a:xfrm>
            <a:off x="609607" y="2174874"/>
            <a:ext cx="5386919"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4" y="1535120"/>
            <a:ext cx="5389033" cy="639763"/>
          </a:xfrm>
        </p:spPr>
        <p:txBody>
          <a:bodyPr anchor="b"/>
          <a:lstStyle>
            <a:lvl1pPr marL="0" indent="0">
              <a:buNone/>
              <a:defRPr sz="2200" b="1"/>
            </a:lvl1pPr>
            <a:lvl2pPr marL="411480" indent="0">
              <a:buNone/>
              <a:defRPr sz="1900" b="1"/>
            </a:lvl2pPr>
            <a:lvl3pPr marL="822325" indent="0">
              <a:buNone/>
              <a:defRPr sz="1600" b="1"/>
            </a:lvl3pPr>
            <a:lvl4pPr marL="1233805" indent="0">
              <a:buNone/>
              <a:defRPr sz="1500" b="1"/>
            </a:lvl4pPr>
            <a:lvl5pPr marL="1645285" indent="0">
              <a:buNone/>
              <a:defRPr sz="1500" b="1"/>
            </a:lvl5pPr>
            <a:lvl6pPr marL="2056130" indent="0">
              <a:buNone/>
              <a:defRPr sz="1500" b="1"/>
            </a:lvl6pPr>
            <a:lvl7pPr marL="2467610" indent="0">
              <a:buNone/>
              <a:defRPr sz="1500" b="1"/>
            </a:lvl7pPr>
            <a:lvl8pPr marL="2879090" indent="0">
              <a:buNone/>
              <a:defRPr sz="1500" b="1"/>
            </a:lvl8pPr>
            <a:lvl9pPr marL="3289935" indent="0">
              <a:buNone/>
              <a:defRPr sz="1500" b="1"/>
            </a:lvl9pPr>
          </a:lstStyle>
          <a:p>
            <a:pPr lvl="0"/>
            <a:r>
              <a:rPr lang="en-US"/>
              <a:t>Click to edit Master text styles</a:t>
            </a:r>
            <a:endParaRPr lang="en-US"/>
          </a:p>
        </p:txBody>
      </p:sp>
      <p:sp>
        <p:nvSpPr>
          <p:cNvPr id="6" name="Content Placeholder 5"/>
          <p:cNvSpPr>
            <a:spLocks noGrp="1"/>
          </p:cNvSpPr>
          <p:nvPr>
            <p:ph sz="quarter" idx="4"/>
          </p:nvPr>
        </p:nvSpPr>
        <p:spPr>
          <a:xfrm>
            <a:off x="6193384" y="2174874"/>
            <a:ext cx="5389033"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1900" b="1"/>
            </a:lvl1pPr>
          </a:lstStyle>
          <a:p>
            <a:r>
              <a:rPr lang="en-US"/>
              <a:t>Click to edit Master title style</a:t>
            </a:r>
            <a:endParaRPr lang="en-US"/>
          </a:p>
        </p:txBody>
      </p:sp>
      <p:sp>
        <p:nvSpPr>
          <p:cNvPr id="3" name="Content Placeholder 2"/>
          <p:cNvSpPr>
            <a:spLocks noGrp="1"/>
          </p:cNvSpPr>
          <p:nvPr>
            <p:ph idx="1"/>
          </p:nvPr>
        </p:nvSpPr>
        <p:spPr>
          <a:xfrm>
            <a:off x="4766741" y="273060"/>
            <a:ext cx="6815667" cy="585311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200"/>
            </a:lvl1pPr>
            <a:lvl2pPr marL="411480" indent="0">
              <a:buNone/>
              <a:defRPr sz="1100"/>
            </a:lvl2pPr>
            <a:lvl3pPr marL="822325" indent="0">
              <a:buNone/>
              <a:defRPr sz="900"/>
            </a:lvl3pPr>
            <a:lvl4pPr marL="1233805" indent="0">
              <a:buNone/>
              <a:defRPr sz="800"/>
            </a:lvl4pPr>
            <a:lvl5pPr marL="1645285" indent="0">
              <a:buNone/>
              <a:defRPr sz="800"/>
            </a:lvl5pPr>
            <a:lvl6pPr marL="2056130" indent="0">
              <a:buNone/>
              <a:defRPr sz="800"/>
            </a:lvl6pPr>
            <a:lvl7pPr marL="2467610" indent="0">
              <a:buNone/>
              <a:defRPr sz="800"/>
            </a:lvl7pPr>
            <a:lvl8pPr marL="2879090" indent="0">
              <a:buNone/>
              <a:defRPr sz="800"/>
            </a:lvl8pPr>
            <a:lvl9pPr marL="328993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11480" indent="0">
              <a:buNone/>
              <a:defRPr sz="2600"/>
            </a:lvl2pPr>
            <a:lvl3pPr marL="822325" indent="0">
              <a:buNone/>
              <a:defRPr sz="2200"/>
            </a:lvl3pPr>
            <a:lvl4pPr marL="1233805" indent="0">
              <a:buNone/>
              <a:defRPr sz="1900"/>
            </a:lvl4pPr>
            <a:lvl5pPr marL="1645285" indent="0">
              <a:buNone/>
              <a:defRPr sz="1900"/>
            </a:lvl5pPr>
            <a:lvl6pPr marL="2056130" indent="0">
              <a:buNone/>
              <a:defRPr sz="1900"/>
            </a:lvl6pPr>
            <a:lvl7pPr marL="2467610" indent="0">
              <a:buNone/>
              <a:defRPr sz="1900"/>
            </a:lvl7pPr>
            <a:lvl8pPr marL="2879090" indent="0">
              <a:buNone/>
              <a:defRPr sz="1900"/>
            </a:lvl8pPr>
            <a:lvl9pPr marL="3289935" indent="0">
              <a:buNone/>
              <a:defRPr sz="19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200"/>
            </a:lvl1pPr>
            <a:lvl2pPr marL="411480" indent="0">
              <a:buNone/>
              <a:defRPr sz="1100"/>
            </a:lvl2pPr>
            <a:lvl3pPr marL="822325" indent="0">
              <a:buNone/>
              <a:defRPr sz="900"/>
            </a:lvl3pPr>
            <a:lvl4pPr marL="1233805" indent="0">
              <a:buNone/>
              <a:defRPr sz="800"/>
            </a:lvl4pPr>
            <a:lvl5pPr marL="1645285" indent="0">
              <a:buNone/>
              <a:defRPr sz="800"/>
            </a:lvl5pPr>
            <a:lvl6pPr marL="2056130" indent="0">
              <a:buNone/>
              <a:defRPr sz="800"/>
            </a:lvl6pPr>
            <a:lvl7pPr marL="2467610" indent="0">
              <a:buNone/>
              <a:defRPr sz="800"/>
            </a:lvl7pPr>
            <a:lvl8pPr marL="2879090" indent="0">
              <a:buNone/>
              <a:defRPr sz="800"/>
            </a:lvl8pPr>
            <a:lvl9pPr marL="328993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a:fillRect/>
          </a:stretch>
        </p:blipFill>
        <p:spPr>
          <a:xfrm>
            <a:off x="0" y="-199366"/>
            <a:ext cx="12192000" cy="70573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fld>
            <a:endParaRPr lang="en-US" sz="180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A3C39D9B-1707-4BC2-A8DF-A9A95A2D1DDF}"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p:txBody>
          <a:bodyPr/>
          <a:lstStyle/>
          <a:p>
            <a:pPr defTabSz="914400"/>
            <a:fld id="{7E4F7387-1A44-43D0-A42C-0F5D255AB470}" type="slidenum">
              <a:rPr lang="en-US" sz="1800" smtClean="0">
                <a:solidFill>
                  <a:prstClr val="black"/>
                </a:solidFill>
              </a:rPr>
            </a:fld>
            <a:endParaRPr lang="en-US" sz="1800">
              <a:solidFill>
                <a:prstClr val="black"/>
              </a:solidFill>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matchingName="Title and body">
  <p:cSld name="Title and body">
    <p:spTree>
      <p:nvGrpSpPr>
        <p:cNvPr id="1" name="Shape 42"/>
        <p:cNvGrpSpPr/>
        <p:nvPr/>
      </p:nvGrpSpPr>
      <p:grpSpPr>
        <a:xfrm>
          <a:off x="0" y="0"/>
          <a:ext cx="0" cy="0"/>
          <a:chOff x="0" y="0"/>
          <a:chExt cx="0" cy="0"/>
        </a:xfrm>
      </p:grpSpPr>
      <p:sp>
        <p:nvSpPr>
          <p:cNvPr id="15" name="Rectangle 14"/>
          <p:cNvSpPr/>
          <p:nvPr userDrawn="1"/>
        </p:nvSpPr>
        <p:spPr>
          <a:xfrm>
            <a:off x="340637"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vi-VN" sz="1860" b="0" i="0" u="none" strike="noStrike" kern="0" cap="none" spc="0" normalizeH="0" baseline="0" noProof="0">
              <a:ln>
                <a:noFill/>
              </a:ln>
              <a:solidFill>
                <a:srgbClr val="F7D538"/>
              </a:solidFill>
              <a:effectLst/>
              <a:uLnTx/>
              <a:uFillTx/>
              <a:latin typeface="Arial" panose="020B0604020202020204"/>
              <a:ea typeface="+mn-ea"/>
              <a:cs typeface="+mn-cs"/>
              <a:sym typeface="Arial" panose="020B0604020202020204"/>
            </a:endParaRPr>
          </a:p>
        </p:txBody>
      </p:sp>
      <p:grpSp>
        <p:nvGrpSpPr>
          <p:cNvPr id="45" name="Google Shape;45;p4"/>
          <p:cNvGrpSpPr/>
          <p:nvPr/>
        </p:nvGrpSpPr>
        <p:grpSpPr>
          <a:xfrm>
            <a:off x="340636" y="251221"/>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6025"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TextBox 13"/>
          <p:cNvSpPr txBox="1"/>
          <p:nvPr userDrawn="1"/>
        </p:nvSpPr>
        <p:spPr>
          <a:xfrm>
            <a:off x="9651538" y="6415315"/>
            <a:ext cx="1605064" cy="215444"/>
          </a:xfrm>
          <a:prstGeom prst="rect">
            <a:avLst/>
          </a:prstGeom>
          <a:noFill/>
        </p:spPr>
        <p:txBody>
          <a:bodyPr wrap="square" rtlCol="0">
            <a:spAutoFit/>
          </a:bodyPr>
          <a:lstStyle/>
          <a:p>
            <a:r>
              <a:rPr lang="en-US" sz="800">
                <a:solidFill>
                  <a:schemeClr val="bg2"/>
                </a:solidFill>
              </a:rPr>
              <a:t>FeistyForwarders_0968120672</a:t>
            </a:r>
            <a:endParaRPr lang="en-US" sz="800">
              <a:solidFill>
                <a:schemeClr val="bg2"/>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A3C39D9B-1707-4BC2-A8DF-A9A95A2D1DDF}"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p:txBody>
          <a:bodyPr/>
          <a:lstStyle/>
          <a:p>
            <a:pPr defTabSz="914400"/>
            <a:fld id="{7E4F7387-1A44-43D0-A42C-0F5D255AB470}" type="slidenum">
              <a:rPr lang="en-US" sz="1800" smtClean="0">
                <a:solidFill>
                  <a:prstClr val="black"/>
                </a:solidFill>
              </a:rPr>
            </a:fld>
            <a:endParaRPr lang="en-US" sz="1800">
              <a:solidFill>
                <a:prstClr val="black"/>
              </a:solidFill>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4400"/>
            <a:fld id="{A3C39D9B-1707-4BC2-A8DF-A9A95A2D1DDF}" type="datetimeFigureOut">
              <a:rPr lang="en-US" sz="1800" smtClean="0">
                <a:solidFill>
                  <a:prstClr val="black"/>
                </a:solidFill>
              </a:rPr>
            </a:fld>
            <a:endParaRPr lang="en-US" sz="1800">
              <a:solidFill>
                <a:prstClr val="black"/>
              </a:solidFill>
            </a:endParaRPr>
          </a:p>
        </p:txBody>
      </p:sp>
      <p:sp>
        <p:nvSpPr>
          <p:cNvPr id="5" name="Footer Placeholder 4"/>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p:cNvSpPr>
            <a:spLocks noGrp="1"/>
          </p:cNvSpPr>
          <p:nvPr>
            <p:ph type="sldNum" sz="quarter" idx="12"/>
          </p:nvPr>
        </p:nvSpPr>
        <p:spPr/>
        <p:txBody>
          <a:bodyPr/>
          <a:lstStyle/>
          <a:p>
            <a:pPr defTabSz="914400"/>
            <a:fld id="{7E4F7387-1A44-43D0-A42C-0F5D255AB470}" type="slidenum">
              <a:rPr lang="en-US" sz="1800" smtClean="0">
                <a:solidFill>
                  <a:prstClr val="black"/>
                </a:solidFill>
              </a:rPr>
            </a:fld>
            <a:endParaRPr lang="en-US" sz="1800">
              <a:solidFill>
                <a:prstClr val="black"/>
              </a:solidFill>
            </a:endParaRPr>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44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1900"/>
            </a:lvl1pPr>
            <a:lvl2pPr marL="342900" indent="0" algn="ctr">
              <a:buNone/>
              <a:defRPr sz="1500"/>
            </a:lvl2pPr>
            <a:lvl3pPr marL="685165" indent="0" algn="ctr">
              <a:buNone/>
              <a:defRPr sz="1300"/>
            </a:lvl3pPr>
            <a:lvl4pPr marL="1028065" indent="0" algn="ctr">
              <a:buNone/>
              <a:defRPr sz="1200"/>
            </a:lvl4pPr>
            <a:lvl5pPr marL="1370965" indent="0" algn="ctr">
              <a:buNone/>
              <a:defRPr sz="1200"/>
            </a:lvl5pPr>
            <a:lvl6pPr marL="1713865" indent="0" algn="ctr">
              <a:buNone/>
              <a:defRPr sz="1200"/>
            </a:lvl6pPr>
            <a:lvl7pPr marL="2056130" indent="0" algn="ctr">
              <a:buNone/>
              <a:defRPr sz="1200"/>
            </a:lvl7pPr>
            <a:lvl8pPr marL="2399030" indent="0" algn="ctr">
              <a:buNone/>
              <a:defRPr sz="1200"/>
            </a:lvl8pPr>
            <a:lvl9pPr marL="274193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3600" b="1" cap="all"/>
            </a:lvl1pPr>
          </a:lstStyle>
          <a:p>
            <a:r>
              <a:rPr lang="en-US"/>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00">
                <a:solidFill>
                  <a:schemeClr val="tx1">
                    <a:tint val="75000"/>
                  </a:schemeClr>
                </a:solidFill>
              </a:defRPr>
            </a:lvl1pPr>
            <a:lvl2pPr marL="411480" indent="0">
              <a:buNone/>
              <a:defRPr sz="1600">
                <a:solidFill>
                  <a:schemeClr val="tx1">
                    <a:tint val="75000"/>
                  </a:schemeClr>
                </a:solidFill>
              </a:defRPr>
            </a:lvl2pPr>
            <a:lvl3pPr marL="822325" indent="0">
              <a:buNone/>
              <a:defRPr sz="1500">
                <a:solidFill>
                  <a:schemeClr val="tx1">
                    <a:tint val="75000"/>
                  </a:schemeClr>
                </a:solidFill>
              </a:defRPr>
            </a:lvl3pPr>
            <a:lvl4pPr marL="1233805" indent="0">
              <a:buNone/>
              <a:defRPr sz="1200">
                <a:solidFill>
                  <a:schemeClr val="tx1">
                    <a:tint val="75000"/>
                  </a:schemeClr>
                </a:solidFill>
              </a:defRPr>
            </a:lvl4pPr>
            <a:lvl5pPr marL="1645285" indent="0">
              <a:buNone/>
              <a:defRPr sz="1200">
                <a:solidFill>
                  <a:schemeClr val="tx1">
                    <a:tint val="75000"/>
                  </a:schemeClr>
                </a:solidFill>
              </a:defRPr>
            </a:lvl5pPr>
            <a:lvl6pPr marL="2056130" indent="0">
              <a:buNone/>
              <a:defRPr sz="1200">
                <a:solidFill>
                  <a:schemeClr val="tx1">
                    <a:tint val="75000"/>
                  </a:schemeClr>
                </a:solidFill>
              </a:defRPr>
            </a:lvl6pPr>
            <a:lvl7pPr marL="2467610" indent="0">
              <a:buNone/>
              <a:defRPr sz="1200">
                <a:solidFill>
                  <a:schemeClr val="tx1">
                    <a:tint val="75000"/>
                  </a:schemeClr>
                </a:solidFill>
              </a:defRPr>
            </a:lvl7pPr>
            <a:lvl8pPr marL="2879090" indent="0">
              <a:buNone/>
              <a:defRPr sz="1200">
                <a:solidFill>
                  <a:schemeClr val="tx1">
                    <a:tint val="75000"/>
                  </a:schemeClr>
                </a:solidFill>
              </a:defRPr>
            </a:lvl8pPr>
            <a:lvl9pPr marL="3289935"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44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1900">
                <a:solidFill>
                  <a:schemeClr val="tx1">
                    <a:tint val="75000"/>
                  </a:schemeClr>
                </a:solidFill>
              </a:defRPr>
            </a:lvl1pPr>
            <a:lvl2pPr marL="342900" indent="0">
              <a:buNone/>
              <a:defRPr sz="1500">
                <a:solidFill>
                  <a:schemeClr val="tx1">
                    <a:tint val="75000"/>
                  </a:schemeClr>
                </a:solidFill>
              </a:defRPr>
            </a:lvl2pPr>
            <a:lvl3pPr marL="685165" indent="0">
              <a:buNone/>
              <a:defRPr sz="13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130"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7"/>
            <a:ext cx="5376673"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7" y="1600207"/>
            <a:ext cx="5376673"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1900" b="1"/>
            </a:lvl1pPr>
            <a:lvl2pPr marL="342900" indent="0">
              <a:buNone/>
              <a:defRPr sz="15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1900" b="1"/>
            </a:lvl1pPr>
            <a:lvl2pPr marL="342900" indent="0">
              <a:buNone/>
              <a:defRPr sz="15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90" y="987436"/>
            <a:ext cx="6172200" cy="4873625"/>
          </a:xfrm>
        </p:spPr>
        <p:txBody>
          <a:bodyPr/>
          <a:lstStyle>
            <a:lvl1pPr>
              <a:defRPr sz="2400"/>
            </a:lvl1pPr>
            <a:lvl2pPr>
              <a:defRPr sz="22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900" indent="0">
              <a:buNone/>
              <a:defRPr sz="1100"/>
            </a:lvl2pPr>
            <a:lvl3pPr marL="685165" indent="0">
              <a:buNone/>
              <a:defRPr sz="9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90" y="987436"/>
            <a:ext cx="6172200" cy="4873625"/>
          </a:xfrm>
        </p:spPr>
        <p:txBody>
          <a:bodyPr/>
          <a:lstStyle>
            <a:lvl1pPr marL="0" indent="0">
              <a:buNone/>
              <a:defRPr sz="2400"/>
            </a:lvl1pPr>
            <a:lvl2pPr marL="342900" indent="0">
              <a:buNone/>
              <a:defRPr sz="2200"/>
            </a:lvl2pPr>
            <a:lvl3pPr marL="685165" indent="0">
              <a:buNone/>
              <a:defRPr sz="1900"/>
            </a:lvl3pPr>
            <a:lvl4pPr marL="1028065" indent="0">
              <a:buNone/>
              <a:defRPr sz="1500"/>
            </a:lvl4pPr>
            <a:lvl5pPr marL="1370965" indent="0">
              <a:buNone/>
              <a:defRPr sz="1500"/>
            </a:lvl5pPr>
            <a:lvl6pPr marL="1713865" indent="0">
              <a:buNone/>
              <a:defRPr sz="1500"/>
            </a:lvl6pPr>
            <a:lvl7pPr marL="2056130" indent="0">
              <a:buNone/>
              <a:defRPr sz="1500"/>
            </a:lvl7pPr>
            <a:lvl8pPr marL="2399030" indent="0">
              <a:buNone/>
              <a:defRPr sz="1500"/>
            </a:lvl8pPr>
            <a:lvl9pPr marL="2741930"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900" indent="0">
              <a:buNone/>
              <a:defRPr sz="1100"/>
            </a:lvl2pPr>
            <a:lvl3pPr marL="685165" indent="0">
              <a:buNone/>
              <a:defRPr sz="9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8" y="274641"/>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8165"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9" y="4252913"/>
            <a:ext cx="914400" cy="914400"/>
          </a:xfrm>
        </p:spPr>
        <p:txBody>
          <a:body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8165"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C39D9B-1707-4BC2-A8DF-A9A95A2D1DD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C39D9B-1707-4BC2-A8DF-A9A95A2D1DD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8165"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8165" indent="0">
              <a:buNone/>
              <a:defRPr sz="1100"/>
            </a:lvl5pPr>
            <a:lvl6pPr marL="2284730" indent="0">
              <a:buNone/>
              <a:defRPr sz="1100"/>
            </a:lvl6pPr>
            <a:lvl7pPr marL="2741930" indent="0">
              <a:buNone/>
              <a:defRPr sz="1100"/>
            </a:lvl7pPr>
            <a:lvl8pPr marL="3198495" indent="0">
              <a:buNone/>
              <a:defRPr sz="1100"/>
            </a:lvl8pPr>
            <a:lvl9pPr marL="3655695" indent="0">
              <a:buNone/>
              <a:defRPr sz="11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C39D9B-1707-4BC2-A8DF-A9A95A2D1DD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7" y="1535120"/>
            <a:ext cx="5386919" cy="639763"/>
          </a:xfrm>
        </p:spPr>
        <p:txBody>
          <a:bodyPr anchor="b"/>
          <a:lstStyle>
            <a:lvl1pPr marL="0" indent="0">
              <a:buNone/>
              <a:defRPr sz="2200" b="1"/>
            </a:lvl1pPr>
            <a:lvl2pPr marL="411480" indent="0">
              <a:buNone/>
              <a:defRPr sz="1900" b="1"/>
            </a:lvl2pPr>
            <a:lvl3pPr marL="822325" indent="0">
              <a:buNone/>
              <a:defRPr sz="1600" b="1"/>
            </a:lvl3pPr>
            <a:lvl4pPr marL="1233805" indent="0">
              <a:buNone/>
              <a:defRPr sz="1500" b="1"/>
            </a:lvl4pPr>
            <a:lvl5pPr marL="1645285" indent="0">
              <a:buNone/>
              <a:defRPr sz="1500" b="1"/>
            </a:lvl5pPr>
            <a:lvl6pPr marL="2056130" indent="0">
              <a:buNone/>
              <a:defRPr sz="1500" b="1"/>
            </a:lvl6pPr>
            <a:lvl7pPr marL="2467610" indent="0">
              <a:buNone/>
              <a:defRPr sz="1500" b="1"/>
            </a:lvl7pPr>
            <a:lvl8pPr marL="2879090" indent="0">
              <a:buNone/>
              <a:defRPr sz="1500" b="1"/>
            </a:lvl8pPr>
            <a:lvl9pPr marL="3289935" indent="0">
              <a:buNone/>
              <a:defRPr sz="1500" b="1"/>
            </a:lvl9pPr>
          </a:lstStyle>
          <a:p>
            <a:pPr lvl="0"/>
            <a:r>
              <a:rPr lang="en-US"/>
              <a:t>Click to edit Master text styles</a:t>
            </a:r>
            <a:endParaRPr lang="en-US"/>
          </a:p>
        </p:txBody>
      </p:sp>
      <p:sp>
        <p:nvSpPr>
          <p:cNvPr id="4" name="Content Placeholder 3"/>
          <p:cNvSpPr>
            <a:spLocks noGrp="1"/>
          </p:cNvSpPr>
          <p:nvPr>
            <p:ph sz="half" idx="2"/>
          </p:nvPr>
        </p:nvSpPr>
        <p:spPr>
          <a:xfrm>
            <a:off x="609607" y="2174874"/>
            <a:ext cx="5386919"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84" y="1535120"/>
            <a:ext cx="5389033" cy="639763"/>
          </a:xfrm>
        </p:spPr>
        <p:txBody>
          <a:bodyPr anchor="b"/>
          <a:lstStyle>
            <a:lvl1pPr marL="0" indent="0">
              <a:buNone/>
              <a:defRPr sz="2200" b="1"/>
            </a:lvl1pPr>
            <a:lvl2pPr marL="411480" indent="0">
              <a:buNone/>
              <a:defRPr sz="1900" b="1"/>
            </a:lvl2pPr>
            <a:lvl3pPr marL="822325" indent="0">
              <a:buNone/>
              <a:defRPr sz="1600" b="1"/>
            </a:lvl3pPr>
            <a:lvl4pPr marL="1233805" indent="0">
              <a:buNone/>
              <a:defRPr sz="1500" b="1"/>
            </a:lvl4pPr>
            <a:lvl5pPr marL="1645285" indent="0">
              <a:buNone/>
              <a:defRPr sz="1500" b="1"/>
            </a:lvl5pPr>
            <a:lvl6pPr marL="2056130" indent="0">
              <a:buNone/>
              <a:defRPr sz="1500" b="1"/>
            </a:lvl6pPr>
            <a:lvl7pPr marL="2467610" indent="0">
              <a:buNone/>
              <a:defRPr sz="1500" b="1"/>
            </a:lvl7pPr>
            <a:lvl8pPr marL="2879090" indent="0">
              <a:buNone/>
              <a:defRPr sz="1500" b="1"/>
            </a:lvl8pPr>
            <a:lvl9pPr marL="3289935" indent="0">
              <a:buNone/>
              <a:defRPr sz="1500" b="1"/>
            </a:lvl9pPr>
          </a:lstStyle>
          <a:p>
            <a:pPr lvl="0"/>
            <a:r>
              <a:rPr lang="en-US"/>
              <a:t>Click to edit Master text styles</a:t>
            </a:r>
            <a:endParaRPr lang="en-US"/>
          </a:p>
        </p:txBody>
      </p:sp>
      <p:sp>
        <p:nvSpPr>
          <p:cNvPr id="6" name="Content Placeholder 5"/>
          <p:cNvSpPr>
            <a:spLocks noGrp="1"/>
          </p:cNvSpPr>
          <p:nvPr>
            <p:ph sz="quarter" idx="4"/>
          </p:nvPr>
        </p:nvSpPr>
        <p:spPr>
          <a:xfrm>
            <a:off x="6193384" y="2174874"/>
            <a:ext cx="5389033"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D3C5C46-425D-4430-A476-AE35FFC526C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7"/>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765" indent="0" algn="ctr">
              <a:buNone/>
              <a:defRPr>
                <a:solidFill>
                  <a:schemeClr val="tx1">
                    <a:tint val="75000"/>
                  </a:schemeClr>
                </a:solidFill>
              </a:defRPr>
            </a:lvl3pPr>
            <a:lvl4pPr marL="1370330" indent="0" algn="ctr">
              <a:buNone/>
              <a:defRPr>
                <a:solidFill>
                  <a:schemeClr val="tx1">
                    <a:tint val="75000"/>
                  </a:schemeClr>
                </a:solidFill>
              </a:defRPr>
            </a:lvl4pPr>
            <a:lvl5pPr marL="1826895" indent="0" algn="ctr">
              <a:buNone/>
              <a:defRPr>
                <a:solidFill>
                  <a:schemeClr val="tx1">
                    <a:tint val="75000"/>
                  </a:schemeClr>
                </a:solidFill>
              </a:defRPr>
            </a:lvl5pPr>
            <a:lvl6pPr marL="2284095" indent="0" algn="ctr">
              <a:buNone/>
              <a:defRPr>
                <a:solidFill>
                  <a:schemeClr val="tx1">
                    <a:tint val="75000"/>
                  </a:schemeClr>
                </a:solidFill>
              </a:defRPr>
            </a:lvl6pPr>
            <a:lvl7pPr marL="2740660" indent="0" algn="ctr">
              <a:buNone/>
              <a:defRPr>
                <a:solidFill>
                  <a:schemeClr val="tx1">
                    <a:tint val="75000"/>
                  </a:schemeClr>
                </a:solidFill>
              </a:defRPr>
            </a:lvl7pPr>
            <a:lvl8pPr marL="3197225" indent="0" algn="ctr">
              <a:buNone/>
              <a:defRPr>
                <a:solidFill>
                  <a:schemeClr val="tx1">
                    <a:tint val="75000"/>
                  </a:schemeClr>
                </a:solidFill>
              </a:defRPr>
            </a:lvl8pPr>
            <a:lvl9pPr marL="365379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6565" indent="0">
              <a:buNone/>
              <a:defRPr sz="1900">
                <a:solidFill>
                  <a:schemeClr val="tx1">
                    <a:tint val="75000"/>
                  </a:schemeClr>
                </a:solidFill>
              </a:defRPr>
            </a:lvl2pPr>
            <a:lvl3pPr marL="913765" indent="0">
              <a:buNone/>
              <a:defRPr sz="1600">
                <a:solidFill>
                  <a:schemeClr val="tx1">
                    <a:tint val="75000"/>
                  </a:schemeClr>
                </a:solidFill>
              </a:defRPr>
            </a:lvl3pPr>
            <a:lvl4pPr marL="1370330" indent="0">
              <a:buNone/>
              <a:defRPr sz="1500">
                <a:solidFill>
                  <a:schemeClr val="tx1">
                    <a:tint val="75000"/>
                  </a:schemeClr>
                </a:solidFill>
              </a:defRPr>
            </a:lvl4pPr>
            <a:lvl5pPr marL="1826895" indent="0">
              <a:buNone/>
              <a:defRPr sz="1500">
                <a:solidFill>
                  <a:schemeClr val="tx1">
                    <a:tint val="75000"/>
                  </a:schemeClr>
                </a:solidFill>
              </a:defRPr>
            </a:lvl5pPr>
            <a:lvl6pPr marL="2284095" indent="0">
              <a:buNone/>
              <a:defRPr sz="1500">
                <a:solidFill>
                  <a:schemeClr val="tx1">
                    <a:tint val="75000"/>
                  </a:schemeClr>
                </a:solidFill>
              </a:defRPr>
            </a:lvl6pPr>
            <a:lvl7pPr marL="2740660" indent="0">
              <a:buNone/>
              <a:defRPr sz="1500">
                <a:solidFill>
                  <a:schemeClr val="tx1">
                    <a:tint val="75000"/>
                  </a:schemeClr>
                </a:solidFill>
              </a:defRPr>
            </a:lvl7pPr>
            <a:lvl8pPr marL="3197225" indent="0">
              <a:buNone/>
              <a:defRPr sz="1500">
                <a:solidFill>
                  <a:schemeClr val="tx1">
                    <a:tint val="75000"/>
                  </a:schemeClr>
                </a:solidFill>
              </a:defRPr>
            </a:lvl8pPr>
            <a:lvl9pPr marL="3653790" indent="0">
              <a:buNone/>
              <a:defRPr sz="15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8" y="1535120"/>
            <a:ext cx="5386917" cy="639763"/>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379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8" y="2174874"/>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406" y="1535120"/>
            <a:ext cx="5389033" cy="639763"/>
          </a:xfrm>
        </p:spPr>
        <p:txBody>
          <a:bodyPr anchor="b"/>
          <a:lstStyle>
            <a:lvl1pPr marL="0" indent="0">
              <a:buNone/>
              <a:defRPr sz="2400" b="1"/>
            </a:lvl1pPr>
            <a:lvl2pPr marL="456565" indent="0">
              <a:buNone/>
              <a:defRPr sz="2000" b="1"/>
            </a:lvl2pPr>
            <a:lvl3pPr marL="913765" indent="0">
              <a:buNone/>
              <a:defRPr sz="1900" b="1"/>
            </a:lvl3pPr>
            <a:lvl4pPr marL="1370330" indent="0">
              <a:buNone/>
              <a:defRPr sz="1600" b="1"/>
            </a:lvl4pPr>
            <a:lvl5pPr marL="1826895" indent="0">
              <a:buNone/>
              <a:defRPr sz="1600" b="1"/>
            </a:lvl5pPr>
            <a:lvl6pPr marL="2284095" indent="0">
              <a:buNone/>
              <a:defRPr sz="1600" b="1"/>
            </a:lvl6pPr>
            <a:lvl7pPr marL="2740660" indent="0">
              <a:buNone/>
              <a:defRPr sz="1600" b="1"/>
            </a:lvl7pPr>
            <a:lvl8pPr marL="3197225" indent="0">
              <a:buNone/>
              <a:defRPr sz="1600" b="1"/>
            </a:lvl8pPr>
            <a:lvl9pPr marL="365379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406" y="2174874"/>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41"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565" indent="0">
              <a:buNone/>
              <a:defRPr sz="1200"/>
            </a:lvl2pPr>
            <a:lvl3pPr marL="913765" indent="0">
              <a:buNone/>
              <a:defRPr sz="1100"/>
            </a:lvl3pPr>
            <a:lvl4pPr marL="1370330" indent="0">
              <a:buNone/>
              <a:defRPr sz="900"/>
            </a:lvl4pPr>
            <a:lvl5pPr marL="1826895" indent="0">
              <a:buNone/>
              <a:defRPr sz="900"/>
            </a:lvl5pPr>
            <a:lvl6pPr marL="2284095" indent="0">
              <a:buNone/>
              <a:defRPr sz="900"/>
            </a:lvl6pPr>
            <a:lvl7pPr marL="2740660" indent="0">
              <a:buNone/>
              <a:defRPr sz="900"/>
            </a:lvl7pPr>
            <a:lvl8pPr marL="3197225" indent="0">
              <a:buNone/>
              <a:defRPr sz="900"/>
            </a:lvl8pPr>
            <a:lvl9pPr marL="365379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565" indent="0">
              <a:buNone/>
              <a:defRPr sz="2800"/>
            </a:lvl2pPr>
            <a:lvl3pPr marL="913765" indent="0">
              <a:buNone/>
              <a:defRPr sz="2400"/>
            </a:lvl3pPr>
            <a:lvl4pPr marL="1370330" indent="0">
              <a:buNone/>
              <a:defRPr sz="2000"/>
            </a:lvl4pPr>
            <a:lvl5pPr marL="1826895" indent="0">
              <a:buNone/>
              <a:defRPr sz="2000"/>
            </a:lvl5pPr>
            <a:lvl6pPr marL="2284095" indent="0">
              <a:buNone/>
              <a:defRPr sz="2000"/>
            </a:lvl6pPr>
            <a:lvl7pPr marL="2740660" indent="0">
              <a:buNone/>
              <a:defRPr sz="2000"/>
            </a:lvl7pPr>
            <a:lvl8pPr marL="3197225" indent="0">
              <a:buNone/>
              <a:defRPr sz="2000"/>
            </a:lvl8pPr>
            <a:lvl9pPr marL="3653790"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500"/>
            </a:lvl1pPr>
            <a:lvl2pPr marL="456565" indent="0">
              <a:buNone/>
              <a:defRPr sz="1200"/>
            </a:lvl2pPr>
            <a:lvl3pPr marL="913765" indent="0">
              <a:buNone/>
              <a:defRPr sz="1100"/>
            </a:lvl3pPr>
            <a:lvl4pPr marL="1370330" indent="0">
              <a:buNone/>
              <a:defRPr sz="900"/>
            </a:lvl4pPr>
            <a:lvl5pPr marL="1826895" indent="0">
              <a:buNone/>
              <a:defRPr sz="900"/>
            </a:lvl5pPr>
            <a:lvl6pPr marL="2284095" indent="0">
              <a:buNone/>
              <a:defRPr sz="900"/>
            </a:lvl6pPr>
            <a:lvl7pPr marL="2740660" indent="0">
              <a:buNone/>
              <a:defRPr sz="900"/>
            </a:lvl7pPr>
            <a:lvl8pPr marL="3197225" indent="0">
              <a:buNone/>
              <a:defRPr sz="900"/>
            </a:lvl8pPr>
            <a:lvl9pPr marL="365379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D3C5C46-425D-4430-A476-AE35FFC526C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4"/>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3"/>
            <a:ext cx="7070400" cy="1082800"/>
          </a:xfrm>
          <a:prstGeom prst="rect">
            <a:avLst/>
          </a:prstGeom>
        </p:spPr>
        <p:txBody>
          <a:bodyPr spcFirstLastPara="1" wrap="square" lIns="91342" tIns="91342" rIns="91342" bIns="91342"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p:txBody>
      </p:sp>
      <p:sp>
        <p:nvSpPr>
          <p:cNvPr id="114" name="Google Shape;114;p17"/>
          <p:cNvSpPr txBox="1">
            <a:spLocks noGrp="1"/>
          </p:cNvSpPr>
          <p:nvPr>
            <p:ph type="subTitle" idx="2"/>
          </p:nvPr>
        </p:nvSpPr>
        <p:spPr>
          <a:xfrm rot="-233943">
            <a:off x="3801601" y="4135506"/>
            <a:ext cx="4323607" cy="389695"/>
          </a:xfrm>
          <a:prstGeom prst="rect">
            <a:avLst/>
          </a:prstGeom>
        </p:spPr>
        <p:txBody>
          <a:bodyPr spcFirstLastPara="1" wrap="square" lIns="91342" tIns="91342" rIns="91342" bIns="91342"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p:txBody>
      </p:sp>
    </p:spTree>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7200" indent="0" algn="ctr">
              <a:buNone/>
              <a:defRPr sz="2000"/>
            </a:lvl2pPr>
            <a:lvl3pPr marL="913765" indent="0" algn="ctr">
              <a:buNone/>
              <a:defRPr sz="1900"/>
            </a:lvl3pPr>
            <a:lvl4pPr marL="1370965" indent="0" algn="ctr">
              <a:buNone/>
              <a:defRPr sz="1600"/>
            </a:lvl4pPr>
            <a:lvl5pPr marL="1827530" indent="0" algn="ctr">
              <a:buNone/>
              <a:defRPr sz="1600"/>
            </a:lvl5pPr>
            <a:lvl6pPr marL="2284730" indent="0" algn="ctr">
              <a:buNone/>
              <a:defRPr sz="1600"/>
            </a:lvl6pPr>
            <a:lvl7pPr marL="2741295" indent="0" algn="ctr">
              <a:buNone/>
              <a:defRPr sz="1600"/>
            </a:lvl7pPr>
            <a:lvl8pPr marL="3198495" indent="0" algn="ctr">
              <a:buNone/>
              <a:defRPr sz="1600"/>
            </a:lvl8pPr>
            <a:lvl9pPr marL="365506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9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295" indent="0">
              <a:buNone/>
              <a:defRPr sz="1600">
                <a:solidFill>
                  <a:schemeClr val="tx1">
                    <a:tint val="75000"/>
                  </a:schemeClr>
                </a:solidFill>
              </a:defRPr>
            </a:lvl7pPr>
            <a:lvl8pPr marL="3198495" indent="0">
              <a:buNone/>
              <a:defRPr sz="1600">
                <a:solidFill>
                  <a:schemeClr val="tx1">
                    <a:tint val="75000"/>
                  </a:schemeClr>
                </a:solidFill>
              </a:defRPr>
            </a:lvl8pPr>
            <a:lvl9pPr marL="365506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3765" indent="0">
              <a:buNone/>
              <a:defRPr sz="1900" b="1"/>
            </a:lvl3pPr>
            <a:lvl4pPr marL="1370965" indent="0">
              <a:buNone/>
              <a:defRPr sz="1600" b="1"/>
            </a:lvl4pPr>
            <a:lvl5pPr marL="1827530" indent="0">
              <a:buNone/>
              <a:defRPr sz="1600" b="1"/>
            </a:lvl5pPr>
            <a:lvl6pPr marL="2284730" indent="0">
              <a:buNone/>
              <a:defRPr sz="1600" b="1"/>
            </a:lvl6pPr>
            <a:lvl7pPr marL="2741295" indent="0">
              <a:buNone/>
              <a:defRPr sz="1600" b="1"/>
            </a:lvl7pPr>
            <a:lvl8pPr marL="3198495" indent="0">
              <a:buNone/>
              <a:defRPr sz="1600" b="1"/>
            </a:lvl8pPr>
            <a:lvl9pPr marL="365506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6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6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6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90"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90" y="987444"/>
            <a:ext cx="6172200"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295" indent="0">
              <a:buNone/>
              <a:defRPr sz="2000"/>
            </a:lvl7pPr>
            <a:lvl8pPr marL="3198495" indent="0">
              <a:buNone/>
              <a:defRPr sz="2000"/>
            </a:lvl8pPr>
            <a:lvl9pPr marL="3655060"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0" indent="0">
              <a:buNone/>
              <a:defRPr sz="1500"/>
            </a:lvl2pPr>
            <a:lvl3pPr marL="913765" indent="0">
              <a:buNone/>
              <a:defRPr sz="1200"/>
            </a:lvl3pPr>
            <a:lvl4pPr marL="1370965" indent="0">
              <a:buNone/>
              <a:defRPr sz="1100"/>
            </a:lvl4pPr>
            <a:lvl5pPr marL="1827530" indent="0">
              <a:buNone/>
              <a:defRPr sz="1100"/>
            </a:lvl5pPr>
            <a:lvl6pPr marL="2284730" indent="0">
              <a:buNone/>
              <a:defRPr sz="1100"/>
            </a:lvl6pPr>
            <a:lvl7pPr marL="2741295" indent="0">
              <a:buNone/>
              <a:defRPr sz="1100"/>
            </a:lvl7pPr>
            <a:lvl8pPr marL="3198495" indent="0">
              <a:buNone/>
              <a:defRPr sz="1100"/>
            </a:lvl8pPr>
            <a:lvl9pPr marL="3655060" indent="0">
              <a:buNone/>
              <a:defRPr sz="110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6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6"/>
            <a:ext cx="2628901"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11" y="365146"/>
            <a:ext cx="7734301"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913765"/>
            <a:fld id="{B54AE3A7-20DA-48F3-81C3-2C954A8690A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6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65"/>
            <a:fld id="{ABDE023C-A976-4855-B18A-9D29296741E9}"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23" tIns="121823" rIns="121823" bIns="121823" anchor="ctr" anchorCtr="0">
            <a:noAutofit/>
          </a:bodyPr>
          <a:lstStyle>
            <a:lvl1pPr lvl="0">
              <a:spcBef>
                <a:spcPts val="0"/>
              </a:spcBef>
              <a:spcAft>
                <a:spcPts val="0"/>
              </a:spcAft>
              <a:buSzPts val="4800"/>
              <a:buNone/>
              <a:defRPr sz="6500"/>
            </a:lvl1pPr>
            <a:lvl2pPr lvl="1">
              <a:spcBef>
                <a:spcPts val="0"/>
              </a:spcBef>
              <a:spcAft>
                <a:spcPts val="0"/>
              </a:spcAft>
              <a:buSzPts val="4800"/>
              <a:buNone/>
              <a:defRPr sz="6500"/>
            </a:lvl2pPr>
            <a:lvl3pPr lvl="2">
              <a:spcBef>
                <a:spcPts val="0"/>
              </a:spcBef>
              <a:spcAft>
                <a:spcPts val="0"/>
              </a:spcAft>
              <a:buSzPts val="4800"/>
              <a:buNone/>
              <a:defRPr sz="6500"/>
            </a:lvl3pPr>
            <a:lvl4pPr lvl="3">
              <a:spcBef>
                <a:spcPts val="0"/>
              </a:spcBef>
              <a:spcAft>
                <a:spcPts val="0"/>
              </a:spcAft>
              <a:buSzPts val="4800"/>
              <a:buNone/>
              <a:defRPr sz="6500"/>
            </a:lvl4pPr>
            <a:lvl5pPr lvl="4">
              <a:spcBef>
                <a:spcPts val="0"/>
              </a:spcBef>
              <a:spcAft>
                <a:spcPts val="0"/>
              </a:spcAft>
              <a:buSzPts val="4800"/>
              <a:buNone/>
              <a:defRPr sz="6500"/>
            </a:lvl5pPr>
            <a:lvl6pPr lvl="5">
              <a:spcBef>
                <a:spcPts val="0"/>
              </a:spcBef>
              <a:spcAft>
                <a:spcPts val="0"/>
              </a:spcAft>
              <a:buSzPts val="4800"/>
              <a:buNone/>
              <a:defRPr sz="6500"/>
            </a:lvl6pPr>
            <a:lvl7pPr lvl="6">
              <a:spcBef>
                <a:spcPts val="0"/>
              </a:spcBef>
              <a:spcAft>
                <a:spcPts val="0"/>
              </a:spcAft>
              <a:buSzPts val="4800"/>
              <a:buNone/>
              <a:defRPr sz="6500"/>
            </a:lvl7pPr>
            <a:lvl8pPr lvl="7">
              <a:spcBef>
                <a:spcPts val="0"/>
              </a:spcBef>
              <a:spcAft>
                <a:spcPts val="0"/>
              </a:spcAft>
              <a:buSzPts val="4800"/>
              <a:buNone/>
              <a:defRPr sz="6500"/>
            </a:lvl8pPr>
            <a:lvl9pPr lvl="8">
              <a:spcBef>
                <a:spcPts val="0"/>
              </a:spcBef>
              <a:spcAft>
                <a:spcPts val="0"/>
              </a:spcAft>
              <a:buSzPts val="4800"/>
              <a:buNone/>
              <a:defRPr sz="6500"/>
            </a:lvl9pPr>
          </a:lstStyle>
          <a:p/>
        </p:txBody>
      </p:sp>
      <p:sp>
        <p:nvSpPr>
          <p:cNvPr id="34" name="Google Shape;34;p8"/>
          <p:cNvSpPr txBox="1">
            <a:spLocks noGrp="1"/>
          </p:cNvSpPr>
          <p:nvPr>
            <p:ph type="sldNum" idx="12"/>
          </p:nvPr>
        </p:nvSpPr>
        <p:spPr>
          <a:xfrm>
            <a:off x="11296610" y="6217623"/>
            <a:ext cx="731600" cy="524800"/>
          </a:xfrm>
          <a:prstGeom prst="rect">
            <a:avLst/>
          </a:prstGeom>
        </p:spPr>
        <p:txBody>
          <a:bodyPr spcFirstLastPara="1" wrap="square" lIns="121823" tIns="121823" rIns="121823" bIns="1218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fld>
            <a:endParaRPr lang="en-GB">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4400"/>
            </a:lvl1pPr>
          </a:lstStyle>
          <a:p>
            <a:r>
              <a:rPr lang="en-US"/>
              <a:t>Click to edit Master title style</a:t>
            </a:r>
            <a:endParaRPr lang="en-US"/>
          </a:p>
        </p:txBody>
      </p:sp>
      <p:sp>
        <p:nvSpPr>
          <p:cNvPr id="3" name="Subtitle 2"/>
          <p:cNvSpPr>
            <a:spLocks noGrp="1"/>
          </p:cNvSpPr>
          <p:nvPr>
            <p:ph type="subTitle" idx="1"/>
          </p:nvPr>
        </p:nvSpPr>
        <p:spPr>
          <a:xfrm>
            <a:off x="1524000" y="3602044"/>
            <a:ext cx="9144000" cy="1655763"/>
          </a:xfrm>
        </p:spPr>
        <p:txBody>
          <a:bodyPr/>
          <a:lstStyle>
            <a:lvl1pPr marL="0" indent="0" algn="ctr">
              <a:buNone/>
              <a:defRPr sz="1900"/>
            </a:lvl1pPr>
            <a:lvl2pPr marL="342900" indent="0" algn="ctr">
              <a:buNone/>
              <a:defRPr sz="1500"/>
            </a:lvl2pPr>
            <a:lvl3pPr marL="685165" indent="0" algn="ctr">
              <a:buNone/>
              <a:defRPr sz="1300"/>
            </a:lvl3pPr>
            <a:lvl4pPr marL="1028065" indent="0" algn="ctr">
              <a:buNone/>
              <a:defRPr sz="1200"/>
            </a:lvl4pPr>
            <a:lvl5pPr marL="1370965" indent="0" algn="ctr">
              <a:buNone/>
              <a:defRPr sz="1200"/>
            </a:lvl5pPr>
            <a:lvl6pPr marL="1713865" indent="0" algn="ctr">
              <a:buNone/>
              <a:defRPr sz="1200"/>
            </a:lvl6pPr>
            <a:lvl7pPr marL="2056130" indent="0" algn="ctr">
              <a:buNone/>
              <a:defRPr sz="1200"/>
            </a:lvl7pPr>
            <a:lvl8pPr marL="2399030" indent="0" algn="ctr">
              <a:buNone/>
              <a:defRPr sz="1200"/>
            </a:lvl8pPr>
            <a:lvl9pPr marL="274193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4400"/>
            </a:lvl1pPr>
          </a:lstStyle>
          <a:p>
            <a:r>
              <a:rPr lang="en-US"/>
              <a:t>Click to edit Master title style</a:t>
            </a:r>
            <a:endParaRPr lang="en-US"/>
          </a:p>
        </p:txBody>
      </p:sp>
      <p:sp>
        <p:nvSpPr>
          <p:cNvPr id="3" name="Text Placeholder 2"/>
          <p:cNvSpPr>
            <a:spLocks noGrp="1"/>
          </p:cNvSpPr>
          <p:nvPr>
            <p:ph type="body" idx="1"/>
          </p:nvPr>
        </p:nvSpPr>
        <p:spPr>
          <a:xfrm>
            <a:off x="831850" y="4589468"/>
            <a:ext cx="10515600" cy="1500187"/>
          </a:xfrm>
        </p:spPr>
        <p:txBody>
          <a:bodyPr/>
          <a:lstStyle>
            <a:lvl1pPr marL="0" indent="0">
              <a:buNone/>
              <a:defRPr sz="1900">
                <a:solidFill>
                  <a:schemeClr val="tx1">
                    <a:tint val="75000"/>
                  </a:schemeClr>
                </a:solidFill>
              </a:defRPr>
            </a:lvl1pPr>
            <a:lvl2pPr marL="342900" indent="0">
              <a:buNone/>
              <a:defRPr sz="1500">
                <a:solidFill>
                  <a:schemeClr val="tx1">
                    <a:tint val="75000"/>
                  </a:schemeClr>
                </a:solidFill>
              </a:defRPr>
            </a:lvl2pPr>
            <a:lvl3pPr marL="685165" indent="0">
              <a:buNone/>
              <a:defRPr sz="1300">
                <a:solidFill>
                  <a:schemeClr val="tx1">
                    <a:tint val="75000"/>
                  </a:schemeClr>
                </a:solidFill>
              </a:defRPr>
            </a:lvl3pPr>
            <a:lvl4pPr marL="1028065"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130" indent="0">
              <a:buNone/>
              <a:defRPr sz="1200">
                <a:solidFill>
                  <a:schemeClr val="tx1">
                    <a:tint val="75000"/>
                  </a:schemeClr>
                </a:solidFill>
              </a:defRPr>
            </a:lvl7pPr>
            <a:lvl8pPr marL="2399030" indent="0">
              <a:buNone/>
              <a:defRPr sz="1200">
                <a:solidFill>
                  <a:schemeClr val="tx1">
                    <a:tint val="75000"/>
                  </a:schemeClr>
                </a:solidFill>
              </a:defRPr>
            </a:lvl8pPr>
            <a:lvl9pPr marL="274193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1900" b="1"/>
            </a:lvl1pPr>
          </a:lstStyle>
          <a:p>
            <a:r>
              <a:rPr lang="en-US"/>
              <a:t>Click to edit Master title style</a:t>
            </a:r>
            <a:endParaRPr lang="en-US"/>
          </a:p>
        </p:txBody>
      </p:sp>
      <p:sp>
        <p:nvSpPr>
          <p:cNvPr id="3" name="Content Placeholder 2"/>
          <p:cNvSpPr>
            <a:spLocks noGrp="1"/>
          </p:cNvSpPr>
          <p:nvPr>
            <p:ph idx="1"/>
          </p:nvPr>
        </p:nvSpPr>
        <p:spPr>
          <a:xfrm>
            <a:off x="4766741" y="273060"/>
            <a:ext cx="6815667" cy="585311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200"/>
            </a:lvl1pPr>
            <a:lvl2pPr marL="411480" indent="0">
              <a:buNone/>
              <a:defRPr sz="1100"/>
            </a:lvl2pPr>
            <a:lvl3pPr marL="822325" indent="0">
              <a:buNone/>
              <a:defRPr sz="900"/>
            </a:lvl3pPr>
            <a:lvl4pPr marL="1233805" indent="0">
              <a:buNone/>
              <a:defRPr sz="800"/>
            </a:lvl4pPr>
            <a:lvl5pPr marL="1645285" indent="0">
              <a:buNone/>
              <a:defRPr sz="800"/>
            </a:lvl5pPr>
            <a:lvl6pPr marL="2056130" indent="0">
              <a:buNone/>
              <a:defRPr sz="800"/>
            </a:lvl6pPr>
            <a:lvl7pPr marL="2467610" indent="0">
              <a:buNone/>
              <a:defRPr sz="800"/>
            </a:lvl7pPr>
            <a:lvl8pPr marL="2879090" indent="0">
              <a:buNone/>
              <a:defRPr sz="800"/>
            </a:lvl8pPr>
            <a:lvl9pPr marL="328993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7"/>
            <a:ext cx="5376673"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7" y="1600207"/>
            <a:ext cx="5376673"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7"/>
            <a:ext cx="5157787" cy="823912"/>
          </a:xfrm>
        </p:spPr>
        <p:txBody>
          <a:bodyPr anchor="b"/>
          <a:lstStyle>
            <a:lvl1pPr marL="0" indent="0">
              <a:buNone/>
              <a:defRPr sz="1900" b="1"/>
            </a:lvl1pPr>
            <a:lvl2pPr marL="342900" indent="0">
              <a:buNone/>
              <a:defRPr sz="15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1900" b="1"/>
            </a:lvl1pPr>
            <a:lvl2pPr marL="342900" indent="0">
              <a:buNone/>
              <a:defRPr sz="1500" b="1"/>
            </a:lvl2pPr>
            <a:lvl3pPr marL="685165" indent="0">
              <a:buNone/>
              <a:defRPr sz="1300" b="1"/>
            </a:lvl3pPr>
            <a:lvl4pPr marL="1028065" indent="0">
              <a:buNone/>
              <a:defRPr sz="1200" b="1"/>
            </a:lvl4pPr>
            <a:lvl5pPr marL="1370965" indent="0">
              <a:buNone/>
              <a:defRPr sz="1200" b="1"/>
            </a:lvl5pPr>
            <a:lvl6pPr marL="1713865" indent="0">
              <a:buNone/>
              <a:defRPr sz="1200" b="1"/>
            </a:lvl6pPr>
            <a:lvl7pPr marL="2056130" indent="0">
              <a:buNone/>
              <a:defRPr sz="1200" b="1"/>
            </a:lvl7pPr>
            <a:lvl8pPr marL="2399030" indent="0">
              <a:buNone/>
              <a:defRPr sz="1200" b="1"/>
            </a:lvl8pPr>
            <a:lvl9pPr marL="274193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90" y="987436"/>
            <a:ext cx="6172200" cy="4873625"/>
          </a:xfrm>
        </p:spPr>
        <p:txBody>
          <a:bodyPr/>
          <a:lstStyle>
            <a:lvl1pPr>
              <a:defRPr sz="2400"/>
            </a:lvl1pPr>
            <a:lvl2pPr>
              <a:defRPr sz="22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900" indent="0">
              <a:buNone/>
              <a:defRPr sz="1100"/>
            </a:lvl2pPr>
            <a:lvl3pPr marL="685165" indent="0">
              <a:buNone/>
              <a:defRPr sz="9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90" y="987436"/>
            <a:ext cx="6172200" cy="4873625"/>
          </a:xfrm>
        </p:spPr>
        <p:txBody>
          <a:bodyPr/>
          <a:lstStyle>
            <a:lvl1pPr marL="0" indent="0">
              <a:buNone/>
              <a:defRPr sz="2400"/>
            </a:lvl1pPr>
            <a:lvl2pPr marL="342900" indent="0">
              <a:buNone/>
              <a:defRPr sz="2200"/>
            </a:lvl2pPr>
            <a:lvl3pPr marL="685165" indent="0">
              <a:buNone/>
              <a:defRPr sz="1900"/>
            </a:lvl3pPr>
            <a:lvl4pPr marL="1028065" indent="0">
              <a:buNone/>
              <a:defRPr sz="1500"/>
            </a:lvl4pPr>
            <a:lvl5pPr marL="1370965" indent="0">
              <a:buNone/>
              <a:defRPr sz="1500"/>
            </a:lvl5pPr>
            <a:lvl6pPr marL="1713865" indent="0">
              <a:buNone/>
              <a:defRPr sz="1500"/>
            </a:lvl6pPr>
            <a:lvl7pPr marL="2056130" indent="0">
              <a:buNone/>
              <a:defRPr sz="1500"/>
            </a:lvl7pPr>
            <a:lvl8pPr marL="2399030" indent="0">
              <a:buNone/>
              <a:defRPr sz="1500"/>
            </a:lvl8pPr>
            <a:lvl9pPr marL="2741930"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900" indent="0">
              <a:buNone/>
              <a:defRPr sz="1100"/>
            </a:lvl2pPr>
            <a:lvl3pPr marL="685165" indent="0">
              <a:buNone/>
              <a:defRPr sz="900"/>
            </a:lvl3pPr>
            <a:lvl4pPr marL="1028065" indent="0">
              <a:buNone/>
              <a:defRPr sz="800"/>
            </a:lvl4pPr>
            <a:lvl5pPr marL="1370965" indent="0">
              <a:buNone/>
              <a:defRPr sz="800"/>
            </a:lvl5pPr>
            <a:lvl6pPr marL="1713865" indent="0">
              <a:buNone/>
              <a:defRPr sz="800"/>
            </a:lvl6pPr>
            <a:lvl7pPr marL="2056130" indent="0">
              <a:buNone/>
              <a:defRPr sz="800"/>
            </a:lvl7pPr>
            <a:lvl8pPr marL="2399030" indent="0">
              <a:buNone/>
              <a:defRPr sz="800"/>
            </a:lvl8pPr>
            <a:lvl9pPr marL="2741930"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8" y="274641"/>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195" indent="0" algn="ctr">
              <a:buNone/>
              <a:defRPr>
                <a:solidFill>
                  <a:schemeClr val="tx1">
                    <a:tint val="75000"/>
                  </a:schemeClr>
                </a:solidFill>
              </a:defRPr>
            </a:lvl2pPr>
            <a:lvl3pPr marL="1088390" indent="0" algn="ctr">
              <a:buNone/>
              <a:defRPr>
                <a:solidFill>
                  <a:schemeClr val="tx1">
                    <a:tint val="75000"/>
                  </a:schemeClr>
                </a:solidFill>
              </a:defRPr>
            </a:lvl3pPr>
            <a:lvl4pPr marL="1631950" indent="0" algn="ctr">
              <a:buNone/>
              <a:defRPr>
                <a:solidFill>
                  <a:schemeClr val="tx1">
                    <a:tint val="75000"/>
                  </a:schemeClr>
                </a:solidFill>
              </a:defRPr>
            </a:lvl4pPr>
            <a:lvl5pPr marL="2176145" indent="0" algn="ctr">
              <a:buNone/>
              <a:defRPr>
                <a:solidFill>
                  <a:schemeClr val="tx1">
                    <a:tint val="75000"/>
                  </a:schemeClr>
                </a:solidFill>
              </a:defRPr>
            </a:lvl5pPr>
            <a:lvl6pPr marL="2720340" indent="0" algn="ctr">
              <a:buNone/>
              <a:defRPr>
                <a:solidFill>
                  <a:schemeClr val="tx1">
                    <a:tint val="75000"/>
                  </a:schemeClr>
                </a:solidFill>
              </a:defRPr>
            </a:lvl6pPr>
            <a:lvl7pPr marL="3264535" indent="0" algn="ctr">
              <a:buNone/>
              <a:defRPr>
                <a:solidFill>
                  <a:schemeClr val="tx1">
                    <a:tint val="75000"/>
                  </a:schemeClr>
                </a:solidFill>
              </a:defRPr>
            </a:lvl7pPr>
            <a:lvl8pPr marL="3808730" indent="0" algn="ctr">
              <a:buNone/>
              <a:defRPr>
                <a:solidFill>
                  <a:schemeClr val="tx1">
                    <a:tint val="75000"/>
                  </a:schemeClr>
                </a:solidFill>
              </a:defRPr>
            </a:lvl8pPr>
            <a:lvl9pPr marL="435229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defTabSz="1228725">
              <a:defRPr/>
            </a:lvl1pPr>
          </a:lstStyle>
          <a:p>
            <a:pPr>
              <a:defRPr/>
            </a:pPr>
            <a:fld id="{7C5EDF10-6E20-43E1-944D-1116401A2F4E}" type="datetimeFigureOut">
              <a:rPr lang="en-US"/>
            </a:fld>
            <a:endParaRPr lang="en-US"/>
          </a:p>
        </p:txBody>
      </p:sp>
      <p:sp>
        <p:nvSpPr>
          <p:cNvPr id="5" name="Footer Placeholder 4"/>
          <p:cNvSpPr>
            <a:spLocks noGrp="1"/>
          </p:cNvSpPr>
          <p:nvPr>
            <p:ph type="ftr" sz="quarter" idx="11"/>
          </p:nvPr>
        </p:nvSpPr>
        <p:spPr/>
        <p:txBody>
          <a:bodyPr/>
          <a:lstStyle>
            <a:lvl1pPr defTabSz="1228725">
              <a:defRPr/>
            </a:lvl1pPr>
          </a:lstStyle>
          <a:p>
            <a:pPr>
              <a:defRPr/>
            </a:pPr>
            <a:endParaRPr lang="en-US"/>
          </a:p>
        </p:txBody>
      </p:sp>
      <p:sp>
        <p:nvSpPr>
          <p:cNvPr id="6" name="Slide Number Placeholder 5"/>
          <p:cNvSpPr>
            <a:spLocks noGrp="1"/>
          </p:cNvSpPr>
          <p:nvPr>
            <p:ph type="sldNum" sz="quarter" idx="12"/>
          </p:nvPr>
        </p:nvSpPr>
        <p:spPr/>
        <p:txBody>
          <a:bodyPr/>
          <a:lstStyle>
            <a:lvl1pPr defTabSz="1228725">
              <a:defRPr/>
            </a:lvl1pPr>
          </a:lstStyle>
          <a:p>
            <a:pPr>
              <a:defRPr/>
            </a:pPr>
            <a:fld id="{0C100800-92AC-454D-8D64-6D7A2E1C6FDB}" type="slidenum">
              <a:rPr lang="en-US" altLang="en-US"/>
            </a:fld>
            <a:endParaRPr lang="en-US"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defTabSz="1228725">
              <a:defRPr/>
            </a:lvl1pPr>
          </a:lstStyle>
          <a:p>
            <a:pPr>
              <a:defRPr/>
            </a:pPr>
            <a:fld id="{EB9EDB16-8A95-496A-91A8-339FD9BECBA5}" type="datetimeFigureOut">
              <a:rPr lang="en-US"/>
            </a:fld>
            <a:endParaRPr lang="en-US"/>
          </a:p>
        </p:txBody>
      </p:sp>
      <p:sp>
        <p:nvSpPr>
          <p:cNvPr id="5" name="Footer Placeholder 4"/>
          <p:cNvSpPr>
            <a:spLocks noGrp="1"/>
          </p:cNvSpPr>
          <p:nvPr>
            <p:ph type="ftr" sz="quarter" idx="11"/>
          </p:nvPr>
        </p:nvSpPr>
        <p:spPr/>
        <p:txBody>
          <a:bodyPr/>
          <a:lstStyle>
            <a:lvl1pPr defTabSz="1228725">
              <a:defRPr/>
            </a:lvl1pPr>
          </a:lstStyle>
          <a:p>
            <a:pPr>
              <a:defRPr/>
            </a:pPr>
            <a:endParaRPr lang="en-US"/>
          </a:p>
        </p:txBody>
      </p:sp>
      <p:sp>
        <p:nvSpPr>
          <p:cNvPr id="6" name="Slide Number Placeholder 5"/>
          <p:cNvSpPr>
            <a:spLocks noGrp="1"/>
          </p:cNvSpPr>
          <p:nvPr>
            <p:ph type="sldNum" sz="quarter" idx="12"/>
          </p:nvPr>
        </p:nvSpPr>
        <p:spPr/>
        <p:txBody>
          <a:bodyPr/>
          <a:lstStyle>
            <a:lvl1pPr defTabSz="1228725">
              <a:defRPr/>
            </a:lvl1pPr>
          </a:lstStyle>
          <a:p>
            <a:pPr>
              <a:defRPr/>
            </a:pPr>
            <a:fld id="{502815C5-40EA-490A-8060-EE2ACB677025}"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11480" indent="0">
              <a:buNone/>
              <a:defRPr sz="2600"/>
            </a:lvl2pPr>
            <a:lvl3pPr marL="822325" indent="0">
              <a:buNone/>
              <a:defRPr sz="2200"/>
            </a:lvl3pPr>
            <a:lvl4pPr marL="1233805" indent="0">
              <a:buNone/>
              <a:defRPr sz="1900"/>
            </a:lvl4pPr>
            <a:lvl5pPr marL="1645285" indent="0">
              <a:buNone/>
              <a:defRPr sz="1900"/>
            </a:lvl5pPr>
            <a:lvl6pPr marL="2056130" indent="0">
              <a:buNone/>
              <a:defRPr sz="1900"/>
            </a:lvl6pPr>
            <a:lvl7pPr marL="2467610" indent="0">
              <a:buNone/>
              <a:defRPr sz="1900"/>
            </a:lvl7pPr>
            <a:lvl8pPr marL="2879090" indent="0">
              <a:buNone/>
              <a:defRPr sz="1900"/>
            </a:lvl8pPr>
            <a:lvl9pPr marL="3289935" indent="0">
              <a:buNone/>
              <a:defRPr sz="19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200"/>
            </a:lvl1pPr>
            <a:lvl2pPr marL="411480" indent="0">
              <a:buNone/>
              <a:defRPr sz="1100"/>
            </a:lvl2pPr>
            <a:lvl3pPr marL="822325" indent="0">
              <a:buNone/>
              <a:defRPr sz="900"/>
            </a:lvl3pPr>
            <a:lvl4pPr marL="1233805" indent="0">
              <a:buNone/>
              <a:defRPr sz="800"/>
            </a:lvl4pPr>
            <a:lvl5pPr marL="1645285" indent="0">
              <a:buNone/>
              <a:defRPr sz="800"/>
            </a:lvl5pPr>
            <a:lvl6pPr marL="2056130" indent="0">
              <a:buNone/>
              <a:defRPr sz="800"/>
            </a:lvl6pPr>
            <a:lvl7pPr marL="2467610" indent="0">
              <a:buNone/>
              <a:defRPr sz="800"/>
            </a:lvl7pPr>
            <a:lvl8pPr marL="2879090" indent="0">
              <a:buNone/>
              <a:defRPr sz="800"/>
            </a:lvl8pPr>
            <a:lvl9pPr marL="3289935" indent="0">
              <a:buNone/>
              <a:defRPr sz="8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D3C5C46-425D-4430-A476-AE35FFC526C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700" b="1" cap="all"/>
            </a:lvl1pPr>
          </a:lstStyle>
          <a:p>
            <a:r>
              <a:rPr lang="en-US"/>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400">
                <a:solidFill>
                  <a:schemeClr val="tx1">
                    <a:tint val="75000"/>
                  </a:schemeClr>
                </a:solidFill>
              </a:defRPr>
            </a:lvl1pPr>
            <a:lvl2pPr marL="544195" indent="0">
              <a:buNone/>
              <a:defRPr sz="2200">
                <a:solidFill>
                  <a:schemeClr val="tx1">
                    <a:tint val="75000"/>
                  </a:schemeClr>
                </a:solidFill>
              </a:defRPr>
            </a:lvl2pPr>
            <a:lvl3pPr marL="1088390" indent="0">
              <a:buNone/>
              <a:defRPr sz="1900">
                <a:solidFill>
                  <a:schemeClr val="tx1">
                    <a:tint val="75000"/>
                  </a:schemeClr>
                </a:solidFill>
              </a:defRPr>
            </a:lvl3pPr>
            <a:lvl4pPr marL="1631950" indent="0">
              <a:buNone/>
              <a:defRPr sz="1600">
                <a:solidFill>
                  <a:schemeClr val="tx1">
                    <a:tint val="75000"/>
                  </a:schemeClr>
                </a:solidFill>
              </a:defRPr>
            </a:lvl4pPr>
            <a:lvl5pPr marL="2176145" indent="0">
              <a:buNone/>
              <a:defRPr sz="1600">
                <a:solidFill>
                  <a:schemeClr val="tx1">
                    <a:tint val="75000"/>
                  </a:schemeClr>
                </a:solidFill>
              </a:defRPr>
            </a:lvl5pPr>
            <a:lvl6pPr marL="2720340" indent="0">
              <a:buNone/>
              <a:defRPr sz="1600">
                <a:solidFill>
                  <a:schemeClr val="tx1">
                    <a:tint val="75000"/>
                  </a:schemeClr>
                </a:solidFill>
              </a:defRPr>
            </a:lvl6pPr>
            <a:lvl7pPr marL="3264535" indent="0">
              <a:buNone/>
              <a:defRPr sz="1600">
                <a:solidFill>
                  <a:schemeClr val="tx1">
                    <a:tint val="75000"/>
                  </a:schemeClr>
                </a:solidFill>
              </a:defRPr>
            </a:lvl7pPr>
            <a:lvl8pPr marL="3808730" indent="0">
              <a:buNone/>
              <a:defRPr sz="1600">
                <a:solidFill>
                  <a:schemeClr val="tx1">
                    <a:tint val="75000"/>
                  </a:schemeClr>
                </a:solidFill>
              </a:defRPr>
            </a:lvl8pPr>
            <a:lvl9pPr marL="435229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defTabSz="1228725">
              <a:defRPr/>
            </a:lvl1pPr>
          </a:lstStyle>
          <a:p>
            <a:pPr>
              <a:defRPr/>
            </a:pPr>
            <a:fld id="{6ED4A1DD-078B-4EE1-A900-0BB89535DC65}" type="datetimeFigureOut">
              <a:rPr lang="en-US"/>
            </a:fld>
            <a:endParaRPr lang="en-US"/>
          </a:p>
        </p:txBody>
      </p:sp>
      <p:sp>
        <p:nvSpPr>
          <p:cNvPr id="5" name="Footer Placeholder 4"/>
          <p:cNvSpPr>
            <a:spLocks noGrp="1"/>
          </p:cNvSpPr>
          <p:nvPr>
            <p:ph type="ftr" sz="quarter" idx="11"/>
          </p:nvPr>
        </p:nvSpPr>
        <p:spPr/>
        <p:txBody>
          <a:bodyPr/>
          <a:lstStyle>
            <a:lvl1pPr defTabSz="1228725">
              <a:defRPr/>
            </a:lvl1pPr>
          </a:lstStyle>
          <a:p>
            <a:pPr>
              <a:defRPr/>
            </a:pPr>
            <a:endParaRPr lang="en-US"/>
          </a:p>
        </p:txBody>
      </p:sp>
      <p:sp>
        <p:nvSpPr>
          <p:cNvPr id="6" name="Slide Number Placeholder 5"/>
          <p:cNvSpPr>
            <a:spLocks noGrp="1"/>
          </p:cNvSpPr>
          <p:nvPr>
            <p:ph type="sldNum" sz="quarter" idx="12"/>
          </p:nvPr>
        </p:nvSpPr>
        <p:spPr/>
        <p:txBody>
          <a:bodyPr/>
          <a:lstStyle>
            <a:lvl1pPr defTabSz="1228725">
              <a:defRPr/>
            </a:lvl1pPr>
          </a:lstStyle>
          <a:p>
            <a:pPr>
              <a:defRPr/>
            </a:pPr>
            <a:fld id="{8ABB9560-E782-4F24-BE3F-DEF9031C481E}" type="slidenum">
              <a:rPr lang="en-US" altLang="en-US"/>
            </a:fld>
            <a:endParaRPr lang="en-US"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10"/>
            <a:ext cx="5384800" cy="4525963"/>
          </a:xfrm>
        </p:spPr>
        <p:txBody>
          <a:bodyPr/>
          <a:lstStyle>
            <a:lvl1pPr>
              <a:defRPr sz="34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10"/>
            <a:ext cx="5384800" cy="4525963"/>
          </a:xfrm>
        </p:spPr>
        <p:txBody>
          <a:bodyPr/>
          <a:lstStyle>
            <a:lvl1pPr>
              <a:defRPr sz="34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defTabSz="1228725">
              <a:defRPr/>
            </a:lvl1pPr>
          </a:lstStyle>
          <a:p>
            <a:pPr>
              <a:defRPr/>
            </a:pPr>
            <a:fld id="{2077EBDB-3DF8-4479-BF9C-433AD6D7EF28}" type="datetimeFigureOut">
              <a:rPr lang="en-US"/>
            </a:fld>
            <a:endParaRPr lang="en-US"/>
          </a:p>
        </p:txBody>
      </p:sp>
      <p:sp>
        <p:nvSpPr>
          <p:cNvPr id="6" name="Footer Placeholder 4"/>
          <p:cNvSpPr>
            <a:spLocks noGrp="1"/>
          </p:cNvSpPr>
          <p:nvPr>
            <p:ph type="ftr" sz="quarter" idx="11"/>
          </p:nvPr>
        </p:nvSpPr>
        <p:spPr/>
        <p:txBody>
          <a:bodyPr/>
          <a:lstStyle>
            <a:lvl1pPr defTabSz="1228725">
              <a:defRPr/>
            </a:lvl1pPr>
          </a:lstStyle>
          <a:p>
            <a:pPr>
              <a:defRPr/>
            </a:pPr>
            <a:endParaRPr lang="en-US"/>
          </a:p>
        </p:txBody>
      </p:sp>
      <p:sp>
        <p:nvSpPr>
          <p:cNvPr id="7" name="Slide Number Placeholder 5"/>
          <p:cNvSpPr>
            <a:spLocks noGrp="1"/>
          </p:cNvSpPr>
          <p:nvPr>
            <p:ph type="sldNum" sz="quarter" idx="12"/>
          </p:nvPr>
        </p:nvSpPr>
        <p:spPr/>
        <p:txBody>
          <a:bodyPr/>
          <a:lstStyle>
            <a:lvl1pPr defTabSz="1228725">
              <a:defRPr/>
            </a:lvl1pPr>
          </a:lstStyle>
          <a:p>
            <a:pPr>
              <a:defRPr/>
            </a:pPr>
            <a:fld id="{C60B0F08-2DA4-450F-9357-56EA6131EF2E}" type="slidenum">
              <a:rPr lang="en-US" altLang="en-US"/>
            </a:fld>
            <a:endParaRPr lang="en-US"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1" y="1535112"/>
            <a:ext cx="5386917" cy="639762"/>
          </a:xfrm>
        </p:spPr>
        <p:txBody>
          <a:bodyPr anchor="b"/>
          <a:lstStyle>
            <a:lvl1pPr marL="0" indent="0">
              <a:buNone/>
              <a:defRPr sz="2800" b="1"/>
            </a:lvl1pPr>
            <a:lvl2pPr marL="544195" indent="0">
              <a:buNone/>
              <a:defRPr sz="2400" b="1"/>
            </a:lvl2pPr>
            <a:lvl3pPr marL="1088390" indent="0">
              <a:buNone/>
              <a:defRPr sz="2200" b="1"/>
            </a:lvl3pPr>
            <a:lvl4pPr marL="1631950" indent="0">
              <a:buNone/>
              <a:defRPr sz="1900" b="1"/>
            </a:lvl4pPr>
            <a:lvl5pPr marL="2176145" indent="0">
              <a:buNone/>
              <a:defRPr sz="1900" b="1"/>
            </a:lvl5pPr>
            <a:lvl6pPr marL="2720340" indent="0">
              <a:buNone/>
              <a:defRPr sz="1900" b="1"/>
            </a:lvl6pPr>
            <a:lvl7pPr marL="3264535" indent="0">
              <a:buNone/>
              <a:defRPr sz="1900" b="1"/>
            </a:lvl7pPr>
            <a:lvl8pPr marL="3808730" indent="0">
              <a:buNone/>
              <a:defRPr sz="1900" b="1"/>
            </a:lvl8pPr>
            <a:lvl9pPr marL="4352290" indent="0">
              <a:buNone/>
              <a:defRPr sz="1900" b="1"/>
            </a:lvl9pPr>
          </a:lstStyle>
          <a:p>
            <a:pPr lvl="0"/>
            <a:r>
              <a:rPr lang="en-US"/>
              <a:t>Click to edit Master text styles</a:t>
            </a:r>
            <a:endParaRPr lang="en-US"/>
          </a:p>
        </p:txBody>
      </p:sp>
      <p:sp>
        <p:nvSpPr>
          <p:cNvPr id="4" name="Content Placeholder 3"/>
          <p:cNvSpPr>
            <a:spLocks noGrp="1"/>
          </p:cNvSpPr>
          <p:nvPr>
            <p:ph sz="half" idx="2"/>
          </p:nvPr>
        </p:nvSpPr>
        <p:spPr>
          <a:xfrm>
            <a:off x="609601" y="2174874"/>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7" y="1535112"/>
            <a:ext cx="5389034" cy="639762"/>
          </a:xfrm>
        </p:spPr>
        <p:txBody>
          <a:bodyPr anchor="b"/>
          <a:lstStyle>
            <a:lvl1pPr marL="0" indent="0">
              <a:buNone/>
              <a:defRPr sz="2800" b="1"/>
            </a:lvl1pPr>
            <a:lvl2pPr marL="544195" indent="0">
              <a:buNone/>
              <a:defRPr sz="2400" b="1"/>
            </a:lvl2pPr>
            <a:lvl3pPr marL="1088390" indent="0">
              <a:buNone/>
              <a:defRPr sz="2200" b="1"/>
            </a:lvl3pPr>
            <a:lvl4pPr marL="1631950" indent="0">
              <a:buNone/>
              <a:defRPr sz="1900" b="1"/>
            </a:lvl4pPr>
            <a:lvl5pPr marL="2176145" indent="0">
              <a:buNone/>
              <a:defRPr sz="1900" b="1"/>
            </a:lvl5pPr>
            <a:lvl6pPr marL="2720340" indent="0">
              <a:buNone/>
              <a:defRPr sz="1900" b="1"/>
            </a:lvl6pPr>
            <a:lvl7pPr marL="3264535" indent="0">
              <a:buNone/>
              <a:defRPr sz="1900" b="1"/>
            </a:lvl7pPr>
            <a:lvl8pPr marL="3808730" indent="0">
              <a:buNone/>
              <a:defRPr sz="1900" b="1"/>
            </a:lvl8pPr>
            <a:lvl9pPr marL="4352290" indent="0">
              <a:buNone/>
              <a:defRPr sz="1900" b="1"/>
            </a:lvl9pPr>
          </a:lstStyle>
          <a:p>
            <a:pPr lvl="0"/>
            <a:r>
              <a:rPr lang="en-US"/>
              <a:t>Click to edit Master text styles</a:t>
            </a:r>
            <a:endParaRPr lang="en-US"/>
          </a:p>
        </p:txBody>
      </p:sp>
      <p:sp>
        <p:nvSpPr>
          <p:cNvPr id="6" name="Content Placeholder 5"/>
          <p:cNvSpPr>
            <a:spLocks noGrp="1"/>
          </p:cNvSpPr>
          <p:nvPr>
            <p:ph sz="quarter" idx="4"/>
          </p:nvPr>
        </p:nvSpPr>
        <p:spPr>
          <a:xfrm>
            <a:off x="6193367" y="2174874"/>
            <a:ext cx="5389034"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defTabSz="1228725">
              <a:defRPr/>
            </a:lvl1pPr>
          </a:lstStyle>
          <a:p>
            <a:pPr>
              <a:defRPr/>
            </a:pPr>
            <a:fld id="{BC4C924E-5C3A-44C4-8D48-0B5D51FEDE59}" type="datetimeFigureOut">
              <a:rPr lang="en-US"/>
            </a:fld>
            <a:endParaRPr lang="en-US"/>
          </a:p>
        </p:txBody>
      </p:sp>
      <p:sp>
        <p:nvSpPr>
          <p:cNvPr id="8" name="Footer Placeholder 4"/>
          <p:cNvSpPr>
            <a:spLocks noGrp="1"/>
          </p:cNvSpPr>
          <p:nvPr>
            <p:ph type="ftr" sz="quarter" idx="11"/>
          </p:nvPr>
        </p:nvSpPr>
        <p:spPr/>
        <p:txBody>
          <a:bodyPr/>
          <a:lstStyle>
            <a:lvl1pPr defTabSz="1228725">
              <a:defRPr/>
            </a:lvl1pPr>
          </a:lstStyle>
          <a:p>
            <a:pPr>
              <a:defRPr/>
            </a:pPr>
            <a:endParaRPr lang="en-US"/>
          </a:p>
        </p:txBody>
      </p:sp>
      <p:sp>
        <p:nvSpPr>
          <p:cNvPr id="9" name="Slide Number Placeholder 5"/>
          <p:cNvSpPr>
            <a:spLocks noGrp="1"/>
          </p:cNvSpPr>
          <p:nvPr>
            <p:ph type="sldNum" sz="quarter" idx="12"/>
          </p:nvPr>
        </p:nvSpPr>
        <p:spPr/>
        <p:txBody>
          <a:bodyPr/>
          <a:lstStyle>
            <a:lvl1pPr defTabSz="1228725">
              <a:defRPr/>
            </a:lvl1pPr>
          </a:lstStyle>
          <a:p>
            <a:pPr>
              <a:defRPr/>
            </a:pPr>
            <a:fld id="{67A1F029-1201-4D35-90F8-C7D2DBA970EF}" type="slidenum">
              <a:rPr lang="en-US" altLang="en-US"/>
            </a:fld>
            <a:endParaRPr lang="en-US"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defTabSz="1228725">
              <a:defRPr/>
            </a:lvl1pPr>
          </a:lstStyle>
          <a:p>
            <a:pPr>
              <a:defRPr/>
            </a:pPr>
            <a:fld id="{1342AC54-6B99-4159-A59C-D992D9ED7A78}" type="datetimeFigureOut">
              <a:rPr lang="en-US"/>
            </a:fld>
            <a:endParaRPr lang="en-US"/>
          </a:p>
        </p:txBody>
      </p:sp>
      <p:sp>
        <p:nvSpPr>
          <p:cNvPr id="4" name="Footer Placeholder 4"/>
          <p:cNvSpPr>
            <a:spLocks noGrp="1"/>
          </p:cNvSpPr>
          <p:nvPr>
            <p:ph type="ftr" sz="quarter" idx="11"/>
          </p:nvPr>
        </p:nvSpPr>
        <p:spPr/>
        <p:txBody>
          <a:bodyPr/>
          <a:lstStyle>
            <a:lvl1pPr defTabSz="1228725">
              <a:defRPr/>
            </a:lvl1pPr>
          </a:lstStyle>
          <a:p>
            <a:pPr>
              <a:defRPr/>
            </a:pPr>
            <a:endParaRPr lang="en-US"/>
          </a:p>
        </p:txBody>
      </p:sp>
      <p:sp>
        <p:nvSpPr>
          <p:cNvPr id="5" name="Slide Number Placeholder 5"/>
          <p:cNvSpPr>
            <a:spLocks noGrp="1"/>
          </p:cNvSpPr>
          <p:nvPr>
            <p:ph type="sldNum" sz="quarter" idx="12"/>
          </p:nvPr>
        </p:nvSpPr>
        <p:spPr/>
        <p:txBody>
          <a:bodyPr/>
          <a:lstStyle>
            <a:lvl1pPr defTabSz="1228725">
              <a:defRPr/>
            </a:lvl1pPr>
          </a:lstStyle>
          <a:p>
            <a:pPr>
              <a:defRPr/>
            </a:pPr>
            <a:fld id="{B28DD46D-A8D9-4125-9A50-792790180882}" type="slidenum">
              <a:rPr lang="en-US" altLang="en-US"/>
            </a:fld>
            <a:endParaRPr lang="en-US"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1228725">
              <a:defRPr/>
            </a:lvl1pPr>
          </a:lstStyle>
          <a:p>
            <a:pPr>
              <a:defRPr/>
            </a:pPr>
            <a:fld id="{1F6B055E-CFA4-4EFD-85BC-C7A60711B35D}" type="datetimeFigureOut">
              <a:rPr lang="en-US"/>
            </a:fld>
            <a:endParaRPr lang="en-US"/>
          </a:p>
        </p:txBody>
      </p:sp>
      <p:sp>
        <p:nvSpPr>
          <p:cNvPr id="3" name="Footer Placeholder 4"/>
          <p:cNvSpPr>
            <a:spLocks noGrp="1"/>
          </p:cNvSpPr>
          <p:nvPr>
            <p:ph type="ftr" sz="quarter" idx="11"/>
          </p:nvPr>
        </p:nvSpPr>
        <p:spPr/>
        <p:txBody>
          <a:bodyPr/>
          <a:lstStyle>
            <a:lvl1pPr defTabSz="1228725">
              <a:defRPr/>
            </a:lvl1pPr>
          </a:lstStyle>
          <a:p>
            <a:pPr>
              <a:defRPr/>
            </a:pPr>
            <a:endParaRPr lang="en-US"/>
          </a:p>
        </p:txBody>
      </p:sp>
      <p:sp>
        <p:nvSpPr>
          <p:cNvPr id="4" name="Slide Number Placeholder 5"/>
          <p:cNvSpPr>
            <a:spLocks noGrp="1"/>
          </p:cNvSpPr>
          <p:nvPr>
            <p:ph type="sldNum" sz="quarter" idx="12"/>
          </p:nvPr>
        </p:nvSpPr>
        <p:spPr/>
        <p:txBody>
          <a:bodyPr/>
          <a:lstStyle>
            <a:lvl1pPr defTabSz="1228725">
              <a:defRPr/>
            </a:lvl1pPr>
          </a:lstStyle>
          <a:p>
            <a:pPr>
              <a:defRPr/>
            </a:pPr>
            <a:fld id="{DF79A5F8-2F65-440A-810E-70C3638268C3}" type="slidenum">
              <a:rPr lang="en-US" altLang="en-US"/>
            </a:fld>
            <a:endParaRPr lang="en-US"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endParaRPr lang="en-US"/>
          </a:p>
        </p:txBody>
      </p:sp>
      <p:sp>
        <p:nvSpPr>
          <p:cNvPr id="3" name="Content Placeholder 2"/>
          <p:cNvSpPr>
            <a:spLocks noGrp="1"/>
          </p:cNvSpPr>
          <p:nvPr>
            <p:ph idx="1"/>
          </p:nvPr>
        </p:nvSpPr>
        <p:spPr>
          <a:xfrm>
            <a:off x="4766741" y="273052"/>
            <a:ext cx="6815667" cy="5853113"/>
          </a:xfrm>
        </p:spPr>
        <p:txBody>
          <a:bodyPr/>
          <a:lstStyle>
            <a:lvl1pPr>
              <a:defRPr sz="3800"/>
            </a:lvl1pPr>
            <a:lvl2pPr>
              <a:defRPr sz="34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600"/>
            </a:lvl1pPr>
            <a:lvl2pPr marL="544195" indent="0">
              <a:buNone/>
              <a:defRPr sz="1500"/>
            </a:lvl2pPr>
            <a:lvl3pPr marL="1088390" indent="0">
              <a:buNone/>
              <a:defRPr sz="1200"/>
            </a:lvl3pPr>
            <a:lvl4pPr marL="1631950" indent="0">
              <a:buNone/>
              <a:defRPr sz="1100"/>
            </a:lvl4pPr>
            <a:lvl5pPr marL="2176145" indent="0">
              <a:buNone/>
              <a:defRPr sz="1100"/>
            </a:lvl5pPr>
            <a:lvl6pPr marL="2720340" indent="0">
              <a:buNone/>
              <a:defRPr sz="1100"/>
            </a:lvl6pPr>
            <a:lvl7pPr marL="3264535" indent="0">
              <a:buNone/>
              <a:defRPr sz="1100"/>
            </a:lvl7pPr>
            <a:lvl8pPr marL="3808730" indent="0">
              <a:buNone/>
              <a:defRPr sz="1100"/>
            </a:lvl8pPr>
            <a:lvl9pPr marL="4352290" indent="0">
              <a:buNone/>
              <a:defRPr sz="11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defTabSz="1228725">
              <a:defRPr/>
            </a:lvl1pPr>
          </a:lstStyle>
          <a:p>
            <a:pPr>
              <a:defRPr/>
            </a:pPr>
            <a:fld id="{4E7D3183-9390-4DA6-9EBB-42095FECCF1A}" type="datetimeFigureOut">
              <a:rPr lang="en-US"/>
            </a:fld>
            <a:endParaRPr lang="en-US"/>
          </a:p>
        </p:txBody>
      </p:sp>
      <p:sp>
        <p:nvSpPr>
          <p:cNvPr id="6" name="Footer Placeholder 4"/>
          <p:cNvSpPr>
            <a:spLocks noGrp="1"/>
          </p:cNvSpPr>
          <p:nvPr>
            <p:ph type="ftr" sz="quarter" idx="11"/>
          </p:nvPr>
        </p:nvSpPr>
        <p:spPr/>
        <p:txBody>
          <a:bodyPr/>
          <a:lstStyle>
            <a:lvl1pPr defTabSz="1228725">
              <a:defRPr/>
            </a:lvl1pPr>
          </a:lstStyle>
          <a:p>
            <a:pPr>
              <a:defRPr/>
            </a:pPr>
            <a:endParaRPr lang="en-US"/>
          </a:p>
        </p:txBody>
      </p:sp>
      <p:sp>
        <p:nvSpPr>
          <p:cNvPr id="7" name="Slide Number Placeholder 5"/>
          <p:cNvSpPr>
            <a:spLocks noGrp="1"/>
          </p:cNvSpPr>
          <p:nvPr>
            <p:ph type="sldNum" sz="quarter" idx="12"/>
          </p:nvPr>
        </p:nvSpPr>
        <p:spPr/>
        <p:txBody>
          <a:bodyPr/>
          <a:lstStyle>
            <a:lvl1pPr defTabSz="1228725">
              <a:defRPr/>
            </a:lvl1pPr>
          </a:lstStyle>
          <a:p>
            <a:pPr>
              <a:defRPr/>
            </a:pPr>
            <a:fld id="{37E730CA-7509-4BD9-8C35-A8BEA8B21A94}" type="slidenum">
              <a:rPr lang="en-US" altLang="en-US"/>
            </a:fld>
            <a:endParaRPr lang="en-US"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4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00"/>
            </a:lvl1pPr>
            <a:lvl2pPr marL="544195" indent="0">
              <a:buNone/>
              <a:defRPr sz="3400"/>
            </a:lvl2pPr>
            <a:lvl3pPr marL="1088390" indent="0">
              <a:buNone/>
              <a:defRPr sz="2800"/>
            </a:lvl3pPr>
            <a:lvl4pPr marL="1631950" indent="0">
              <a:buNone/>
              <a:defRPr sz="2400"/>
            </a:lvl4pPr>
            <a:lvl5pPr marL="2176145" indent="0">
              <a:buNone/>
              <a:defRPr sz="2400"/>
            </a:lvl5pPr>
            <a:lvl6pPr marL="2720340" indent="0">
              <a:buNone/>
              <a:defRPr sz="2400"/>
            </a:lvl6pPr>
            <a:lvl7pPr marL="3264535" indent="0">
              <a:buNone/>
              <a:defRPr sz="2400"/>
            </a:lvl7pPr>
            <a:lvl8pPr marL="3808730" indent="0">
              <a:buNone/>
              <a:defRPr sz="2400"/>
            </a:lvl8pPr>
            <a:lvl9pPr marL="4352290" indent="0">
              <a:buNone/>
              <a:defRPr sz="2400"/>
            </a:lvl9pPr>
          </a:lstStyle>
          <a:p>
            <a:pPr lvl="0"/>
            <a:endParaRPr lang="en-US" noProof="0"/>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600"/>
            </a:lvl1pPr>
            <a:lvl2pPr marL="544195" indent="0">
              <a:buNone/>
              <a:defRPr sz="1500"/>
            </a:lvl2pPr>
            <a:lvl3pPr marL="1088390" indent="0">
              <a:buNone/>
              <a:defRPr sz="1200"/>
            </a:lvl3pPr>
            <a:lvl4pPr marL="1631950" indent="0">
              <a:buNone/>
              <a:defRPr sz="1100"/>
            </a:lvl4pPr>
            <a:lvl5pPr marL="2176145" indent="0">
              <a:buNone/>
              <a:defRPr sz="1100"/>
            </a:lvl5pPr>
            <a:lvl6pPr marL="2720340" indent="0">
              <a:buNone/>
              <a:defRPr sz="1100"/>
            </a:lvl6pPr>
            <a:lvl7pPr marL="3264535" indent="0">
              <a:buNone/>
              <a:defRPr sz="1100"/>
            </a:lvl7pPr>
            <a:lvl8pPr marL="3808730" indent="0">
              <a:buNone/>
              <a:defRPr sz="1100"/>
            </a:lvl8pPr>
            <a:lvl9pPr marL="4352290" indent="0">
              <a:buNone/>
              <a:defRPr sz="11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defTabSz="1228725">
              <a:defRPr/>
            </a:lvl1pPr>
          </a:lstStyle>
          <a:p>
            <a:pPr>
              <a:defRPr/>
            </a:pPr>
            <a:fld id="{294871E7-AF0E-4738-BB64-3D4DA7E7B442}" type="datetimeFigureOut">
              <a:rPr lang="en-US"/>
            </a:fld>
            <a:endParaRPr lang="en-US"/>
          </a:p>
        </p:txBody>
      </p:sp>
      <p:sp>
        <p:nvSpPr>
          <p:cNvPr id="6" name="Footer Placeholder 4"/>
          <p:cNvSpPr>
            <a:spLocks noGrp="1"/>
          </p:cNvSpPr>
          <p:nvPr>
            <p:ph type="ftr" sz="quarter" idx="11"/>
          </p:nvPr>
        </p:nvSpPr>
        <p:spPr/>
        <p:txBody>
          <a:bodyPr/>
          <a:lstStyle>
            <a:lvl1pPr defTabSz="1228725">
              <a:defRPr/>
            </a:lvl1pPr>
          </a:lstStyle>
          <a:p>
            <a:pPr>
              <a:defRPr/>
            </a:pPr>
            <a:endParaRPr lang="en-US"/>
          </a:p>
        </p:txBody>
      </p:sp>
      <p:sp>
        <p:nvSpPr>
          <p:cNvPr id="7" name="Slide Number Placeholder 5"/>
          <p:cNvSpPr>
            <a:spLocks noGrp="1"/>
          </p:cNvSpPr>
          <p:nvPr>
            <p:ph type="sldNum" sz="quarter" idx="12"/>
          </p:nvPr>
        </p:nvSpPr>
        <p:spPr/>
        <p:txBody>
          <a:bodyPr/>
          <a:lstStyle>
            <a:lvl1pPr defTabSz="1228725">
              <a:defRPr/>
            </a:lvl1pPr>
          </a:lstStyle>
          <a:p>
            <a:pPr>
              <a:defRPr/>
            </a:pPr>
            <a:fld id="{1009A0C1-608E-4B18-A274-A42E8D374ABA}" type="slidenum">
              <a:rPr lang="en-US" altLang="en-US"/>
            </a:fld>
            <a:endParaRPr lang="en-US"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defTabSz="1228725">
              <a:defRPr/>
            </a:lvl1pPr>
          </a:lstStyle>
          <a:p>
            <a:pPr>
              <a:defRPr/>
            </a:pPr>
            <a:fld id="{460AFFB9-CE56-4F7F-A0A6-E65A58DEC6C0}" type="datetimeFigureOut">
              <a:rPr lang="en-US"/>
            </a:fld>
            <a:endParaRPr lang="en-US"/>
          </a:p>
        </p:txBody>
      </p:sp>
      <p:sp>
        <p:nvSpPr>
          <p:cNvPr id="5" name="Footer Placeholder 4"/>
          <p:cNvSpPr>
            <a:spLocks noGrp="1"/>
          </p:cNvSpPr>
          <p:nvPr>
            <p:ph type="ftr" sz="quarter" idx="11"/>
          </p:nvPr>
        </p:nvSpPr>
        <p:spPr/>
        <p:txBody>
          <a:bodyPr/>
          <a:lstStyle>
            <a:lvl1pPr defTabSz="1228725">
              <a:defRPr/>
            </a:lvl1pPr>
          </a:lstStyle>
          <a:p>
            <a:pPr>
              <a:defRPr/>
            </a:pPr>
            <a:endParaRPr lang="en-US"/>
          </a:p>
        </p:txBody>
      </p:sp>
      <p:sp>
        <p:nvSpPr>
          <p:cNvPr id="6" name="Slide Number Placeholder 5"/>
          <p:cNvSpPr>
            <a:spLocks noGrp="1"/>
          </p:cNvSpPr>
          <p:nvPr>
            <p:ph type="sldNum" sz="quarter" idx="12"/>
          </p:nvPr>
        </p:nvSpPr>
        <p:spPr/>
        <p:txBody>
          <a:bodyPr/>
          <a:lstStyle>
            <a:lvl1pPr defTabSz="1228725">
              <a:defRPr/>
            </a:lvl1pPr>
          </a:lstStyle>
          <a:p>
            <a:pPr>
              <a:defRPr/>
            </a:pPr>
            <a:fld id="{8CB7A5F6-4064-4E0C-BEAA-4061E59B4B29}" type="slidenum">
              <a:rPr lang="en-US" altLang="en-US"/>
            </a:fld>
            <a:endParaRPr lang="en-US"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defTabSz="1228725">
              <a:defRPr/>
            </a:lvl1pPr>
          </a:lstStyle>
          <a:p>
            <a:pPr>
              <a:defRPr/>
            </a:pPr>
            <a:fld id="{1BF92967-FBE8-42EE-AEEA-0EE906094212}" type="datetimeFigureOut">
              <a:rPr lang="en-US"/>
            </a:fld>
            <a:endParaRPr lang="en-US"/>
          </a:p>
        </p:txBody>
      </p:sp>
      <p:sp>
        <p:nvSpPr>
          <p:cNvPr id="5" name="Footer Placeholder 4"/>
          <p:cNvSpPr>
            <a:spLocks noGrp="1"/>
          </p:cNvSpPr>
          <p:nvPr>
            <p:ph type="ftr" sz="quarter" idx="11"/>
          </p:nvPr>
        </p:nvSpPr>
        <p:spPr/>
        <p:txBody>
          <a:bodyPr/>
          <a:lstStyle>
            <a:lvl1pPr defTabSz="1228725">
              <a:defRPr/>
            </a:lvl1pPr>
          </a:lstStyle>
          <a:p>
            <a:pPr>
              <a:defRPr/>
            </a:pPr>
            <a:endParaRPr lang="en-US"/>
          </a:p>
        </p:txBody>
      </p:sp>
      <p:sp>
        <p:nvSpPr>
          <p:cNvPr id="6" name="Slide Number Placeholder 5"/>
          <p:cNvSpPr>
            <a:spLocks noGrp="1"/>
          </p:cNvSpPr>
          <p:nvPr>
            <p:ph type="sldNum" sz="quarter" idx="12"/>
          </p:nvPr>
        </p:nvSpPr>
        <p:spPr/>
        <p:txBody>
          <a:bodyPr/>
          <a:lstStyle>
            <a:lvl1pPr defTabSz="1228725">
              <a:defRPr/>
            </a:lvl1pPr>
          </a:lstStyle>
          <a:p>
            <a:pPr>
              <a:defRPr/>
            </a:pPr>
            <a:fld id="{56A0E2EE-D8D2-46CC-BB3F-02A96163336C}" type="slidenum">
              <a:rPr lang="en-US" altLang="en-US"/>
            </a:fld>
            <a:endParaRPr lang="en-US"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480" indent="0" algn="ctr">
              <a:buNone/>
              <a:defRPr>
                <a:solidFill>
                  <a:schemeClr val="tx1">
                    <a:tint val="75000"/>
                  </a:schemeClr>
                </a:solidFill>
              </a:defRPr>
            </a:lvl2pPr>
            <a:lvl3pPr marL="822325" indent="0" algn="ctr">
              <a:buNone/>
              <a:defRPr>
                <a:solidFill>
                  <a:schemeClr val="tx1">
                    <a:tint val="75000"/>
                  </a:schemeClr>
                </a:solidFill>
              </a:defRPr>
            </a:lvl3pPr>
            <a:lvl4pPr marL="1233805" indent="0" algn="ctr">
              <a:buNone/>
              <a:defRPr>
                <a:solidFill>
                  <a:schemeClr val="tx1">
                    <a:tint val="75000"/>
                  </a:schemeClr>
                </a:solidFill>
              </a:defRPr>
            </a:lvl4pPr>
            <a:lvl5pPr marL="1645285" indent="0" algn="ctr">
              <a:buNone/>
              <a:defRPr>
                <a:solidFill>
                  <a:schemeClr val="tx1">
                    <a:tint val="75000"/>
                  </a:schemeClr>
                </a:solidFill>
              </a:defRPr>
            </a:lvl5pPr>
            <a:lvl6pPr marL="2056130" indent="0" algn="ctr">
              <a:buNone/>
              <a:defRPr>
                <a:solidFill>
                  <a:schemeClr val="tx1">
                    <a:tint val="75000"/>
                  </a:schemeClr>
                </a:solidFill>
              </a:defRPr>
            </a:lvl6pPr>
            <a:lvl7pPr marL="2467610" indent="0" algn="ctr">
              <a:buNone/>
              <a:defRPr>
                <a:solidFill>
                  <a:schemeClr val="tx1">
                    <a:tint val="75000"/>
                  </a:schemeClr>
                </a:solidFill>
              </a:defRPr>
            </a:lvl7pPr>
            <a:lvl8pPr marL="2879090" indent="0" algn="ctr">
              <a:buNone/>
              <a:defRPr>
                <a:solidFill>
                  <a:schemeClr val="tx1">
                    <a:tint val="75000"/>
                  </a:schemeClr>
                </a:solidFill>
              </a:defRPr>
            </a:lvl8pPr>
            <a:lvl9pPr marL="328993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07.xml"/><Relationship Id="rId8" Type="http://schemas.openxmlformats.org/officeDocument/2006/relationships/slideLayout" Target="../slideLayouts/slideLayout106.xml"/><Relationship Id="rId7" Type="http://schemas.openxmlformats.org/officeDocument/2006/relationships/slideLayout" Target="../slideLayouts/slideLayout105.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3" Type="http://schemas.openxmlformats.org/officeDocument/2006/relationships/slideLayout" Target="../slideLayouts/slideLayout101.xml"/><Relationship Id="rId2" Type="http://schemas.openxmlformats.org/officeDocument/2006/relationships/slideLayout" Target="../slideLayouts/slideLayout100.xml"/><Relationship Id="rId13" Type="http://schemas.openxmlformats.org/officeDocument/2006/relationships/theme" Target="../theme/theme10.xml"/><Relationship Id="rId12" Type="http://schemas.openxmlformats.org/officeDocument/2006/relationships/slideLayout" Target="../slideLayouts/slideLayout110.xml"/><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 Type="http://schemas.openxmlformats.org/officeDocument/2006/relationships/slideLayout" Target="../slideLayouts/slideLayout112.xml"/><Relationship Id="rId13" Type="http://schemas.openxmlformats.org/officeDocument/2006/relationships/theme" Target="../theme/theme11.xml"/><Relationship Id="rId12" Type="http://schemas.openxmlformats.org/officeDocument/2006/relationships/slideLayout" Target="../slideLayouts/slideLayout122.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1.xml"/><Relationship Id="rId8" Type="http://schemas.openxmlformats.org/officeDocument/2006/relationships/slideLayout" Target="../slideLayouts/slideLayout130.xml"/><Relationship Id="rId7" Type="http://schemas.openxmlformats.org/officeDocument/2006/relationships/slideLayout" Target="../slideLayouts/slideLayout129.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4" Type="http://schemas.openxmlformats.org/officeDocument/2006/relationships/slideLayout" Target="../slideLayouts/slideLayout126.xml"/><Relationship Id="rId3" Type="http://schemas.openxmlformats.org/officeDocument/2006/relationships/slideLayout" Target="../slideLayouts/slideLayout125.xml"/><Relationship Id="rId2" Type="http://schemas.openxmlformats.org/officeDocument/2006/relationships/slideLayout" Target="../slideLayouts/slideLayout124.xml"/><Relationship Id="rId16" Type="http://schemas.openxmlformats.org/officeDocument/2006/relationships/theme" Target="../theme/theme12.xml"/><Relationship Id="rId15" Type="http://schemas.openxmlformats.org/officeDocument/2006/relationships/slideLayout" Target="../slideLayouts/slideLayout137.xml"/><Relationship Id="rId14" Type="http://schemas.openxmlformats.org/officeDocument/2006/relationships/slideLayout" Target="../slideLayouts/slideLayout136.xml"/><Relationship Id="rId13" Type="http://schemas.openxmlformats.org/officeDocument/2006/relationships/slideLayout" Target="../slideLayouts/slideLayout135.xml"/><Relationship Id="rId12" Type="http://schemas.openxmlformats.org/officeDocument/2006/relationships/slideLayout" Target="../slideLayouts/slideLayout134.xml"/><Relationship Id="rId11" Type="http://schemas.openxmlformats.org/officeDocument/2006/relationships/slideLayout" Target="../slideLayouts/slideLayout133.xml"/><Relationship Id="rId10" Type="http://schemas.openxmlformats.org/officeDocument/2006/relationships/slideLayout" Target="../slideLayouts/slideLayout132.xml"/><Relationship Id="rId1"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5" Type="http://schemas.openxmlformats.org/officeDocument/2006/relationships/theme" Target="../theme/theme2.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4.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4" Type="http://schemas.openxmlformats.org/officeDocument/2006/relationships/theme" Target="../theme/theme5.xml"/><Relationship Id="rId13" Type="http://schemas.openxmlformats.org/officeDocument/2006/relationships/image" Target="../media/image6.png"/><Relationship Id="rId12" Type="http://schemas.openxmlformats.org/officeDocument/2006/relationships/image" Target="../media/image5.png"/><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5" Type="http://schemas.openxmlformats.org/officeDocument/2006/relationships/theme" Target="../theme/theme6.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3.xml"/><Relationship Id="rId8" Type="http://schemas.openxmlformats.org/officeDocument/2006/relationships/slideLayout" Target="../slideLayouts/slideLayout72.xml"/><Relationship Id="rId7" Type="http://schemas.openxmlformats.org/officeDocument/2006/relationships/slideLayout" Target="../slideLayouts/slideLayout71.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3" Type="http://schemas.openxmlformats.org/officeDocument/2006/relationships/slideLayout" Target="../slideLayouts/slideLayout67.xml"/><Relationship Id="rId2" Type="http://schemas.openxmlformats.org/officeDocument/2006/relationships/slideLayout" Target="../slideLayouts/slideLayout66.xml"/><Relationship Id="rId13" Type="http://schemas.openxmlformats.org/officeDocument/2006/relationships/theme" Target="../theme/theme7.xml"/><Relationship Id="rId12" Type="http://schemas.openxmlformats.org/officeDocument/2006/relationships/slideLayout" Target="../slideLayouts/slideLayout76.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slideLayout" Target="../slideLayouts/slideLayout84.xml"/><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2" Type="http://schemas.openxmlformats.org/officeDocument/2006/relationships/theme" Target="../theme/theme8.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3" Type="http://schemas.openxmlformats.org/officeDocument/2006/relationships/theme" Target="../theme/theme9.xml"/><Relationship Id="rId12" Type="http://schemas.openxmlformats.org/officeDocument/2006/relationships/image" Target="../media/image7.jpeg"/><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95" tIns="45700" rIns="91395" bIns="4570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7"/>
            <a:ext cx="10972800" cy="4525963"/>
          </a:xfrm>
          <a:prstGeom prst="rect">
            <a:avLst/>
          </a:prstGeom>
        </p:spPr>
        <p:txBody>
          <a:bodyPr vert="horz" lIns="91395" tIns="45700" rIns="91395" bIns="4570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6"/>
            <a:ext cx="2844800" cy="365125"/>
          </a:xfrm>
          <a:prstGeom prst="rect">
            <a:avLst/>
          </a:prstGeom>
        </p:spPr>
        <p:txBody>
          <a:bodyPr vert="horz" lIns="91395" tIns="45700" rIns="91395" bIns="45700" rtlCol="0" anchor="ctr"/>
          <a:lstStyle>
            <a:lvl1pPr algn="l">
              <a:defRPr sz="1100">
                <a:solidFill>
                  <a:schemeClr val="tx1">
                    <a:tint val="75000"/>
                  </a:schemeClr>
                </a:solidFill>
              </a:defRPr>
            </a:lvl1pPr>
          </a:lstStyle>
          <a:p>
            <a:fld id="{8D3C5C46-425D-4430-A476-AE35FFC526CA}" type="datetimeFigureOut">
              <a:rPr lang="en-US" smtClean="0"/>
            </a:fld>
            <a:endParaRPr lang="en-US"/>
          </a:p>
        </p:txBody>
      </p:sp>
      <p:sp>
        <p:nvSpPr>
          <p:cNvPr id="5" name="Footer Placeholder 4"/>
          <p:cNvSpPr>
            <a:spLocks noGrp="1"/>
          </p:cNvSpPr>
          <p:nvPr>
            <p:ph type="ftr" sz="quarter" idx="3"/>
          </p:nvPr>
        </p:nvSpPr>
        <p:spPr>
          <a:xfrm>
            <a:off x="4165601" y="6356356"/>
            <a:ext cx="3860800" cy="365125"/>
          </a:xfrm>
          <a:prstGeom prst="rect">
            <a:avLst/>
          </a:prstGeom>
        </p:spPr>
        <p:txBody>
          <a:bodyPr vert="horz" lIns="91395" tIns="45700" rIns="91395" bIns="4570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395" tIns="45700" rIns="91395" bIns="45700" rtlCol="0" anchor="ctr"/>
          <a:lstStyle>
            <a:lvl1pPr algn="r">
              <a:defRPr sz="1100">
                <a:solidFill>
                  <a:schemeClr val="tx1">
                    <a:tint val="75000"/>
                  </a:schemeClr>
                </a:solidFill>
              </a:defRPr>
            </a:lvl1pPr>
          </a:lstStyle>
          <a:p>
            <a:fld id="{84BC6A5E-20A7-4B6B-8099-2979AA3368A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822325" rtl="0" eaLnBrk="1" latinLnBrk="0" hangingPunct="1">
        <a:spcBef>
          <a:spcPct val="0"/>
        </a:spcBef>
        <a:buNone/>
        <a:defRPr sz="4000" kern="1200">
          <a:solidFill>
            <a:schemeClr val="tx1"/>
          </a:solidFill>
          <a:latin typeface="+mj-lt"/>
          <a:ea typeface="+mj-ea"/>
          <a:cs typeface="+mj-cs"/>
        </a:defRPr>
      </a:lvl1pPr>
    </p:titleStyle>
    <p:bodyStyle>
      <a:lvl1pPr marL="308610" indent="-308610" algn="l" defTabSz="822325" rtl="0" eaLnBrk="1" latinLnBrk="0" hangingPunct="1">
        <a:spcBef>
          <a:spcPct val="24000"/>
        </a:spcBef>
        <a:buFont typeface="Arial" panose="020B0604020202020204" pitchFamily="34" charset="0"/>
        <a:buChar char="•"/>
        <a:defRPr sz="3000" kern="1200">
          <a:solidFill>
            <a:schemeClr val="tx1"/>
          </a:solidFill>
          <a:latin typeface="+mn-lt"/>
          <a:ea typeface="+mn-ea"/>
          <a:cs typeface="+mn-cs"/>
        </a:defRPr>
      </a:lvl1pPr>
      <a:lvl2pPr marL="668655" indent="-257810" algn="l" defTabSz="822325" rtl="0" eaLnBrk="1" latinLnBrk="0" hangingPunct="1">
        <a:spcBef>
          <a:spcPct val="24000"/>
        </a:spcBef>
        <a:buFont typeface="Arial" panose="020B0604020202020204" pitchFamily="34" charset="0"/>
        <a:buChar char="–"/>
        <a:defRPr sz="2600" kern="1200">
          <a:solidFill>
            <a:schemeClr val="tx1"/>
          </a:solidFill>
          <a:latin typeface="+mn-lt"/>
          <a:ea typeface="+mn-ea"/>
          <a:cs typeface="+mn-cs"/>
        </a:defRPr>
      </a:lvl2pPr>
      <a:lvl3pPr marL="1028065" indent="-205740" algn="l" defTabSz="822325" rtl="0" eaLnBrk="1" latinLnBrk="0" hangingPunct="1">
        <a:spcBef>
          <a:spcPct val="24000"/>
        </a:spcBef>
        <a:buFont typeface="Arial" panose="020B0604020202020204" pitchFamily="34" charset="0"/>
        <a:buChar char="•"/>
        <a:defRPr sz="2200" kern="1200">
          <a:solidFill>
            <a:schemeClr val="tx1"/>
          </a:solidFill>
          <a:latin typeface="+mn-lt"/>
          <a:ea typeface="+mn-ea"/>
          <a:cs typeface="+mn-cs"/>
        </a:defRPr>
      </a:lvl3pPr>
      <a:lvl4pPr marL="143954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4pPr>
      <a:lvl5pPr marL="185102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5pPr>
      <a:lvl6pPr marL="226187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6pPr>
      <a:lvl7pPr marL="267335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7pPr>
      <a:lvl8pPr marL="308483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8pPr>
      <a:lvl9pPr marL="349567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22325" rtl="0" eaLnBrk="1" latinLnBrk="0" hangingPunct="1">
        <a:defRPr sz="1600" kern="1200">
          <a:solidFill>
            <a:schemeClr val="tx1"/>
          </a:solidFill>
          <a:latin typeface="+mn-lt"/>
          <a:ea typeface="+mn-ea"/>
          <a:cs typeface="+mn-cs"/>
        </a:defRPr>
      </a:lvl1pPr>
      <a:lvl2pPr marL="411480" algn="l" defTabSz="822325" rtl="0" eaLnBrk="1" latinLnBrk="0" hangingPunct="1">
        <a:defRPr sz="1600" kern="1200">
          <a:solidFill>
            <a:schemeClr val="tx1"/>
          </a:solidFill>
          <a:latin typeface="+mn-lt"/>
          <a:ea typeface="+mn-ea"/>
          <a:cs typeface="+mn-cs"/>
        </a:defRPr>
      </a:lvl2pPr>
      <a:lvl3pPr marL="822325" algn="l" defTabSz="822325" rtl="0" eaLnBrk="1" latinLnBrk="0" hangingPunct="1">
        <a:defRPr sz="1600" kern="1200">
          <a:solidFill>
            <a:schemeClr val="tx1"/>
          </a:solidFill>
          <a:latin typeface="+mn-lt"/>
          <a:ea typeface="+mn-ea"/>
          <a:cs typeface="+mn-cs"/>
        </a:defRPr>
      </a:lvl3pPr>
      <a:lvl4pPr marL="1233805" algn="l" defTabSz="822325" rtl="0" eaLnBrk="1" latinLnBrk="0" hangingPunct="1">
        <a:defRPr sz="1600" kern="1200">
          <a:solidFill>
            <a:schemeClr val="tx1"/>
          </a:solidFill>
          <a:latin typeface="+mn-lt"/>
          <a:ea typeface="+mn-ea"/>
          <a:cs typeface="+mn-cs"/>
        </a:defRPr>
      </a:lvl4pPr>
      <a:lvl5pPr marL="1645285" algn="l" defTabSz="822325" rtl="0" eaLnBrk="1" latinLnBrk="0" hangingPunct="1">
        <a:defRPr sz="1600" kern="1200">
          <a:solidFill>
            <a:schemeClr val="tx1"/>
          </a:solidFill>
          <a:latin typeface="+mn-lt"/>
          <a:ea typeface="+mn-ea"/>
          <a:cs typeface="+mn-cs"/>
        </a:defRPr>
      </a:lvl5pPr>
      <a:lvl6pPr marL="2056130" algn="l" defTabSz="822325" rtl="0" eaLnBrk="1" latinLnBrk="0" hangingPunct="1">
        <a:defRPr sz="1600" kern="1200">
          <a:solidFill>
            <a:schemeClr val="tx1"/>
          </a:solidFill>
          <a:latin typeface="+mn-lt"/>
          <a:ea typeface="+mn-ea"/>
          <a:cs typeface="+mn-cs"/>
        </a:defRPr>
      </a:lvl6pPr>
      <a:lvl7pPr marL="2467610" algn="l" defTabSz="822325" rtl="0" eaLnBrk="1" latinLnBrk="0" hangingPunct="1">
        <a:defRPr sz="1600" kern="1200">
          <a:solidFill>
            <a:schemeClr val="tx1"/>
          </a:solidFill>
          <a:latin typeface="+mn-lt"/>
          <a:ea typeface="+mn-ea"/>
          <a:cs typeface="+mn-cs"/>
        </a:defRPr>
      </a:lvl7pPr>
      <a:lvl8pPr marL="2879090" algn="l" defTabSz="822325" rtl="0" eaLnBrk="1" latinLnBrk="0" hangingPunct="1">
        <a:defRPr sz="1600" kern="1200">
          <a:solidFill>
            <a:schemeClr val="tx1"/>
          </a:solidFill>
          <a:latin typeface="+mn-lt"/>
          <a:ea typeface="+mn-ea"/>
          <a:cs typeface="+mn-cs"/>
        </a:defRPr>
      </a:lvl8pPr>
      <a:lvl9pPr marL="3289935" algn="l" defTabSz="822325"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95" tIns="45700" rIns="91395" bIns="4570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7"/>
            <a:ext cx="10972800" cy="4525963"/>
          </a:xfrm>
          <a:prstGeom prst="rect">
            <a:avLst/>
          </a:prstGeom>
        </p:spPr>
        <p:txBody>
          <a:bodyPr vert="horz" lIns="91395" tIns="45700" rIns="91395" bIns="4570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6"/>
            <a:ext cx="2844800" cy="365125"/>
          </a:xfrm>
          <a:prstGeom prst="rect">
            <a:avLst/>
          </a:prstGeom>
        </p:spPr>
        <p:txBody>
          <a:bodyPr vert="horz" lIns="91395" tIns="45700" rIns="91395" bIns="45700" rtlCol="0" anchor="ctr"/>
          <a:lstStyle>
            <a:lvl1pPr algn="l">
              <a:defRPr sz="1100">
                <a:solidFill>
                  <a:schemeClr val="tx1">
                    <a:tint val="75000"/>
                  </a:schemeClr>
                </a:solidFill>
              </a:defRPr>
            </a:lvl1pPr>
          </a:lstStyle>
          <a:p>
            <a:fld id="{8D3C5C46-425D-4430-A476-AE35FFC526C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6"/>
            <a:ext cx="3860800" cy="365125"/>
          </a:xfrm>
          <a:prstGeom prst="rect">
            <a:avLst/>
          </a:prstGeom>
        </p:spPr>
        <p:txBody>
          <a:bodyPr vert="horz" lIns="91395" tIns="45700" rIns="91395" bIns="45700" rtlCol="0" anchor="ctr"/>
          <a:lstStyle>
            <a:lvl1pPr algn="ctr">
              <a:defRPr sz="11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395" tIns="45700" rIns="91395" bIns="45700" rtlCol="0" anchor="ctr"/>
          <a:lstStyle>
            <a:lvl1pPr algn="r">
              <a:defRPr sz="1100">
                <a:solidFill>
                  <a:schemeClr val="tx1">
                    <a:tint val="75000"/>
                  </a:schemeClr>
                </a:solidFill>
              </a:defRPr>
            </a:lvl1pPr>
          </a:lstStyle>
          <a:p>
            <a:fld id="{84BC6A5E-20A7-4B6B-8099-2979AA3368A4}"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defTabSz="822325" rtl="0" eaLnBrk="1" latinLnBrk="0" hangingPunct="1">
        <a:spcBef>
          <a:spcPct val="0"/>
        </a:spcBef>
        <a:buNone/>
        <a:defRPr sz="4000" kern="1200">
          <a:solidFill>
            <a:schemeClr val="tx1"/>
          </a:solidFill>
          <a:latin typeface="+mj-lt"/>
          <a:ea typeface="+mj-ea"/>
          <a:cs typeface="+mj-cs"/>
        </a:defRPr>
      </a:lvl1pPr>
    </p:titleStyle>
    <p:bodyStyle>
      <a:lvl1pPr marL="308610" indent="-308610" algn="l" defTabSz="822325" rtl="0" eaLnBrk="1" latinLnBrk="0" hangingPunct="1">
        <a:spcBef>
          <a:spcPct val="24000"/>
        </a:spcBef>
        <a:buFont typeface="Arial" panose="020B0604020202020204" pitchFamily="34" charset="0"/>
        <a:buChar char="•"/>
        <a:defRPr sz="3000" kern="1200">
          <a:solidFill>
            <a:schemeClr val="tx1"/>
          </a:solidFill>
          <a:latin typeface="+mn-lt"/>
          <a:ea typeface="+mn-ea"/>
          <a:cs typeface="+mn-cs"/>
        </a:defRPr>
      </a:lvl1pPr>
      <a:lvl2pPr marL="668655" indent="-257810" algn="l" defTabSz="822325" rtl="0" eaLnBrk="1" latinLnBrk="0" hangingPunct="1">
        <a:spcBef>
          <a:spcPct val="24000"/>
        </a:spcBef>
        <a:buFont typeface="Arial" panose="020B0604020202020204" pitchFamily="34" charset="0"/>
        <a:buChar char="–"/>
        <a:defRPr sz="2600" kern="1200">
          <a:solidFill>
            <a:schemeClr val="tx1"/>
          </a:solidFill>
          <a:latin typeface="+mn-lt"/>
          <a:ea typeface="+mn-ea"/>
          <a:cs typeface="+mn-cs"/>
        </a:defRPr>
      </a:lvl2pPr>
      <a:lvl3pPr marL="1028065" indent="-205740" algn="l" defTabSz="822325" rtl="0" eaLnBrk="1" latinLnBrk="0" hangingPunct="1">
        <a:spcBef>
          <a:spcPct val="24000"/>
        </a:spcBef>
        <a:buFont typeface="Arial" panose="020B0604020202020204" pitchFamily="34" charset="0"/>
        <a:buChar char="•"/>
        <a:defRPr sz="2200" kern="1200">
          <a:solidFill>
            <a:schemeClr val="tx1"/>
          </a:solidFill>
          <a:latin typeface="+mn-lt"/>
          <a:ea typeface="+mn-ea"/>
          <a:cs typeface="+mn-cs"/>
        </a:defRPr>
      </a:lvl3pPr>
      <a:lvl4pPr marL="143954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4pPr>
      <a:lvl5pPr marL="185102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5pPr>
      <a:lvl6pPr marL="226187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6pPr>
      <a:lvl7pPr marL="267335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7pPr>
      <a:lvl8pPr marL="3084830"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8pPr>
      <a:lvl9pPr marL="3495675" indent="-205740" algn="l" defTabSz="822325"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22325" rtl="0" eaLnBrk="1" latinLnBrk="0" hangingPunct="1">
        <a:defRPr sz="1600" kern="1200">
          <a:solidFill>
            <a:schemeClr val="tx1"/>
          </a:solidFill>
          <a:latin typeface="+mn-lt"/>
          <a:ea typeface="+mn-ea"/>
          <a:cs typeface="+mn-cs"/>
        </a:defRPr>
      </a:lvl1pPr>
      <a:lvl2pPr marL="411480" algn="l" defTabSz="822325" rtl="0" eaLnBrk="1" latinLnBrk="0" hangingPunct="1">
        <a:defRPr sz="1600" kern="1200">
          <a:solidFill>
            <a:schemeClr val="tx1"/>
          </a:solidFill>
          <a:latin typeface="+mn-lt"/>
          <a:ea typeface="+mn-ea"/>
          <a:cs typeface="+mn-cs"/>
        </a:defRPr>
      </a:lvl2pPr>
      <a:lvl3pPr marL="822325" algn="l" defTabSz="822325" rtl="0" eaLnBrk="1" latinLnBrk="0" hangingPunct="1">
        <a:defRPr sz="1600" kern="1200">
          <a:solidFill>
            <a:schemeClr val="tx1"/>
          </a:solidFill>
          <a:latin typeface="+mn-lt"/>
          <a:ea typeface="+mn-ea"/>
          <a:cs typeface="+mn-cs"/>
        </a:defRPr>
      </a:lvl3pPr>
      <a:lvl4pPr marL="1233805" algn="l" defTabSz="822325" rtl="0" eaLnBrk="1" latinLnBrk="0" hangingPunct="1">
        <a:defRPr sz="1600" kern="1200">
          <a:solidFill>
            <a:schemeClr val="tx1"/>
          </a:solidFill>
          <a:latin typeface="+mn-lt"/>
          <a:ea typeface="+mn-ea"/>
          <a:cs typeface="+mn-cs"/>
        </a:defRPr>
      </a:lvl4pPr>
      <a:lvl5pPr marL="1645285" algn="l" defTabSz="822325" rtl="0" eaLnBrk="1" latinLnBrk="0" hangingPunct="1">
        <a:defRPr sz="1600" kern="1200">
          <a:solidFill>
            <a:schemeClr val="tx1"/>
          </a:solidFill>
          <a:latin typeface="+mn-lt"/>
          <a:ea typeface="+mn-ea"/>
          <a:cs typeface="+mn-cs"/>
        </a:defRPr>
      </a:lvl5pPr>
      <a:lvl6pPr marL="2056130" algn="l" defTabSz="822325" rtl="0" eaLnBrk="1" latinLnBrk="0" hangingPunct="1">
        <a:defRPr sz="1600" kern="1200">
          <a:solidFill>
            <a:schemeClr val="tx1"/>
          </a:solidFill>
          <a:latin typeface="+mn-lt"/>
          <a:ea typeface="+mn-ea"/>
          <a:cs typeface="+mn-cs"/>
        </a:defRPr>
      </a:lvl6pPr>
      <a:lvl7pPr marL="2467610" algn="l" defTabSz="822325" rtl="0" eaLnBrk="1" latinLnBrk="0" hangingPunct="1">
        <a:defRPr sz="1600" kern="1200">
          <a:solidFill>
            <a:schemeClr val="tx1"/>
          </a:solidFill>
          <a:latin typeface="+mn-lt"/>
          <a:ea typeface="+mn-ea"/>
          <a:cs typeface="+mn-cs"/>
        </a:defRPr>
      </a:lvl7pPr>
      <a:lvl8pPr marL="2879090" algn="l" defTabSz="822325" rtl="0" eaLnBrk="1" latinLnBrk="0" hangingPunct="1">
        <a:defRPr sz="1600" kern="1200">
          <a:solidFill>
            <a:schemeClr val="tx1"/>
          </a:solidFill>
          <a:latin typeface="+mn-lt"/>
          <a:ea typeface="+mn-ea"/>
          <a:cs typeface="+mn-cs"/>
        </a:defRPr>
      </a:lvl8pPr>
      <a:lvl9pPr marL="3289935" algn="l" defTabSz="822325"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600"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00" kern="1200">
          <a:solidFill>
            <a:schemeClr val="tx1"/>
          </a:solidFill>
          <a:latin typeface="+mn-lt"/>
          <a:ea typeface="+mn-ea"/>
          <a:cs typeface="+mn-cs"/>
        </a:defRPr>
      </a:lvl2pPr>
      <a:lvl3pPr marL="642620"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3pPr>
      <a:lvl4pPr marL="899795"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4pPr>
      <a:lvl5pPr marL="1156970"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5pPr>
      <a:lvl6pPr marL="1414145"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6pPr>
      <a:lvl7pPr marL="1671320"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7pPr>
      <a:lvl8pPr marL="1927860"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8pPr>
      <a:lvl9pPr marL="2185035" indent="-128270" algn="l" defTabSz="514350"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14350" rtl="0" eaLnBrk="1" latinLnBrk="0" hangingPunct="1">
        <a:defRPr sz="1100" kern="1200">
          <a:solidFill>
            <a:schemeClr val="tx1"/>
          </a:solidFill>
          <a:latin typeface="+mn-lt"/>
          <a:ea typeface="+mn-ea"/>
          <a:cs typeface="+mn-cs"/>
        </a:defRPr>
      </a:lvl1pPr>
      <a:lvl2pPr marL="257175" algn="l" defTabSz="514350" rtl="0" eaLnBrk="1" latinLnBrk="0" hangingPunct="1">
        <a:defRPr sz="1100" kern="1200">
          <a:solidFill>
            <a:schemeClr val="tx1"/>
          </a:solidFill>
          <a:latin typeface="+mn-lt"/>
          <a:ea typeface="+mn-ea"/>
          <a:cs typeface="+mn-cs"/>
        </a:defRPr>
      </a:lvl2pPr>
      <a:lvl3pPr marL="514350" algn="l" defTabSz="514350" rtl="0" eaLnBrk="1" latinLnBrk="0" hangingPunct="1">
        <a:defRPr sz="1100" kern="1200">
          <a:solidFill>
            <a:schemeClr val="tx1"/>
          </a:solidFill>
          <a:latin typeface="+mn-lt"/>
          <a:ea typeface="+mn-ea"/>
          <a:cs typeface="+mn-cs"/>
        </a:defRPr>
      </a:lvl3pPr>
      <a:lvl4pPr marL="770890" algn="l" defTabSz="514350" rtl="0" eaLnBrk="1" latinLnBrk="0" hangingPunct="1">
        <a:defRPr sz="1100" kern="1200">
          <a:solidFill>
            <a:schemeClr val="tx1"/>
          </a:solidFill>
          <a:latin typeface="+mn-lt"/>
          <a:ea typeface="+mn-ea"/>
          <a:cs typeface="+mn-cs"/>
        </a:defRPr>
      </a:lvl4pPr>
      <a:lvl5pPr marL="1028065" algn="l" defTabSz="514350" rtl="0" eaLnBrk="1" latinLnBrk="0" hangingPunct="1">
        <a:defRPr sz="1100" kern="1200">
          <a:solidFill>
            <a:schemeClr val="tx1"/>
          </a:solidFill>
          <a:latin typeface="+mn-lt"/>
          <a:ea typeface="+mn-ea"/>
          <a:cs typeface="+mn-cs"/>
        </a:defRPr>
      </a:lvl5pPr>
      <a:lvl6pPr marL="1285240" algn="l" defTabSz="514350" rtl="0" eaLnBrk="1" latinLnBrk="0" hangingPunct="1">
        <a:defRPr sz="1100" kern="1200">
          <a:solidFill>
            <a:schemeClr val="tx1"/>
          </a:solidFill>
          <a:latin typeface="+mn-lt"/>
          <a:ea typeface="+mn-ea"/>
          <a:cs typeface="+mn-cs"/>
        </a:defRPr>
      </a:lvl6pPr>
      <a:lvl7pPr marL="1542415" algn="l" defTabSz="514350" rtl="0" eaLnBrk="1" latinLnBrk="0" hangingPunct="1">
        <a:defRPr sz="1100" kern="1200">
          <a:solidFill>
            <a:schemeClr val="tx1"/>
          </a:solidFill>
          <a:latin typeface="+mn-lt"/>
          <a:ea typeface="+mn-ea"/>
          <a:cs typeface="+mn-cs"/>
        </a:defRPr>
      </a:lvl7pPr>
      <a:lvl8pPr marL="1799590" algn="l" defTabSz="514350" rtl="0" eaLnBrk="1" latinLnBrk="0" hangingPunct="1">
        <a:defRPr sz="1100" kern="1200">
          <a:solidFill>
            <a:schemeClr val="tx1"/>
          </a:solidFill>
          <a:latin typeface="+mn-lt"/>
          <a:ea typeface="+mn-ea"/>
          <a:cs typeface="+mn-cs"/>
        </a:defRPr>
      </a:lvl8pPr>
      <a:lvl9pPr marL="2056130" algn="l" defTabSz="514350"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lIns="91395" tIns="45700" rIns="91395" bIns="45700" anchor="ctr"/>
          <a:lstStyle/>
          <a:p>
            <a:pPr lvl="0"/>
            <a:r>
              <a:t>Click to edit Master title style</a:t>
            </a:r>
          </a:p>
        </p:txBody>
      </p:sp>
      <p:sp>
        <p:nvSpPr>
          <p:cNvPr id="1027" name="Text Placeholder 1026"/>
          <p:cNvSpPr>
            <a:spLocks noGrp="1"/>
          </p:cNvSpPr>
          <p:nvPr>
            <p:ph type="body" idx="1"/>
          </p:nvPr>
        </p:nvSpPr>
        <p:spPr>
          <a:xfrm>
            <a:off x="609600" y="1600207"/>
            <a:ext cx="10972800" cy="4525963"/>
          </a:xfrm>
          <a:prstGeom prst="rect">
            <a:avLst/>
          </a:prstGeom>
          <a:noFill/>
          <a:ln w="9525">
            <a:noFill/>
          </a:ln>
        </p:spPr>
        <p:txBody>
          <a:bodyPr lIns="91395" tIns="45700" rIns="91395" bIns="45700"/>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32"/>
            <a:ext cx="2844800" cy="476251"/>
          </a:xfrm>
          <a:prstGeom prst="rect">
            <a:avLst/>
          </a:prstGeom>
          <a:noFill/>
          <a:ln w="9525">
            <a:noFill/>
          </a:ln>
        </p:spPr>
        <p:txBody>
          <a:bodyPr lIns="91395" tIns="45700" rIns="91395" bIns="45700"/>
          <a:lstStyle>
            <a:lvl1pPr>
              <a:defRPr sz="1500"/>
            </a:lvl1pPr>
          </a:lstStyle>
          <a:p>
            <a:pPr lvl="0"/>
            <a:endParaRPr lang="en-US"/>
          </a:p>
        </p:txBody>
      </p:sp>
      <p:sp>
        <p:nvSpPr>
          <p:cNvPr id="1029" name="Footer Placeholder 1028"/>
          <p:cNvSpPr>
            <a:spLocks noGrp="1"/>
          </p:cNvSpPr>
          <p:nvPr>
            <p:ph type="ftr" sz="quarter" idx="3"/>
          </p:nvPr>
        </p:nvSpPr>
        <p:spPr>
          <a:xfrm>
            <a:off x="4165600" y="6245232"/>
            <a:ext cx="3860800" cy="476251"/>
          </a:xfrm>
          <a:prstGeom prst="rect">
            <a:avLst/>
          </a:prstGeom>
          <a:noFill/>
          <a:ln w="9525">
            <a:noFill/>
          </a:ln>
        </p:spPr>
        <p:txBody>
          <a:bodyPr lIns="91395" tIns="45700" rIns="91395" bIns="45700"/>
          <a:lstStyle>
            <a:lvl1pPr algn="ctr">
              <a:defRPr sz="1500"/>
            </a:lvl1pPr>
          </a:lstStyle>
          <a:p>
            <a:pPr lvl="0"/>
            <a:endParaRPr lang="en-US"/>
          </a:p>
        </p:txBody>
      </p:sp>
      <p:sp>
        <p:nvSpPr>
          <p:cNvPr id="1030" name="Slide Number Placeholder 1029"/>
          <p:cNvSpPr>
            <a:spLocks noGrp="1"/>
          </p:cNvSpPr>
          <p:nvPr>
            <p:ph type="sldNum" sz="quarter" idx="4"/>
          </p:nvPr>
        </p:nvSpPr>
        <p:spPr>
          <a:xfrm>
            <a:off x="8737600" y="6245232"/>
            <a:ext cx="2844800" cy="476251"/>
          </a:xfrm>
          <a:prstGeom prst="rect">
            <a:avLst/>
          </a:prstGeom>
          <a:noFill/>
          <a:ln w="9525">
            <a:noFill/>
          </a:ln>
        </p:spPr>
        <p:txBody>
          <a:bodyPr lIns="91395" tIns="45700" rIns="91395" bIns="45700"/>
          <a:lstStyle>
            <a:lvl1pPr algn="r">
              <a:defRPr sz="1500"/>
            </a:lvl1pPr>
          </a:lstStyle>
          <a:p>
            <a:pPr lvl="0"/>
            <a:fld id="{9A0DB2DC-4C9A-4742-B13C-FB6460FD3503}" type="slidenum">
              <a:rPr lang="en-US"/>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marL="0" lvl="0" indent="0" algn="ctr" defTabSz="913765"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3765"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315" lvl="1" indent="-285750" algn="l" defTabSz="91376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365" lvl="2" indent="-228600" algn="l" defTabSz="91376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130" lvl="4"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3330" lvl="5"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0530" lvl="6"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7095" lvl="7"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4295" lvl="8"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3765" eaLnBrk="1" fontAlgn="base" latinLnBrk="0" hangingPunct="1">
        <a:lnSpc>
          <a:spcPct val="100000"/>
        </a:lnSpc>
        <a:spcBef>
          <a:spcPct val="0"/>
        </a:spcBef>
        <a:spcAft>
          <a:spcPct val="0"/>
        </a:spcAft>
        <a:buFont typeface="Arial" panose="020B0604020202020204" pitchFamily="34" charset="0"/>
        <a:buNone/>
        <a:defRPr sz="1900" b="0" i="0" u="none" kern="1200" baseline="0">
          <a:solidFill>
            <a:schemeClr val="tx1"/>
          </a:solidFill>
          <a:latin typeface="+mn-lt"/>
          <a:ea typeface="+mn-ea"/>
          <a:cs typeface="+mn-cs"/>
        </a:defRPr>
      </a:lvl1pPr>
      <a:lvl2pPr marL="457200" lvl="1"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3765" lvl="2"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0965" lvl="3"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165" lvl="4"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4730" lvl="5"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1930" lvl="6"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198495" lvl="7"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5695" lvl="8"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A3C39D9B-1707-4BC2-A8DF-A9A95A2D1DDF}" type="datetimeFigureOut">
              <a:rPr lang="en-US" smtClean="0"/>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7E4F7387-1A44-43D0-A42C-0F5D255AB470}" type="slidenum">
              <a:rPr lang="en-US" smtClean="0"/>
            </a:fld>
            <a:endParaRPr lang="en-US"/>
          </a:p>
        </p:txBody>
      </p:sp>
      <p:pic>
        <p:nvPicPr>
          <p:cNvPr id="7" name="Picture 6" descr="A picture containing flower, plant, bouque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21669" y="-14073"/>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8165"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930"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695" algn="l" defTabSz="91376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700" rIns="91358" bIns="45700" numCol="1" anchor="ctr" anchorCtr="0" compatLnSpc="1"/>
          <a:lstStyle/>
          <a:p>
            <a:pPr lvl="0"/>
            <a:r>
              <a:rPr lang="en-US"/>
              <a:t>Click to edit Master title style</a:t>
            </a:r>
            <a:endParaRPr lang="en-US"/>
          </a:p>
        </p:txBody>
      </p:sp>
      <p:sp>
        <p:nvSpPr>
          <p:cNvPr id="3075" name="Text Placeholder 2"/>
          <p:cNvSpPr>
            <a:spLocks noGrp="1"/>
          </p:cNvSpPr>
          <p:nvPr>
            <p:ph type="body" idx="1"/>
          </p:nvPr>
        </p:nvSpPr>
        <p:spPr bwMode="auto">
          <a:xfrm>
            <a:off x="609600" y="160020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700" rIns="91358" bIns="4570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4"/>
            <a:ext cx="2844800" cy="365125"/>
          </a:xfrm>
          <a:prstGeom prst="rect">
            <a:avLst/>
          </a:prstGeom>
        </p:spPr>
        <p:txBody>
          <a:bodyPr vert="horz" lIns="91358" tIns="45700" rIns="91358" bIns="4570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765">
              <a:defRPr/>
            </a:pPr>
            <a:fld id="{D7CF0933-AD9A-483E-B55D-B968C5CAA30A}" type="datetimeFigureOut">
              <a:rPr lang="en-US" smtClean="0"/>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358" tIns="45700" rIns="91358" bIns="4570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765">
              <a:defRPr/>
            </a:pPr>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358" tIns="45700" rIns="91358" bIns="4570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765">
              <a:defRPr/>
            </a:pPr>
            <a:fld id="{7E8B42BE-97E8-4C84-9448-6C66074E824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565" algn="ctr" rtl="0" fontAlgn="base">
        <a:spcBef>
          <a:spcPct val="0"/>
        </a:spcBef>
        <a:spcAft>
          <a:spcPct val="0"/>
        </a:spcAft>
        <a:defRPr sz="4400">
          <a:solidFill>
            <a:schemeClr val="tx1"/>
          </a:solidFill>
          <a:latin typeface="Calibri" panose="020F0502020204030204" pitchFamily="34" charset="0"/>
        </a:defRPr>
      </a:lvl6pPr>
      <a:lvl7pPr marL="913765" algn="ctr" rtl="0" fontAlgn="base">
        <a:spcBef>
          <a:spcPct val="0"/>
        </a:spcBef>
        <a:spcAft>
          <a:spcPct val="0"/>
        </a:spcAft>
        <a:defRPr sz="4400">
          <a:solidFill>
            <a:schemeClr val="tx1"/>
          </a:solidFill>
          <a:latin typeface="Calibri" panose="020F0502020204030204" pitchFamily="34" charset="0"/>
        </a:defRPr>
      </a:lvl7pPr>
      <a:lvl8pPr marL="1370330" algn="ctr" rtl="0" fontAlgn="base">
        <a:spcBef>
          <a:spcPct val="0"/>
        </a:spcBef>
        <a:spcAft>
          <a:spcPct val="0"/>
        </a:spcAft>
        <a:defRPr sz="4400">
          <a:solidFill>
            <a:schemeClr val="tx1"/>
          </a:solidFill>
          <a:latin typeface="Calibri" panose="020F0502020204030204" pitchFamily="34" charset="0"/>
        </a:defRPr>
      </a:lvl8pPr>
      <a:lvl9pPr marL="1826895" algn="ctr" rtl="0" fontAlgn="base">
        <a:spcBef>
          <a:spcPct val="0"/>
        </a:spcBef>
        <a:spcAft>
          <a:spcPct val="0"/>
        </a:spcAft>
        <a:defRPr sz="4400">
          <a:solidFill>
            <a:schemeClr val="tx1"/>
          </a:solidFill>
          <a:latin typeface="Calibri" panose="020F0502020204030204" pitchFamily="34" charset="0"/>
        </a:defRPr>
      </a:lvl9pPr>
    </p:titleStyle>
    <p:bodyStyle>
      <a:lvl1pPr marL="342265" indent="-342265"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315"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73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93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49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206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26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82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39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6565"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330" algn="l" defTabSz="913765" rtl="0" eaLnBrk="1" latinLnBrk="0" hangingPunct="1">
        <a:defRPr sz="1900" kern="1200">
          <a:solidFill>
            <a:schemeClr val="tx1"/>
          </a:solidFill>
          <a:latin typeface="+mn-lt"/>
          <a:ea typeface="+mn-ea"/>
          <a:cs typeface="+mn-cs"/>
        </a:defRPr>
      </a:lvl4pPr>
      <a:lvl5pPr marL="1826895" algn="l" defTabSz="913765" rtl="0" eaLnBrk="1" latinLnBrk="0" hangingPunct="1">
        <a:defRPr sz="1900" kern="1200">
          <a:solidFill>
            <a:schemeClr val="tx1"/>
          </a:solidFill>
          <a:latin typeface="+mn-lt"/>
          <a:ea typeface="+mn-ea"/>
          <a:cs typeface="+mn-cs"/>
        </a:defRPr>
      </a:lvl5pPr>
      <a:lvl6pPr marL="2284095" algn="l" defTabSz="913765" rtl="0" eaLnBrk="1" latinLnBrk="0" hangingPunct="1">
        <a:defRPr sz="1900" kern="1200">
          <a:solidFill>
            <a:schemeClr val="tx1"/>
          </a:solidFill>
          <a:latin typeface="+mn-lt"/>
          <a:ea typeface="+mn-ea"/>
          <a:cs typeface="+mn-cs"/>
        </a:defRPr>
      </a:lvl6pPr>
      <a:lvl7pPr marL="2740660" algn="l" defTabSz="913765" rtl="0" eaLnBrk="1" latinLnBrk="0" hangingPunct="1">
        <a:defRPr sz="1900" kern="1200">
          <a:solidFill>
            <a:schemeClr val="tx1"/>
          </a:solidFill>
          <a:latin typeface="+mn-lt"/>
          <a:ea typeface="+mn-ea"/>
          <a:cs typeface="+mn-cs"/>
        </a:defRPr>
      </a:lvl7pPr>
      <a:lvl8pPr marL="3197225" algn="l" defTabSz="913765" rtl="0" eaLnBrk="1" latinLnBrk="0" hangingPunct="1">
        <a:defRPr sz="1900" kern="1200">
          <a:solidFill>
            <a:schemeClr val="tx1"/>
          </a:solidFill>
          <a:latin typeface="+mn-lt"/>
          <a:ea typeface="+mn-ea"/>
          <a:cs typeface="+mn-cs"/>
        </a:defRPr>
      </a:lvl8pPr>
      <a:lvl9pPr marL="3653790" algn="l" defTabSz="91376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121842" tIns="60921" rIns="121842" bIns="6092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121842" tIns="60921" rIns="121842" bIns="60921"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121842" tIns="60921" rIns="121842" bIns="60921" rtlCol="0" anchor="ctr"/>
          <a:lstStyle>
            <a:lvl1pPr algn="l">
              <a:defRPr sz="1200">
                <a:solidFill>
                  <a:schemeClr val="tx1">
                    <a:tint val="75000"/>
                  </a:schemeClr>
                </a:solidFill>
              </a:defRPr>
            </a:lvl1pPr>
          </a:lstStyle>
          <a:p>
            <a:pPr defTabSz="913765"/>
            <a:fld id="{B54AE3A7-20DA-48F3-81C3-2C954A8690AA}" type="datetimeFigureOut">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121842" tIns="60921" rIns="121842" bIns="60921" rtlCol="0" anchor="ctr"/>
          <a:lstStyle>
            <a:lvl1pPr algn="ctr">
              <a:defRPr sz="1200">
                <a:solidFill>
                  <a:schemeClr val="tx1">
                    <a:tint val="75000"/>
                  </a:schemeClr>
                </a:solidFill>
              </a:defRPr>
            </a:lvl1pPr>
          </a:lstStyle>
          <a:p>
            <a:pPr defTabSz="913765"/>
            <a:endParaRPr lang="en-US">
              <a:solidFill>
                <a:prstClr val="black">
                  <a:tint val="75000"/>
                </a:prstClr>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121842" tIns="60921" rIns="121842" bIns="60921" rtlCol="0" anchor="ctr"/>
          <a:lstStyle>
            <a:lvl1pPr algn="r">
              <a:defRPr sz="1200">
                <a:solidFill>
                  <a:schemeClr val="tx1">
                    <a:tint val="75000"/>
                  </a:schemeClr>
                </a:solidFill>
              </a:defRPr>
            </a:lvl1pPr>
          </a:lstStyle>
          <a:p>
            <a:pPr defTabSz="913765"/>
            <a:fld id="{ABDE023C-A976-4855-B18A-9D29296741E9}" type="slidenum">
              <a:rPr lang="en-US" smtClean="0">
                <a:solidFill>
                  <a:prstClr val="black">
                    <a:tint val="75000"/>
                  </a:prstClr>
                </a:solidFill>
                <a:cs typeface="Arial" panose="020B0604020202020204"/>
                <a:sym typeface="Arial" panose="020B0604020202020204"/>
              </a:rPr>
            </a:fld>
            <a:endParaRPr lang="en-US">
              <a:solidFill>
                <a:prstClr val="black">
                  <a:tint val="75000"/>
                </a:prstClr>
              </a:solidFill>
              <a:cs typeface="Arial" panose="020B0604020202020204"/>
              <a:sym typeface="Arial" panose="020B0604020202020204"/>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65"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9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13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6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95"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4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60" indent="-228600" algn="l" defTabSz="91376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65" rtl="0" eaLnBrk="1" latinLnBrk="0" hangingPunct="1">
        <a:defRPr sz="1900" kern="1200">
          <a:solidFill>
            <a:schemeClr val="tx1"/>
          </a:solidFill>
          <a:latin typeface="+mn-lt"/>
          <a:ea typeface="+mn-ea"/>
          <a:cs typeface="+mn-cs"/>
        </a:defRPr>
      </a:lvl1pPr>
      <a:lvl2pPr marL="457200"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965"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730" algn="l" defTabSz="913765" rtl="0" eaLnBrk="1" latinLnBrk="0" hangingPunct="1">
        <a:defRPr sz="1900" kern="1200">
          <a:solidFill>
            <a:schemeClr val="tx1"/>
          </a:solidFill>
          <a:latin typeface="+mn-lt"/>
          <a:ea typeface="+mn-ea"/>
          <a:cs typeface="+mn-cs"/>
        </a:defRPr>
      </a:lvl6pPr>
      <a:lvl7pPr marL="2741295" algn="l" defTabSz="913765" rtl="0" eaLnBrk="1" latinLnBrk="0" hangingPunct="1">
        <a:defRPr sz="1900" kern="1200">
          <a:solidFill>
            <a:schemeClr val="tx1"/>
          </a:solidFill>
          <a:latin typeface="+mn-lt"/>
          <a:ea typeface="+mn-ea"/>
          <a:cs typeface="+mn-cs"/>
        </a:defRPr>
      </a:lvl7pPr>
      <a:lvl8pPr marL="3198495" algn="l" defTabSz="913765" rtl="0" eaLnBrk="1" latinLnBrk="0" hangingPunct="1">
        <a:defRPr sz="1900" kern="1200">
          <a:solidFill>
            <a:schemeClr val="tx1"/>
          </a:solidFill>
          <a:latin typeface="+mn-lt"/>
          <a:ea typeface="+mn-ea"/>
          <a:cs typeface="+mn-cs"/>
        </a:defRPr>
      </a:lvl8pPr>
      <a:lvl9pPr marL="3655060" algn="l" defTabSz="913765"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lIns="91395" tIns="45700" rIns="91395" bIns="45700" anchor="ctr"/>
          <a:lstStyle/>
          <a:p>
            <a:pPr lvl="0"/>
            <a:r>
              <a:t>Click to edit Master title style</a:t>
            </a:r>
          </a:p>
        </p:txBody>
      </p:sp>
      <p:sp>
        <p:nvSpPr>
          <p:cNvPr id="1027" name="Text Placeholder 1026"/>
          <p:cNvSpPr>
            <a:spLocks noGrp="1"/>
          </p:cNvSpPr>
          <p:nvPr>
            <p:ph type="body" idx="1"/>
          </p:nvPr>
        </p:nvSpPr>
        <p:spPr>
          <a:xfrm>
            <a:off x="609600" y="1600207"/>
            <a:ext cx="10972800" cy="4525963"/>
          </a:xfrm>
          <a:prstGeom prst="rect">
            <a:avLst/>
          </a:prstGeom>
          <a:noFill/>
          <a:ln w="9525">
            <a:noFill/>
          </a:ln>
        </p:spPr>
        <p:txBody>
          <a:bodyPr lIns="91395" tIns="45700" rIns="91395" bIns="45700"/>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32"/>
            <a:ext cx="2844800" cy="476251"/>
          </a:xfrm>
          <a:prstGeom prst="rect">
            <a:avLst/>
          </a:prstGeom>
          <a:noFill/>
          <a:ln w="9525">
            <a:noFill/>
          </a:ln>
        </p:spPr>
        <p:txBody>
          <a:bodyPr lIns="91395" tIns="45700" rIns="91395" bIns="45700"/>
          <a:lstStyle>
            <a:lvl1pPr>
              <a:defRPr sz="1500"/>
            </a:lvl1pPr>
          </a:lstStyle>
          <a:p>
            <a:endParaRPr lang="en-US">
              <a:solidFill>
                <a:srgbClr val="000000"/>
              </a:solidFill>
            </a:endParaRPr>
          </a:p>
        </p:txBody>
      </p:sp>
      <p:sp>
        <p:nvSpPr>
          <p:cNvPr id="1029" name="Footer Placeholder 1028"/>
          <p:cNvSpPr>
            <a:spLocks noGrp="1"/>
          </p:cNvSpPr>
          <p:nvPr>
            <p:ph type="ftr" sz="quarter" idx="3"/>
          </p:nvPr>
        </p:nvSpPr>
        <p:spPr>
          <a:xfrm>
            <a:off x="4165600" y="6245232"/>
            <a:ext cx="3860800" cy="476251"/>
          </a:xfrm>
          <a:prstGeom prst="rect">
            <a:avLst/>
          </a:prstGeom>
          <a:noFill/>
          <a:ln w="9525">
            <a:noFill/>
          </a:ln>
        </p:spPr>
        <p:txBody>
          <a:bodyPr lIns="91395" tIns="45700" rIns="91395" bIns="45700"/>
          <a:lstStyle>
            <a:lvl1pPr algn="ctr">
              <a:defRPr sz="1500"/>
            </a:lvl1pPr>
          </a:lstStyle>
          <a:p>
            <a:endParaRPr lang="en-US">
              <a:solidFill>
                <a:srgbClr val="000000"/>
              </a:solidFill>
            </a:endParaRPr>
          </a:p>
        </p:txBody>
      </p:sp>
      <p:sp>
        <p:nvSpPr>
          <p:cNvPr id="1030" name="Slide Number Placeholder 1029"/>
          <p:cNvSpPr>
            <a:spLocks noGrp="1"/>
          </p:cNvSpPr>
          <p:nvPr>
            <p:ph type="sldNum" sz="quarter" idx="4"/>
          </p:nvPr>
        </p:nvSpPr>
        <p:spPr>
          <a:xfrm>
            <a:off x="8737600" y="6245232"/>
            <a:ext cx="2844800" cy="476251"/>
          </a:xfrm>
          <a:prstGeom prst="rect">
            <a:avLst/>
          </a:prstGeom>
          <a:noFill/>
          <a:ln w="9525">
            <a:noFill/>
          </a:ln>
        </p:spPr>
        <p:txBody>
          <a:bodyPr lIns="91395" tIns="45700" rIns="91395" bIns="45700"/>
          <a:lstStyle>
            <a:lvl1pPr algn="r">
              <a:defRPr sz="1500"/>
            </a:lvl1pPr>
          </a:lstStyle>
          <a:p>
            <a:fld id="{9A0DB2DC-4C9A-4742-B13C-FB6460FD3503}"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marL="0" lvl="0" indent="0" algn="ctr" defTabSz="913765"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3765"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315" lvl="1" indent="-285750" algn="l" defTabSz="91376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365" lvl="2" indent="-228600" algn="l" defTabSz="913765"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130" lvl="4"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3330" lvl="5"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0530" lvl="6"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7095" lvl="7"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4295" lvl="8" indent="-228600"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3765" eaLnBrk="1" fontAlgn="base" latinLnBrk="0" hangingPunct="1">
        <a:lnSpc>
          <a:spcPct val="100000"/>
        </a:lnSpc>
        <a:spcBef>
          <a:spcPct val="0"/>
        </a:spcBef>
        <a:spcAft>
          <a:spcPct val="0"/>
        </a:spcAft>
        <a:buFont typeface="Arial" panose="020B0604020202020204" pitchFamily="34" charset="0"/>
        <a:buNone/>
        <a:defRPr sz="1900" b="0" i="0" u="none" kern="1200" baseline="0">
          <a:solidFill>
            <a:schemeClr val="tx1"/>
          </a:solidFill>
          <a:latin typeface="+mn-lt"/>
          <a:ea typeface="+mn-ea"/>
          <a:cs typeface="+mn-cs"/>
        </a:defRPr>
      </a:lvl1pPr>
      <a:lvl2pPr marL="457200" lvl="1"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3765" lvl="2"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0965" lvl="3"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165" lvl="4"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4730" lvl="5"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1930" lvl="6"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198495" lvl="7"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5695" lvl="8" indent="0" algn="l" defTabSz="913765"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131" y="274760"/>
            <a:ext cx="1097374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0" tIns="54405" rIns="108810" bIns="54405" numCol="1" anchor="ctr" anchorCtr="0" compatLnSpc="1"/>
          <a:lstStyle/>
          <a:p>
            <a:pPr lvl="0"/>
            <a:r>
              <a:rPr lang="en-US" altLang="en-US"/>
              <a:t>Click to edit Master title style</a:t>
            </a:r>
            <a:endParaRPr lang="en-US" altLang="en-US"/>
          </a:p>
        </p:txBody>
      </p:sp>
      <p:sp>
        <p:nvSpPr>
          <p:cNvPr id="4099" name="Text Placeholder 2"/>
          <p:cNvSpPr>
            <a:spLocks noGrp="1"/>
          </p:cNvSpPr>
          <p:nvPr>
            <p:ph type="body" idx="1"/>
          </p:nvPr>
        </p:nvSpPr>
        <p:spPr bwMode="auto">
          <a:xfrm>
            <a:off x="609131" y="1600933"/>
            <a:ext cx="10973741"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0" tIns="54405" rIns="108810" bIns="54405"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609131" y="6356106"/>
            <a:ext cx="2845741" cy="364515"/>
          </a:xfrm>
          <a:prstGeom prst="rect">
            <a:avLst/>
          </a:prstGeom>
        </p:spPr>
        <p:txBody>
          <a:bodyPr vert="horz" lIns="108810" tIns="54405" rIns="108810" bIns="54405" rtlCol="0" anchor="ctr"/>
          <a:lstStyle>
            <a:lvl1pPr algn="l" defTabSz="1088390" eaLnBrk="1" fontAlgn="auto" hangingPunct="1">
              <a:spcBef>
                <a:spcPts val="0"/>
              </a:spcBef>
              <a:spcAft>
                <a:spcPts val="0"/>
              </a:spcAft>
              <a:defRPr sz="1500" smtClean="0">
                <a:solidFill>
                  <a:prstClr val="black">
                    <a:tint val="75000"/>
                  </a:prstClr>
                </a:solidFill>
                <a:latin typeface="+mn-lt"/>
              </a:defRPr>
            </a:lvl1pPr>
          </a:lstStyle>
          <a:p>
            <a:pPr>
              <a:defRPr/>
            </a:pPr>
            <a:fld id="{5B8356F6-A364-4227-B9E8-2BB343FD9FB6}" type="datetimeFigureOut">
              <a:rPr lang="en-US"/>
            </a:fld>
            <a:endParaRPr lang="en-US"/>
          </a:p>
        </p:txBody>
      </p:sp>
      <p:sp>
        <p:nvSpPr>
          <p:cNvPr id="5" name="Footer Placeholder 4"/>
          <p:cNvSpPr>
            <a:spLocks noGrp="1"/>
          </p:cNvSpPr>
          <p:nvPr>
            <p:ph type="ftr" sz="quarter" idx="3"/>
          </p:nvPr>
        </p:nvSpPr>
        <p:spPr>
          <a:xfrm>
            <a:off x="4165131" y="6356106"/>
            <a:ext cx="3861741" cy="364515"/>
          </a:xfrm>
          <a:prstGeom prst="rect">
            <a:avLst/>
          </a:prstGeom>
        </p:spPr>
        <p:txBody>
          <a:bodyPr vert="horz" lIns="108810" tIns="54405" rIns="108810" bIns="54405" rtlCol="0" anchor="ctr"/>
          <a:lstStyle>
            <a:lvl1pPr algn="ctr" defTabSz="1088390" eaLnBrk="1" fontAlgn="auto" hangingPunct="1">
              <a:spcBef>
                <a:spcPts val="0"/>
              </a:spcBef>
              <a:spcAft>
                <a:spcPts val="0"/>
              </a:spcAft>
              <a:defRPr sz="15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131" y="6356106"/>
            <a:ext cx="2845741" cy="364515"/>
          </a:xfrm>
          <a:prstGeom prst="rect">
            <a:avLst/>
          </a:prstGeom>
        </p:spPr>
        <p:txBody>
          <a:bodyPr vert="horz" wrap="square" lIns="108810" tIns="54405" rIns="108810" bIns="54405" numCol="1" anchor="ctr" anchorCtr="0" compatLnSpc="1"/>
          <a:lstStyle>
            <a:lvl1pPr algn="r" defTabSz="1088390" eaLnBrk="1" hangingPunct="1">
              <a:defRPr sz="1500" smtClean="0">
                <a:solidFill>
                  <a:srgbClr val="898989"/>
                </a:solidFill>
                <a:latin typeface="Calibri" panose="020F0502020204030204" pitchFamily="34" charset="0"/>
              </a:defRPr>
            </a:lvl1pPr>
          </a:lstStyle>
          <a:p>
            <a:pPr fontAlgn="base">
              <a:spcBef>
                <a:spcPct val="0"/>
              </a:spcBef>
              <a:spcAft>
                <a:spcPct val="0"/>
              </a:spcAft>
              <a:defRPr/>
            </a:pPr>
            <a:fld id="{D94DCA90-700C-4A2C-8295-40CAE83A7AF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5200" kern="1200">
          <a:solidFill>
            <a:schemeClr val="tx1"/>
          </a:solidFill>
          <a:latin typeface="+mj-lt"/>
          <a:ea typeface="+mj-ea"/>
          <a:cs typeface="+mj-cs"/>
        </a:defRPr>
      </a:lvl1pPr>
      <a:lvl2pPr algn="ctr" rtl="0" eaLnBrk="0" fontAlgn="base" hangingPunct="0">
        <a:spcBef>
          <a:spcPct val="0"/>
        </a:spcBef>
        <a:spcAft>
          <a:spcPct val="0"/>
        </a:spcAft>
        <a:defRPr sz="5200">
          <a:solidFill>
            <a:schemeClr val="tx1"/>
          </a:solidFill>
          <a:latin typeface="Calibri" panose="020F0502020204030204" pitchFamily="34" charset="0"/>
        </a:defRPr>
      </a:lvl2pPr>
      <a:lvl3pPr algn="ctr" rtl="0" eaLnBrk="0" fontAlgn="base" hangingPunct="0">
        <a:spcBef>
          <a:spcPct val="0"/>
        </a:spcBef>
        <a:spcAft>
          <a:spcPct val="0"/>
        </a:spcAft>
        <a:defRPr sz="5200">
          <a:solidFill>
            <a:schemeClr val="tx1"/>
          </a:solidFill>
          <a:latin typeface="Calibri" panose="020F0502020204030204" pitchFamily="34" charset="0"/>
        </a:defRPr>
      </a:lvl3pPr>
      <a:lvl4pPr algn="ctr" rtl="0" eaLnBrk="0" fontAlgn="base" hangingPunct="0">
        <a:spcBef>
          <a:spcPct val="0"/>
        </a:spcBef>
        <a:spcAft>
          <a:spcPct val="0"/>
        </a:spcAft>
        <a:defRPr sz="5200">
          <a:solidFill>
            <a:schemeClr val="tx1"/>
          </a:solidFill>
          <a:latin typeface="Calibri" panose="020F0502020204030204" pitchFamily="34" charset="0"/>
        </a:defRPr>
      </a:lvl4pPr>
      <a:lvl5pPr algn="ctr" rtl="0" eaLnBrk="0" fontAlgn="base" hangingPunct="0">
        <a:spcBef>
          <a:spcPct val="0"/>
        </a:spcBef>
        <a:spcAft>
          <a:spcPct val="0"/>
        </a:spcAft>
        <a:defRPr sz="5200">
          <a:solidFill>
            <a:schemeClr val="tx1"/>
          </a:solidFill>
          <a:latin typeface="Calibri" panose="020F0502020204030204" pitchFamily="34" charset="0"/>
        </a:defRPr>
      </a:lvl5pPr>
      <a:lvl6pPr marL="544195" algn="ctr" rtl="0" fontAlgn="base">
        <a:spcBef>
          <a:spcPct val="0"/>
        </a:spcBef>
        <a:spcAft>
          <a:spcPct val="0"/>
        </a:spcAft>
        <a:defRPr sz="5200">
          <a:solidFill>
            <a:schemeClr val="tx1"/>
          </a:solidFill>
          <a:latin typeface="Calibri" panose="020F0502020204030204" pitchFamily="34" charset="0"/>
        </a:defRPr>
      </a:lvl6pPr>
      <a:lvl7pPr marL="1088390" algn="ctr" rtl="0" fontAlgn="base">
        <a:spcBef>
          <a:spcPct val="0"/>
        </a:spcBef>
        <a:spcAft>
          <a:spcPct val="0"/>
        </a:spcAft>
        <a:defRPr sz="5200">
          <a:solidFill>
            <a:schemeClr val="tx1"/>
          </a:solidFill>
          <a:latin typeface="Calibri" panose="020F0502020204030204" pitchFamily="34" charset="0"/>
        </a:defRPr>
      </a:lvl7pPr>
      <a:lvl8pPr marL="1631950" algn="ctr" rtl="0" fontAlgn="base">
        <a:spcBef>
          <a:spcPct val="0"/>
        </a:spcBef>
        <a:spcAft>
          <a:spcPct val="0"/>
        </a:spcAft>
        <a:defRPr sz="5200">
          <a:solidFill>
            <a:schemeClr val="tx1"/>
          </a:solidFill>
          <a:latin typeface="Calibri" panose="020F0502020204030204" pitchFamily="34" charset="0"/>
        </a:defRPr>
      </a:lvl8pPr>
      <a:lvl9pPr marL="2176145" algn="ctr" rtl="0" fontAlgn="base">
        <a:spcBef>
          <a:spcPct val="0"/>
        </a:spcBef>
        <a:spcAft>
          <a:spcPct val="0"/>
        </a:spcAft>
        <a:defRPr sz="5200">
          <a:solidFill>
            <a:schemeClr val="tx1"/>
          </a:solidFill>
          <a:latin typeface="Calibri" panose="020F0502020204030204" pitchFamily="34" charset="0"/>
        </a:defRPr>
      </a:lvl9pPr>
    </p:titleStyle>
    <p:bodyStyle>
      <a:lvl1pPr marL="407670" indent="-407670" algn="l" rtl="0" eaLnBrk="0" fontAlgn="base" hangingPunct="0">
        <a:spcBef>
          <a:spcPct val="20000"/>
        </a:spcBef>
        <a:spcAft>
          <a:spcPct val="0"/>
        </a:spcAft>
        <a:buFont typeface="Arial" panose="020B0604020202020204" pitchFamily="34" charset="0"/>
        <a:buChar char="•"/>
        <a:defRPr sz="3800" kern="1200">
          <a:solidFill>
            <a:schemeClr val="tx1"/>
          </a:solidFill>
          <a:latin typeface="+mn-lt"/>
          <a:ea typeface="+mn-ea"/>
          <a:cs typeface="+mn-cs"/>
        </a:defRPr>
      </a:lvl1pPr>
      <a:lvl2pPr marL="883285" indent="-339090"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2pPr>
      <a:lvl3pPr marL="1358900" indent="-27114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3095" indent="-271145"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447290" indent="-271145"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99212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31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0510"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4705" indent="-271780" algn="l" defTabSz="108839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8390" rtl="0" eaLnBrk="1" latinLnBrk="0" hangingPunct="1">
        <a:defRPr sz="2200" kern="1200">
          <a:solidFill>
            <a:schemeClr val="tx1"/>
          </a:solidFill>
          <a:latin typeface="+mn-lt"/>
          <a:ea typeface="+mn-ea"/>
          <a:cs typeface="+mn-cs"/>
        </a:defRPr>
      </a:lvl1pPr>
      <a:lvl2pPr marL="544195" algn="l" defTabSz="1088390" rtl="0" eaLnBrk="1" latinLnBrk="0" hangingPunct="1">
        <a:defRPr sz="2200" kern="1200">
          <a:solidFill>
            <a:schemeClr val="tx1"/>
          </a:solidFill>
          <a:latin typeface="+mn-lt"/>
          <a:ea typeface="+mn-ea"/>
          <a:cs typeface="+mn-cs"/>
        </a:defRPr>
      </a:lvl2pPr>
      <a:lvl3pPr marL="1088390" algn="l" defTabSz="1088390" rtl="0" eaLnBrk="1" latinLnBrk="0" hangingPunct="1">
        <a:defRPr sz="2200" kern="1200">
          <a:solidFill>
            <a:schemeClr val="tx1"/>
          </a:solidFill>
          <a:latin typeface="+mn-lt"/>
          <a:ea typeface="+mn-ea"/>
          <a:cs typeface="+mn-cs"/>
        </a:defRPr>
      </a:lvl3pPr>
      <a:lvl4pPr marL="1631950" algn="l" defTabSz="1088390" rtl="0" eaLnBrk="1" latinLnBrk="0" hangingPunct="1">
        <a:defRPr sz="2200" kern="1200">
          <a:solidFill>
            <a:schemeClr val="tx1"/>
          </a:solidFill>
          <a:latin typeface="+mn-lt"/>
          <a:ea typeface="+mn-ea"/>
          <a:cs typeface="+mn-cs"/>
        </a:defRPr>
      </a:lvl4pPr>
      <a:lvl5pPr marL="2176145" algn="l" defTabSz="1088390" rtl="0" eaLnBrk="1" latinLnBrk="0" hangingPunct="1">
        <a:defRPr sz="2200" kern="1200">
          <a:solidFill>
            <a:schemeClr val="tx1"/>
          </a:solidFill>
          <a:latin typeface="+mn-lt"/>
          <a:ea typeface="+mn-ea"/>
          <a:cs typeface="+mn-cs"/>
        </a:defRPr>
      </a:lvl5pPr>
      <a:lvl6pPr marL="2720340" algn="l" defTabSz="1088390" rtl="0" eaLnBrk="1" latinLnBrk="0" hangingPunct="1">
        <a:defRPr sz="2200" kern="1200">
          <a:solidFill>
            <a:schemeClr val="tx1"/>
          </a:solidFill>
          <a:latin typeface="+mn-lt"/>
          <a:ea typeface="+mn-ea"/>
          <a:cs typeface="+mn-cs"/>
        </a:defRPr>
      </a:lvl6pPr>
      <a:lvl7pPr marL="3264535" algn="l" defTabSz="1088390" rtl="0" eaLnBrk="1" latinLnBrk="0" hangingPunct="1">
        <a:defRPr sz="2200" kern="1200">
          <a:solidFill>
            <a:schemeClr val="tx1"/>
          </a:solidFill>
          <a:latin typeface="+mn-lt"/>
          <a:ea typeface="+mn-ea"/>
          <a:cs typeface="+mn-cs"/>
        </a:defRPr>
      </a:lvl7pPr>
      <a:lvl8pPr marL="3808730" algn="l" defTabSz="1088390" rtl="0" eaLnBrk="1" latinLnBrk="0" hangingPunct="1">
        <a:defRPr sz="2200" kern="1200">
          <a:solidFill>
            <a:schemeClr val="tx1"/>
          </a:solidFill>
          <a:latin typeface="+mn-lt"/>
          <a:ea typeface="+mn-ea"/>
          <a:cs typeface="+mn-cs"/>
        </a:defRPr>
      </a:lvl8pPr>
      <a:lvl9pPr marL="4352290" algn="l" defTabSz="108839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GIF"/></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8.png"/><Relationship Id="rId1" Type="http://schemas.openxmlformats.org/officeDocument/2006/relationships/image" Target="../media/image37.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audio" Target="../media/audio1.wav"/><Relationship Id="rId7" Type="http://schemas.openxmlformats.org/officeDocument/2006/relationships/image" Target="../media/image45.jpeg"/><Relationship Id="rId6" Type="http://schemas.microsoft.com/office/2007/relationships/hdphoto" Target="../media/image44.wdp"/><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7.xml"/><Relationship Id="rId7" Type="http://schemas.openxmlformats.org/officeDocument/2006/relationships/audio" Target="../media/audio1.wav"/><Relationship Id="rId6" Type="http://schemas.microsoft.com/office/2007/relationships/hdphoto" Target="../media/image44.wdp"/><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7.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GIF"/></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1.xml"/><Relationship Id="rId3" Type="http://schemas.openxmlformats.org/officeDocument/2006/relationships/audio" Target="../media/audio2.wav"/><Relationship Id="rId2" Type="http://schemas.microsoft.com/office/2007/relationships/hdphoto" Target="../media/image48.wdp"/><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hdphoto" Target="../media/image17.wdp"/><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52.png"/><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5.xml"/><Relationship Id="rId1"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3.xml"/><Relationship Id="rId1"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image" Target="../media/image54.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00.xml"/><Relationship Id="rId2" Type="http://schemas.openxmlformats.org/officeDocument/2006/relationships/image" Target="../media/image55.jpeg"/><Relationship Id="rId1"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audio" Target="../media/audio3.wav"/><Relationship Id="rId1" Type="http://schemas.openxmlformats.org/officeDocument/2006/relationships/image" Target="../media/image56.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00.xml"/><Relationship Id="rId3" Type="http://schemas.openxmlformats.org/officeDocument/2006/relationships/audio" Target="../media/audio3.wav"/><Relationship Id="rId2" Type="http://schemas.openxmlformats.org/officeDocument/2006/relationships/image" Target="../media/image57.png"/><Relationship Id="rId1" Type="http://schemas.openxmlformats.org/officeDocument/2006/relationships/image" Target="../media/image56.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NULL" TargetMode="External"/><Relationship Id="rId7" Type="http://schemas.openxmlformats.org/officeDocument/2006/relationships/image" Target="../media/image20.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19.png"/><Relationship Id="rId3" Type="http://schemas.microsoft.com/office/2007/relationships/media" Target="../media/media1.mp3"/><Relationship Id="rId2" Type="http://schemas.openxmlformats.org/officeDocument/2006/relationships/audio" Target="../media/media1.mp3"/><Relationship Id="rId17" Type="http://schemas.openxmlformats.org/officeDocument/2006/relationships/slideLayout" Target="../slideLayouts/slideLayout2.xml"/><Relationship Id="rId16" Type="http://schemas.microsoft.com/office/2007/relationships/hdphoto" Target="../media/image17.wdp"/><Relationship Id="rId15" Type="http://schemas.openxmlformats.org/officeDocument/2006/relationships/image" Target="../media/image16.png"/><Relationship Id="rId14" Type="http://schemas.microsoft.com/office/2007/relationships/hdphoto" Target="../media/image22.wdp"/><Relationship Id="rId13" Type="http://schemas.openxmlformats.org/officeDocument/2006/relationships/image" Target="../media/image21.png"/><Relationship Id="rId12" Type="http://schemas.openxmlformats.org/officeDocument/2006/relationships/image" Target="../media/image14.jpeg"/><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1.xml"/><Relationship Id="rId2" Type="http://schemas.openxmlformats.org/officeDocument/2006/relationships/image" Target="../media/image38.png"/><Relationship Id="rId1"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image" Target="../media/image59.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audio" Target="../media/audio5.wav"/><Relationship Id="rId1" Type="http://schemas.openxmlformats.org/officeDocument/2006/relationships/audio" Target="../media/audio4.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audio3.wav"/><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22.xml"/><Relationship Id="rId3" Type="http://schemas.openxmlformats.org/officeDocument/2006/relationships/audio" Target="../media/audio6.wav"/><Relationship Id="rId2" Type="http://schemas.openxmlformats.org/officeDocument/2006/relationships/image" Target="../media/image63.jpeg"/><Relationship Id="rId1"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2.xml"/><Relationship Id="rId1" Type="http://schemas.openxmlformats.org/officeDocument/2006/relationships/audio" Target="../media/audio6.wa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audio" Target="../media/audio6.wav"/><Relationship Id="rId2" Type="http://schemas.openxmlformats.org/officeDocument/2006/relationships/image" Target="../media/image65.png"/><Relationship Id="rId1"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6.xml"/><Relationship Id="rId2" Type="http://schemas.openxmlformats.org/officeDocument/2006/relationships/audio" Target="../media/audio6.wav"/><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19.png"/><Relationship Id="rId7" Type="http://schemas.microsoft.com/office/2007/relationships/media" Target="../media/media1.mp3"/><Relationship Id="rId6" Type="http://schemas.openxmlformats.org/officeDocument/2006/relationships/audio" Target="../media/media1.mp3"/><Relationship Id="rId5" Type="http://schemas.microsoft.com/office/2007/relationships/hdphoto" Target="../media/image17.wdp"/><Relationship Id="rId4" Type="http://schemas.openxmlformats.org/officeDocument/2006/relationships/image" Target="../media/image16.png"/><Relationship Id="rId3" Type="http://schemas.microsoft.com/office/2007/relationships/hdphoto" Target="../media/image25.wdp"/><Relationship Id="rId2" Type="http://schemas.openxmlformats.org/officeDocument/2006/relationships/image" Target="../media/image24.png"/><Relationship Id="rId16" Type="http://schemas.openxmlformats.org/officeDocument/2006/relationships/slideLayout" Target="../slideLayouts/slideLayout2.xml"/><Relationship Id="rId15" Type="http://schemas.microsoft.com/office/2007/relationships/media" Target="../media/media4.mp3"/><Relationship Id="rId14" Type="http://schemas.openxmlformats.org/officeDocument/2006/relationships/audio" Target="../media/media4.mp3"/><Relationship Id="rId13" Type="http://schemas.microsoft.com/office/2007/relationships/media" Target="../media/media3.mp3"/><Relationship Id="rId12" Type="http://schemas.openxmlformats.org/officeDocument/2006/relationships/audio" Target="NULL" TargetMode="External"/><Relationship Id="rId11" Type="http://schemas.openxmlformats.org/officeDocument/2006/relationships/image" Target="../media/image20.png"/><Relationship Id="rId10" Type="http://schemas.microsoft.com/office/2007/relationships/media" Target="../media/media2.mp3"/><Relationship Id="rId1" Type="http://schemas.openxmlformats.org/officeDocument/2006/relationships/image" Target="../media/image23.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36.xml"/><Relationship Id="rId3" Type="http://schemas.openxmlformats.org/officeDocument/2006/relationships/audio" Target="../media/audio6.wav"/><Relationship Id="rId2" Type="http://schemas.openxmlformats.org/officeDocument/2006/relationships/image" Target="../media/image66.png"/><Relationship Id="rId1" Type="http://schemas.openxmlformats.org/officeDocument/2006/relationships/image" Target="../media/image64.jpe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37.xml"/><Relationship Id="rId3" Type="http://schemas.openxmlformats.org/officeDocument/2006/relationships/image" Target="../media/image38.png"/><Relationship Id="rId2" Type="http://schemas.openxmlformats.org/officeDocument/2006/relationships/image" Target="../media/image67.png"/><Relationship Id="rId1" Type="http://schemas.openxmlformats.org/officeDocument/2006/relationships/image" Target="../media/image58.jpeg"/></Relationships>
</file>

<file path=ppt/slides/_rels/slide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NULL" TargetMode="External"/><Relationship Id="rId7" Type="http://schemas.openxmlformats.org/officeDocument/2006/relationships/image" Target="../media/image20.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19.png"/><Relationship Id="rId3" Type="http://schemas.microsoft.com/office/2007/relationships/media" Target="../media/media1.mp3"/><Relationship Id="rId2" Type="http://schemas.openxmlformats.org/officeDocument/2006/relationships/audio" Target="../media/media1.mp3"/><Relationship Id="rId17" Type="http://schemas.openxmlformats.org/officeDocument/2006/relationships/slideLayout" Target="../slideLayouts/slideLayout2.xml"/><Relationship Id="rId16" Type="http://schemas.microsoft.com/office/2007/relationships/hdphoto" Target="../media/image17.wdp"/><Relationship Id="rId15" Type="http://schemas.openxmlformats.org/officeDocument/2006/relationships/image" Target="../media/image16.png"/><Relationship Id="rId14" Type="http://schemas.microsoft.com/office/2007/relationships/hdphoto" Target="../media/image28.wdp"/><Relationship Id="rId13" Type="http://schemas.openxmlformats.org/officeDocument/2006/relationships/image" Target="../media/image27.png"/><Relationship Id="rId12" Type="http://schemas.openxmlformats.org/officeDocument/2006/relationships/image" Target="../media/image14.jpeg"/><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image" Target="../media/image2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5.xml"/><Relationship Id="rId2" Type="http://schemas.openxmlformats.org/officeDocument/2006/relationships/image" Target="../media/image32.png"/><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5.GIF"/><Relationship Id="rId1"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2443953" y="3186337"/>
            <a:ext cx="781855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14" y="3953846"/>
            <a:ext cx="1716041" cy="1716042"/>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8" y="4091432"/>
            <a:ext cx="1578456"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34" y="2879789"/>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34" y="49183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2"/>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7"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a:fillRect/>
          </a:stretch>
        </p:blipFill>
        <p:spPr>
          <a:xfrm>
            <a:off x="8587649" y="810851"/>
            <a:ext cx="1759996" cy="734428"/>
          </a:xfrm>
          <a:prstGeom prst="rect">
            <a:avLst/>
          </a:prstGeom>
        </p:spPr>
      </p:pic>
      <p:sp>
        <p:nvSpPr>
          <p:cNvPr id="22" name="椭圆 21"/>
          <p:cNvSpPr/>
          <p:nvPr/>
        </p:nvSpPr>
        <p:spPr>
          <a:xfrm>
            <a:off x="1216618" y="598108"/>
            <a:ext cx="887647"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9" y="1216700"/>
            <a:ext cx="538144"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495">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082799" y="3006470"/>
            <a:ext cx="4467978" cy="1100226"/>
          </a:xfrm>
          <a:prstGeom prst="rect">
            <a:avLst/>
          </a:prstGeom>
          <a:noFill/>
        </p:spPr>
        <p:txBody>
          <a:bodyPr wrap="none" lIns="68465" tIns="34253" rIns="68465" bIns="34253">
            <a:spAutoFit/>
            <a:scene3d>
              <a:camera prst="orthographicFront"/>
              <a:lightRig rig="soft" dir="t">
                <a:rot lat="0" lon="0" rev="15600000"/>
              </a:lightRig>
            </a:scene3d>
            <a:sp3d extrusionH="57150" prstMaterial="softEdge">
              <a:bevelT w="25400" h="38100"/>
            </a:sp3d>
          </a:bodyPr>
          <a:lstStyle/>
          <a:p>
            <a:pPr algn="ctr" defTabSz="912495">
              <a:defRPr/>
            </a:pP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13105" y="122977"/>
            <a:ext cx="9464207" cy="6573249"/>
          </a:xfrm>
          <a:prstGeom prst="rect">
            <a:avLst/>
          </a:prstGeom>
        </p:spPr>
      </p:pic>
      <p:pic>
        <p:nvPicPr>
          <p:cNvPr id="6"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9896" y="1752087"/>
            <a:ext cx="631861" cy="295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2034" y="4725934"/>
            <a:ext cx="631861" cy="185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9246" y="1859423"/>
            <a:ext cx="631861" cy="211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0228" y="3890744"/>
            <a:ext cx="631861" cy="211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1389716" y="2227103"/>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604020202020204" pitchFamily="34" charset="0"/>
                <a:ea typeface="Arial-Rounded" panose="020B0604020202020204" pitchFamily="34" charset="0"/>
                <a:cs typeface="Arial-Rounded" panose="020B0604020202020204" pitchFamily="34" charset="0"/>
              </a:rPr>
              <a:t>1</a:t>
            </a:r>
            <a:endParaRPr lang="en-US" sz="3200" dirty="0">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Oval 10"/>
          <p:cNvSpPr/>
          <p:nvPr/>
        </p:nvSpPr>
        <p:spPr>
          <a:xfrm>
            <a:off x="1500101" y="4829797"/>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604020202020204" pitchFamily="34" charset="0"/>
                <a:ea typeface="Arial-Rounded" panose="020B0604020202020204" pitchFamily="34" charset="0"/>
                <a:cs typeface="Arial-Rounded" panose="020B0604020202020204" pitchFamily="34" charset="0"/>
              </a:rPr>
              <a:t>2</a:t>
            </a:r>
            <a:endParaRPr lang="en-US" sz="3200" dirty="0">
              <a:latin typeface="Arial-Rounded" panose="020B0604020202020204" pitchFamily="34" charset="0"/>
              <a:ea typeface="Arial-Rounded" panose="020B0604020202020204" pitchFamily="34" charset="0"/>
              <a:cs typeface="Arial-Rounded" panose="020B0604020202020204" pitchFamily="34" charset="0"/>
            </a:endParaRPr>
          </a:p>
        </p:txBody>
      </p:sp>
      <p:sp>
        <p:nvSpPr>
          <p:cNvPr id="12" name="Oval 11"/>
          <p:cNvSpPr/>
          <p:nvPr/>
        </p:nvSpPr>
        <p:spPr>
          <a:xfrm>
            <a:off x="4828132" y="2420567"/>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604020202020204" pitchFamily="34" charset="0"/>
                <a:ea typeface="Arial-Rounded" panose="020B0604020202020204" pitchFamily="34" charset="0"/>
                <a:cs typeface="Arial-Rounded" panose="020B0604020202020204" pitchFamily="34" charset="0"/>
              </a:rPr>
              <a:t>3</a:t>
            </a:r>
            <a:endParaRPr lang="en-US" sz="3200" dirty="0">
              <a:latin typeface="Arial-Rounded" panose="020B0604020202020204" pitchFamily="34" charset="0"/>
              <a:ea typeface="Arial-Rounded" panose="020B0604020202020204" pitchFamily="34" charset="0"/>
              <a:cs typeface="Arial-Rounded" panose="020B0604020202020204" pitchFamily="34" charset="0"/>
            </a:endParaRPr>
          </a:p>
        </p:txBody>
      </p:sp>
      <p:sp>
        <p:nvSpPr>
          <p:cNvPr id="13" name="Oval 12"/>
          <p:cNvSpPr/>
          <p:nvPr/>
        </p:nvSpPr>
        <p:spPr>
          <a:xfrm>
            <a:off x="4873670" y="4332645"/>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604020202020204" pitchFamily="34" charset="0"/>
                <a:ea typeface="Arial-Rounded" panose="020B0604020202020204" pitchFamily="34" charset="0"/>
                <a:cs typeface="Arial-Rounded" panose="020B0604020202020204" pitchFamily="34" charset="0"/>
              </a:rPr>
              <a:t>4</a:t>
            </a:r>
            <a:endParaRPr lang="en-US" sz="3200" dirty="0">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14" name="Group 13"/>
          <p:cNvGrpSpPr/>
          <p:nvPr/>
        </p:nvGrpSpPr>
        <p:grpSpPr>
          <a:xfrm>
            <a:off x="8140648" y="146578"/>
            <a:ext cx="4051367" cy="726868"/>
            <a:chOff x="708943" y="6033135"/>
            <a:chExt cx="5825836" cy="726868"/>
          </a:xfrm>
        </p:grpSpPr>
        <p:sp>
          <p:nvSpPr>
            <p:cNvPr id="15"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6" name="TextBox 20"/>
            <p:cNvSpPr txBox="1"/>
            <p:nvPr/>
          </p:nvSpPr>
          <p:spPr>
            <a:xfrm>
              <a:off x="1016462" y="6033135"/>
              <a:ext cx="5167386" cy="584775"/>
            </a:xfrm>
            <a:prstGeom prst="rect">
              <a:avLst/>
            </a:prstGeom>
            <a:noFill/>
          </p:spPr>
          <p:txBody>
            <a:bodyPr wrap="square">
              <a:spAutoFit/>
            </a:bodyPr>
            <a:lstStyle/>
            <a:p>
              <a:pPr algn="ctr"/>
              <a:r>
                <a:rPr lang="en-US" sz="3200" b="1"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Rounded" panose="020B0604020202020204" pitchFamily="34" charset="0"/>
                  <a:cs typeface="Times New Roman" panose="02020603050405020304" pitchFamily="18" charset="0"/>
                </a:rPr>
                <a:t>nối</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Rounded" panose="020B0604020202020204" pitchFamily="34" charset="0"/>
                  <a:cs typeface="Times New Roman" panose="02020603050405020304" pitchFamily="18" charset="0"/>
                </a:rPr>
                <a:t>tiếp</a:t>
              </a:r>
              <a:r>
                <a:rPr lang="en-US" sz="32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b="1" dirty="0" err="1">
                  <a:latin typeface="Times New Roman" panose="02020603050405020304" pitchFamily="18" charset="0"/>
                  <a:ea typeface="Arial-Rounded" panose="020B0604020202020204" pitchFamily="34" charset="0"/>
                  <a:cs typeface="Times New Roman" panose="02020603050405020304" pitchFamily="18" charset="0"/>
                </a:rPr>
                <a:t>đoạn</a:t>
              </a:r>
              <a:endParaRPr lang="en-US" sz="3200" b="1" dirty="0">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18" name="Group 17"/>
          <p:cNvGrpSpPr/>
          <p:nvPr/>
        </p:nvGrpSpPr>
        <p:grpSpPr>
          <a:xfrm>
            <a:off x="0" y="7"/>
            <a:ext cx="12192000" cy="6797339"/>
            <a:chOff x="0" y="0"/>
            <a:chExt cx="9144000" cy="5132867"/>
          </a:xfrm>
        </p:grpSpPr>
        <p:cxnSp>
          <p:nvCxnSpPr>
            <p:cNvPr id="19" name="Straight Connector 1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1+#ppt_w/2"/>
                                          </p:val>
                                        </p:tav>
                                        <p:tav tm="100000">
                                          <p:val>
                                            <p:strVal val="#ppt_x"/>
                                          </p:val>
                                        </p:tav>
                                      </p:tavLst>
                                    </p:anim>
                                    <p:anim calcmode="lin" valueType="num">
                                      <p:cBhvr additive="base">
                                        <p:cTn id="5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1696" descr="21"/>
          <p:cNvPicPr>
            <a:picLocks noChangeAspect="1"/>
          </p:cNvPicPr>
          <p:nvPr/>
        </p:nvPicPr>
        <p:blipFill>
          <a:blip r:embed="rId1"/>
          <a:stretch>
            <a:fillRect/>
          </a:stretch>
        </p:blipFill>
        <p:spPr>
          <a:xfrm>
            <a:off x="0" y="1505243"/>
            <a:ext cx="12192000" cy="5352757"/>
          </a:xfrm>
          <a:prstGeom prst="rect">
            <a:avLst/>
          </a:prstGeom>
          <a:noFill/>
          <a:ln w="9525">
            <a:noFill/>
          </a:ln>
        </p:spPr>
      </p:pic>
      <p:pic>
        <p:nvPicPr>
          <p:cNvPr id="17" name="18"/>
          <p:cNvPicPr>
            <a:picLocks noChangeAspect="1"/>
          </p:cNvPicPr>
          <p:nvPr/>
        </p:nvPicPr>
        <p:blipFill rotWithShape="1">
          <a:blip r:embed="rId2" cstate="screen"/>
          <a:srcRect t="5326"/>
          <a:stretch>
            <a:fillRect/>
          </a:stretch>
        </p:blipFill>
        <p:spPr>
          <a:xfrm>
            <a:off x="-320843" y="-72642"/>
            <a:ext cx="2830287" cy="2565464"/>
          </a:xfrm>
          <a:prstGeom prst="rect">
            <a:avLst/>
          </a:prstGeom>
        </p:spPr>
      </p:pic>
      <p:sp>
        <p:nvSpPr>
          <p:cNvPr id="13" name="Rectangle: Rounded Corners 12"/>
          <p:cNvSpPr/>
          <p:nvPr/>
        </p:nvSpPr>
        <p:spPr>
          <a:xfrm>
            <a:off x="3011560" y="243421"/>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48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5725551" y="2647245"/>
            <a:ext cx="3615397" cy="646331"/>
          </a:xfrm>
          <a:prstGeom prst="rect">
            <a:avLst/>
          </a:prstGeom>
          <a:noFill/>
        </p:spPr>
        <p:txBody>
          <a:bodyPr wrap="square" rtlCol="0">
            <a:spAutoFit/>
          </a:bodyPr>
          <a:lstStyle/>
          <a:p>
            <a:r>
              <a:rPr lang="en-US" sz="3600" b="1" dirty="0" err="1"/>
              <a:t>xích</a:t>
            </a:r>
            <a:r>
              <a:rPr lang="en-US" sz="3600" b="1" dirty="0"/>
              <a:t> </a:t>
            </a:r>
            <a:r>
              <a:rPr lang="en-US" sz="3600" b="1" dirty="0" err="1"/>
              <a:t>lại</a:t>
            </a:r>
            <a:endParaRPr lang="en-US" sz="3600" b="1" dirty="0"/>
          </a:p>
        </p:txBody>
      </p:sp>
      <p:sp>
        <p:nvSpPr>
          <p:cNvPr id="6" name="TextBox 5"/>
          <p:cNvSpPr txBox="1"/>
          <p:nvPr/>
        </p:nvSpPr>
        <p:spPr>
          <a:xfrm>
            <a:off x="5725551" y="3199373"/>
            <a:ext cx="3671668" cy="646331"/>
          </a:xfrm>
          <a:prstGeom prst="rect">
            <a:avLst/>
          </a:prstGeom>
          <a:noFill/>
        </p:spPr>
        <p:txBody>
          <a:bodyPr wrap="square" rtlCol="0">
            <a:spAutoFit/>
          </a:bodyPr>
          <a:lstStyle/>
          <a:p>
            <a:r>
              <a:rPr lang="en-US" sz="3600" b="1" dirty="0" err="1"/>
              <a:t>trang</a:t>
            </a:r>
            <a:r>
              <a:rPr lang="en-US" sz="3600" b="1" dirty="0"/>
              <a:t> </a:t>
            </a:r>
            <a:r>
              <a:rPr lang="en-US" sz="3600" b="1" dirty="0" err="1"/>
              <a:t>sách</a:t>
            </a:r>
            <a:endParaRPr lang="en-US" sz="3600" b="1" dirty="0"/>
          </a:p>
        </p:txBody>
      </p:sp>
      <p:sp>
        <p:nvSpPr>
          <p:cNvPr id="9" name="TextBox 8"/>
          <p:cNvSpPr txBox="1"/>
          <p:nvPr/>
        </p:nvSpPr>
        <p:spPr>
          <a:xfrm>
            <a:off x="5725551" y="4441238"/>
            <a:ext cx="3179298" cy="646331"/>
          </a:xfrm>
          <a:prstGeom prst="rect">
            <a:avLst/>
          </a:prstGeom>
          <a:noFill/>
        </p:spPr>
        <p:txBody>
          <a:bodyPr wrap="square" rtlCol="0">
            <a:spAutoFit/>
          </a:bodyPr>
          <a:lstStyle/>
          <a:p>
            <a:r>
              <a:rPr lang="en-US" sz="3600" b="1" dirty="0" err="1"/>
              <a:t>dạt</a:t>
            </a:r>
            <a:r>
              <a:rPr lang="en-US" sz="3600" b="1" dirty="0"/>
              <a:t> </a:t>
            </a:r>
            <a:r>
              <a:rPr lang="en-US" sz="3600" b="1" dirty="0" err="1"/>
              <a:t>dào</a:t>
            </a:r>
            <a:endParaRPr lang="en-US" sz="3600" b="1" dirty="0"/>
          </a:p>
        </p:txBody>
      </p:sp>
      <p:sp>
        <p:nvSpPr>
          <p:cNvPr id="11" name="TextBox 10"/>
          <p:cNvSpPr txBox="1"/>
          <p:nvPr/>
        </p:nvSpPr>
        <p:spPr>
          <a:xfrm>
            <a:off x="5725551" y="3761423"/>
            <a:ext cx="3179298" cy="646331"/>
          </a:xfrm>
          <a:prstGeom prst="rect">
            <a:avLst/>
          </a:prstGeom>
          <a:noFill/>
        </p:spPr>
        <p:txBody>
          <a:bodyPr wrap="square" rtlCol="0">
            <a:spAutoFit/>
          </a:bodyPr>
          <a:lstStyle/>
          <a:p>
            <a:r>
              <a:rPr lang="en-US" sz="3600" b="1" dirty="0" err="1"/>
              <a:t>sóng</a:t>
            </a:r>
            <a:r>
              <a:rPr lang="en-US" sz="3600" b="1" dirty="0"/>
              <a:t> </a:t>
            </a:r>
            <a:r>
              <a:rPr lang="en-US" sz="3600" b="1" dirty="0" err="1"/>
              <a:t>vỗ</a:t>
            </a:r>
            <a:endParaRPr lang="en-US" sz="3600" b="1"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
            <a:ext cx="12192000" cy="679733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709415"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8325" y="86659"/>
            <a:ext cx="2953865" cy="315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9254" y="1979954"/>
            <a:ext cx="1441496" cy="8617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58" tIns="60928" rIns="121858" bIns="60928" rtlCol="0">
            <a:spAutoFit/>
          </a:bodyPr>
          <a:lstStyle/>
          <a:p>
            <a:pPr algn="ctr" defTabSz="913130"/>
            <a:r>
              <a:rPr lang="en-US" sz="2400" err="1">
                <a:solidFill>
                  <a:prstClr val="black"/>
                </a:solidFill>
              </a:rPr>
              <a:t>Giải</a:t>
            </a:r>
            <a:r>
              <a:rPr lang="en-US" sz="2400">
                <a:solidFill>
                  <a:prstClr val="black"/>
                </a:solidFill>
              </a:rPr>
              <a:t> nghĩa từ</a:t>
            </a:r>
            <a:endParaRPr lang="en-US" sz="2400" dirty="0">
              <a:solidFill>
                <a:prstClr val="black"/>
              </a:solidFill>
            </a:endParaRPr>
          </a:p>
        </p:txBody>
      </p:sp>
      <p:sp>
        <p:nvSpPr>
          <p:cNvPr id="5" name="Oval 4"/>
          <p:cNvSpPr/>
          <p:nvPr/>
        </p:nvSpPr>
        <p:spPr>
          <a:xfrm>
            <a:off x="2053605" y="4558815"/>
            <a:ext cx="565763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130"/>
            <a:endParaRPr lang="en-US">
              <a:solidFill>
                <a:prstClr val="white"/>
              </a:solidFill>
            </a:endParaRPr>
          </a:p>
        </p:txBody>
      </p:sp>
      <p:sp>
        <p:nvSpPr>
          <p:cNvPr id="8" name="TextBox 7"/>
          <p:cNvSpPr txBox="1"/>
          <p:nvPr/>
        </p:nvSpPr>
        <p:spPr>
          <a:xfrm>
            <a:off x="2686555" y="4919664"/>
            <a:ext cx="4737281" cy="677044"/>
          </a:xfrm>
          <a:prstGeom prst="rect">
            <a:avLst/>
          </a:prstGeom>
          <a:noFill/>
        </p:spPr>
        <p:txBody>
          <a:bodyPr wrap="square" lIns="121858" tIns="60928" rIns="121858" bIns="60928" rtlCol="0">
            <a:spAutoFit/>
          </a:bodyPr>
          <a:lstStyle/>
          <a:p>
            <a:pPr defTabSz="913130"/>
            <a:r>
              <a:rPr lang="nl-NL" sz="3600" dirty="0">
                <a:solidFill>
                  <a:srgbClr val="FF0000"/>
                </a:solidFill>
                <a:latin typeface="Times New Roman" panose="02020603050405020304" pitchFamily="18" charset="0"/>
                <a:cs typeface="Times New Roman" panose="02020603050405020304" pitchFamily="18" charset="0"/>
              </a:rPr>
              <a:t>cỏ </a:t>
            </a:r>
            <a:r>
              <a:rPr lang="nl-NL" sz="3600">
                <a:solidFill>
                  <a:srgbClr val="FF0000"/>
                </a:solidFill>
                <a:latin typeface="Times New Roman" panose="02020603050405020304" pitchFamily="18" charset="0"/>
                <a:cs typeface="Times New Roman" panose="02020603050405020304" pitchFamily="18" charset="0"/>
              </a:rPr>
              <a:t>dại</a:t>
            </a:r>
            <a:r>
              <a:rPr lang="nl-NL" sz="360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36305" y="4796328"/>
            <a:ext cx="1480139" cy="197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Đường lâu không đi mọc đầy cỏ dại Người lâu không gặp bỗng… | Flickr"/>
          <p:cNvPicPr>
            <a:picLocks noChangeAspect="1" noChangeArrowheads="1"/>
          </p:cNvPicPr>
          <p:nvPr/>
        </p:nvPicPr>
        <p:blipFill rotWithShape="1">
          <a:blip r:embed="rId7">
            <a:extLst>
              <a:ext uri="{28A0092B-C50C-407E-A947-70E740481C1C}">
                <a14:useLocalDpi xmlns:a14="http://schemas.microsoft.com/office/drawing/2010/main" val="0"/>
              </a:ext>
            </a:extLst>
          </a:blip>
          <a:srcRect r="13219"/>
          <a:stretch>
            <a:fillRect/>
          </a:stretch>
        </p:blipFill>
        <p:spPr bwMode="auto">
          <a:xfrm>
            <a:off x="6008089" y="108649"/>
            <a:ext cx="5941243" cy="4083328"/>
          </a:xfrm>
          <a:prstGeom prst="roundRect">
            <a:avLst>
              <a:gd name="adj" fmla="val 8269"/>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72140" y="4980703"/>
            <a:ext cx="3595399"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Cỏ mọc tự nhiên</a:t>
            </a:r>
            <a:endParaRPr 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sndAc>
          <p:stSnd>
            <p:snd r:embed="rId8" name="hammer.wav"/>
          </p:stSnd>
        </p:sndAc>
      </p:transition>
    </mc:Choice>
    <mc:Fallback>
      <p:transition spd="slow">
        <p:dissolve/>
        <p:sndAc>
          <p:stSnd>
            <p:snd r:embed="rId8"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
            <a:ext cx="12192000" cy="679733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709415"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8325" y="86659"/>
            <a:ext cx="2953865" cy="315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3722" y="1979954"/>
            <a:ext cx="1378356" cy="8617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58" tIns="60928" rIns="121858" bIns="60928" rtlCol="0">
            <a:spAutoFit/>
          </a:bodyPr>
          <a:lstStyle/>
          <a:p>
            <a:pPr algn="ctr" defTabSz="913130"/>
            <a:r>
              <a:rPr lang="en-US" sz="2400" dirty="0" err="1">
                <a:solidFill>
                  <a:prstClr val="black"/>
                </a:solidFill>
              </a:rPr>
              <a:t>Giải</a:t>
            </a:r>
            <a:r>
              <a:rPr lang="en-US" sz="2400" dirty="0">
                <a:solidFill>
                  <a:prstClr val="black"/>
                </a:solidFill>
              </a:rPr>
              <a:t> </a:t>
            </a:r>
            <a:r>
              <a:rPr lang="en-US" sz="2400" dirty="0" err="1">
                <a:solidFill>
                  <a:prstClr val="black"/>
                </a:solidFill>
              </a:rPr>
              <a:t>nghĩa</a:t>
            </a:r>
            <a:r>
              <a:rPr lang="en-US" sz="2400" dirty="0">
                <a:solidFill>
                  <a:prstClr val="black"/>
                </a:solidFill>
              </a:rPr>
              <a:t> </a:t>
            </a:r>
            <a:r>
              <a:rPr lang="en-US" sz="2400" dirty="0" err="1">
                <a:solidFill>
                  <a:prstClr val="black"/>
                </a:solidFill>
              </a:rPr>
              <a:t>từ</a:t>
            </a:r>
            <a:endParaRPr lang="en-US" sz="2400" dirty="0">
              <a:solidFill>
                <a:prstClr val="black"/>
              </a:solidFill>
            </a:endParaRPr>
          </a:p>
        </p:txBody>
      </p:sp>
      <p:sp>
        <p:nvSpPr>
          <p:cNvPr id="5" name="Oval 4"/>
          <p:cNvSpPr/>
          <p:nvPr/>
        </p:nvSpPr>
        <p:spPr>
          <a:xfrm>
            <a:off x="4401492" y="819965"/>
            <a:ext cx="565763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130"/>
            <a:endParaRPr lang="en-US">
              <a:solidFill>
                <a:prstClr val="white"/>
              </a:solidFill>
            </a:endParaRPr>
          </a:p>
        </p:txBody>
      </p:sp>
      <p:sp>
        <p:nvSpPr>
          <p:cNvPr id="8" name="TextBox 7"/>
          <p:cNvSpPr txBox="1"/>
          <p:nvPr/>
        </p:nvSpPr>
        <p:spPr>
          <a:xfrm>
            <a:off x="5034442" y="1180814"/>
            <a:ext cx="4737281" cy="677044"/>
          </a:xfrm>
          <a:prstGeom prst="rect">
            <a:avLst/>
          </a:prstGeom>
          <a:noFill/>
        </p:spPr>
        <p:txBody>
          <a:bodyPr wrap="square" lIns="121858" tIns="60928" rIns="121858" bIns="60928" rtlCol="0">
            <a:spAutoFit/>
          </a:bodyPr>
          <a:lstStyle/>
          <a:p>
            <a:pPr defTabSz="913130"/>
            <a:r>
              <a:rPr lang="nl-NL" sz="3600" dirty="0">
                <a:solidFill>
                  <a:srgbClr val="FF0000"/>
                </a:solidFill>
                <a:latin typeface="Times New Roman" panose="02020603050405020304" pitchFamily="18" charset="0"/>
                <a:cs typeface="Times New Roman" panose="02020603050405020304" pitchFamily="18" charset="0"/>
              </a:rPr>
              <a:t>cỏ dại</a:t>
            </a:r>
            <a:r>
              <a:rPr lang="nl-NL" sz="3600" dirty="0">
                <a:solidFill>
                  <a:prstClr val="black"/>
                </a:solidFill>
                <a:latin typeface="Times New Roman" panose="02020603050405020304" pitchFamily="18" charset="0"/>
                <a:cs typeface="Times New Roman" panose="02020603050405020304" pitchFamily="18" charset="0"/>
              </a:rPr>
              <a:t>: cỏ mọc tự nhiên</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36305" y="4796328"/>
            <a:ext cx="1480139" cy="197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4401492" y="2593135"/>
            <a:ext cx="565763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130"/>
            <a:endParaRPr lang="en-US">
              <a:solidFill>
                <a:prstClr val="white"/>
              </a:solidFill>
            </a:endParaRPr>
          </a:p>
        </p:txBody>
      </p:sp>
      <p:sp>
        <p:nvSpPr>
          <p:cNvPr id="14" name="TextBox 13"/>
          <p:cNvSpPr txBox="1"/>
          <p:nvPr/>
        </p:nvSpPr>
        <p:spPr>
          <a:xfrm>
            <a:off x="5034443" y="2953984"/>
            <a:ext cx="1816524" cy="677044"/>
          </a:xfrm>
          <a:prstGeom prst="rect">
            <a:avLst/>
          </a:prstGeom>
          <a:noFill/>
        </p:spPr>
        <p:txBody>
          <a:bodyPr wrap="square" lIns="121858" tIns="60928" rIns="121858" bIns="60928" rtlCol="0">
            <a:spAutoFit/>
          </a:bodyPr>
          <a:lstStyle/>
          <a:p>
            <a:pPr defTabSz="913130"/>
            <a:r>
              <a:rPr lang="nl-NL" sz="3600" dirty="0">
                <a:solidFill>
                  <a:srgbClr val="FF0000"/>
                </a:solidFill>
                <a:latin typeface="Times New Roman" panose="02020603050405020304" pitchFamily="18" charset="0"/>
                <a:cs typeface="Times New Roman" panose="02020603050405020304" pitchFamily="18" charset="0"/>
              </a:rPr>
              <a:t>thứ đến:</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39951" y="2953753"/>
            <a:ext cx="2602522" cy="646331"/>
          </a:xfrm>
          <a:prstGeom prst="rect">
            <a:avLst/>
          </a:prstGeom>
          <a:noFill/>
        </p:spPr>
        <p:txBody>
          <a:bodyPr wrap="square" rtlCol="0">
            <a:spAutoFit/>
          </a:bodyPr>
          <a:lstStyle/>
          <a:p>
            <a:r>
              <a:rPr lang="en-US" sz="3600" dirty="0" err="1"/>
              <a:t>sau</a:t>
            </a:r>
            <a:r>
              <a:rPr lang="en-US" sz="3600" dirty="0"/>
              <a:t> </a:t>
            </a:r>
            <a:r>
              <a:rPr lang="en-US" sz="3600" dirty="0" err="1"/>
              <a:t>đó</a:t>
            </a:r>
            <a:endParaRPr lang="en-US" sz="3600" dirty="0"/>
          </a:p>
        </p:txBody>
      </p:sp>
      <p:sp>
        <p:nvSpPr>
          <p:cNvPr id="19" name="Oval 18"/>
          <p:cNvSpPr/>
          <p:nvPr/>
        </p:nvSpPr>
        <p:spPr>
          <a:xfrm>
            <a:off x="4401492" y="4366305"/>
            <a:ext cx="565763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130"/>
            <a:endParaRPr lang="en-US">
              <a:solidFill>
                <a:prstClr val="white"/>
              </a:solidFill>
            </a:endParaRPr>
          </a:p>
        </p:txBody>
      </p:sp>
      <p:sp>
        <p:nvSpPr>
          <p:cNvPr id="20" name="TextBox 19"/>
          <p:cNvSpPr txBox="1"/>
          <p:nvPr/>
        </p:nvSpPr>
        <p:spPr>
          <a:xfrm>
            <a:off x="5183863" y="4727154"/>
            <a:ext cx="4587860" cy="677044"/>
          </a:xfrm>
          <a:prstGeom prst="rect">
            <a:avLst/>
          </a:prstGeom>
          <a:noFill/>
        </p:spPr>
        <p:txBody>
          <a:bodyPr wrap="square" lIns="121858" tIns="60928" rIns="121858" bIns="60928" rtlCol="0">
            <a:spAutoFit/>
          </a:bodyPr>
          <a:lstStyle/>
          <a:p>
            <a:pPr defTabSz="913130"/>
            <a:r>
              <a:rPr lang="nl-NL" sz="3600" dirty="0">
                <a:solidFill>
                  <a:srgbClr val="FF0000"/>
                </a:solidFill>
                <a:latin typeface="Times New Roman" panose="02020603050405020304" pitchFamily="18" charset="0"/>
                <a:cs typeface="Times New Roman" panose="02020603050405020304" pitchFamily="18" charset="0"/>
              </a:rPr>
              <a:t>dạt </a:t>
            </a:r>
            <a:r>
              <a:rPr lang="nl-NL" sz="3600">
                <a:solidFill>
                  <a:srgbClr val="FF0000"/>
                </a:solidFill>
                <a:latin typeface="Times New Roman" panose="02020603050405020304" pitchFamily="18" charset="0"/>
                <a:cs typeface="Times New Roman" panose="02020603050405020304" pitchFamily="18" charset="0"/>
              </a:rPr>
              <a:t>dào:</a:t>
            </a:r>
            <a:endParaRPr lang="en-US" sz="36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748364" y="4666323"/>
            <a:ext cx="2871886" cy="954107"/>
          </a:xfrm>
          <a:prstGeom prst="rect">
            <a:avLst/>
          </a:prstGeom>
          <a:noFill/>
        </p:spPr>
        <p:txBody>
          <a:bodyPr wrap="square">
            <a:spAutoFit/>
          </a:bodyPr>
          <a:lstStyle/>
          <a:p>
            <a:r>
              <a:rPr lang="nl-NL" sz="2800">
                <a:latin typeface="Times New Roman" panose="02020603050405020304" pitchFamily="18" charset="0"/>
                <a:cs typeface="Times New Roman" panose="02020603050405020304" pitchFamily="18" charset="0"/>
              </a:rPr>
              <a:t>nhiều như dâng lên và liên tục</a:t>
            </a: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1200">
        <p:dissolve/>
        <p:sndAc>
          <p:stSnd>
            <p:snd r:embed="rId7" name="hammer.wav"/>
          </p:stSnd>
        </p:sndAc>
      </p:transition>
    </mc:Choice>
    <mc:Fallback>
      <p:transition spd="slow">
        <p:dissolve/>
        <p:sndAc>
          <p:stSnd>
            <p:snd r:embed="rId7"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p:bldP spid="19" grpId="0" animBg="1"/>
      <p:bldP spid="20"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93647" y="112544"/>
            <a:ext cx="9506095" cy="6583678"/>
          </a:xfrm>
          <a:prstGeom prst="rect">
            <a:avLst/>
          </a:prstGeom>
        </p:spPr>
      </p:pic>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7" name="Cloud 6"/>
          <p:cNvSpPr/>
          <p:nvPr/>
        </p:nvSpPr>
        <p:spPr>
          <a:xfrm>
            <a:off x="160721" y="2089053"/>
            <a:ext cx="2582484" cy="1143000"/>
          </a:xfrm>
          <a:prstGeom prst="cloud">
            <a:avLst/>
          </a:prstGeom>
        </p:spPr>
        <p:style>
          <a:lnRef idx="1">
            <a:schemeClr val="accent2"/>
          </a:lnRef>
          <a:fillRef idx="2">
            <a:schemeClr val="accent2"/>
          </a:fillRef>
          <a:effectRef idx="1">
            <a:schemeClr val="accent2"/>
          </a:effectRef>
          <a:fontRef idx="minor">
            <a:schemeClr val="dk1"/>
          </a:fontRef>
        </p:style>
        <p:txBody>
          <a:bodyPr lIns="91395" tIns="45700" rIns="91395" bIns="45700" rtlCol="0" anchor="ctr"/>
          <a:lstStyle/>
          <a:p>
            <a:pPr algn="ctr"/>
            <a:r>
              <a:rPr lang="en-US" sz="32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nối</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tiếp</a:t>
            </a:r>
            <a:endParaRPr lang="en-US" sz="3200" dirty="0">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p:cNvPicPr>
            <a:picLocks noChangeAspect="1"/>
          </p:cNvPicPr>
          <p:nvPr/>
        </p:nvPicPr>
        <p:blipFill rotWithShape="1">
          <a:blip r:embed="rId1" cstate="screen"/>
          <a:srcRect t="5326"/>
          <a:stretch>
            <a:fillRect/>
          </a:stretch>
        </p:blipFill>
        <p:spPr>
          <a:xfrm>
            <a:off x="-1" y="0"/>
            <a:ext cx="2141951" cy="1941534"/>
          </a:xfrm>
          <a:prstGeom prst="rect">
            <a:avLst/>
          </a:prstGeom>
        </p:spPr>
      </p:pic>
      <p:sp>
        <p:nvSpPr>
          <p:cNvPr id="9" name="Rectangle: Rounded Corners 8"/>
          <p:cNvSpPr/>
          <p:nvPr/>
        </p:nvSpPr>
        <p:spPr>
          <a:xfrm>
            <a:off x="2952095" y="158340"/>
            <a:ext cx="8196079"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48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8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48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lang="en-US" sz="4800" b="1" kern="0" dirty="0" err="1">
                <a:solidFill>
                  <a:srgbClr val="F2F2E9"/>
                </a:solidFill>
                <a:latin typeface="Times New Roman" panose="02020603050405020304" pitchFamily="18" charset="0"/>
                <a:cs typeface="Times New Roman" panose="02020603050405020304" pitchFamily="18" charset="0"/>
              </a:rPr>
              <a:t>ngắt</a:t>
            </a:r>
            <a:r>
              <a:rPr lang="en-US" sz="4800" b="1" kern="0" dirty="0">
                <a:solidFill>
                  <a:srgbClr val="F2F2E9"/>
                </a:solidFill>
                <a:latin typeface="Times New Roman" panose="02020603050405020304" pitchFamily="18" charset="0"/>
                <a:cs typeface="Times New Roman" panose="02020603050405020304" pitchFamily="18" charset="0"/>
              </a:rPr>
              <a:t> </a:t>
            </a:r>
            <a:r>
              <a:rPr lang="en-US" sz="4800" b="1" kern="0" dirty="0" err="1">
                <a:solidFill>
                  <a:srgbClr val="F2F2E9"/>
                </a:solidFill>
                <a:latin typeface="Times New Roman" panose="02020603050405020304" pitchFamily="18" charset="0"/>
                <a:cs typeface="Times New Roman" panose="02020603050405020304" pitchFamily="18" charset="0"/>
              </a:rPr>
              <a:t>nhịp</a:t>
            </a:r>
            <a:r>
              <a:rPr lang="en-US" sz="4800" b="1" kern="0" dirty="0">
                <a:solidFill>
                  <a:srgbClr val="F2F2E9"/>
                </a:solidFill>
                <a:latin typeface="Times New Roman" panose="02020603050405020304" pitchFamily="18" charset="0"/>
                <a:cs typeface="Times New Roman" panose="02020603050405020304" pitchFamily="18" charset="0"/>
              </a:rPr>
              <a:t> </a:t>
            </a:r>
            <a:endParaRPr kumimoji="0" lang="en-US" sz="48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10" name="图片 71696" descr="21"/>
          <p:cNvPicPr>
            <a:picLocks noChangeAspect="1"/>
          </p:cNvPicPr>
          <p:nvPr/>
        </p:nvPicPr>
        <p:blipFill>
          <a:blip r:embed="rId2"/>
          <a:stretch>
            <a:fillRect/>
          </a:stretch>
        </p:blipFill>
        <p:spPr>
          <a:xfrm>
            <a:off x="-304800" y="1500388"/>
            <a:ext cx="12263120" cy="4880117"/>
          </a:xfrm>
          <a:prstGeom prst="rect">
            <a:avLst/>
          </a:prstGeom>
          <a:noFill/>
          <a:ln w="9525">
            <a:noFill/>
          </a:ln>
        </p:spPr>
      </p:pic>
      <p:sp>
        <p:nvSpPr>
          <p:cNvPr id="12" name="TextBox 11"/>
          <p:cNvSpPr txBox="1"/>
          <p:nvPr/>
        </p:nvSpPr>
        <p:spPr>
          <a:xfrm>
            <a:off x="3669411" y="1786789"/>
            <a:ext cx="4982219" cy="3970318"/>
          </a:xfrm>
          <a:prstGeom prst="rect">
            <a:avLst/>
          </a:prstGeom>
          <a:noFill/>
        </p:spPr>
        <p:txBody>
          <a:bodyPr wrap="square" rtlCol="0">
            <a:spAutoFit/>
          </a:bodyPr>
          <a:lstStyle/>
          <a:p>
            <a:pPr algn="just">
              <a:lnSpc>
                <a:spcPct val="150000"/>
              </a:lnSpc>
            </a:pPr>
            <a:r>
              <a:rPr lang="en-US" sz="2800" dirty="0" err="1">
                <a:latin typeface="UTM Avo" panose="02040603050506020204" pitchFamily="18" charset="0"/>
              </a:rPr>
              <a:t>Khi</a:t>
            </a:r>
            <a:r>
              <a:rPr lang="en-US" sz="2800" dirty="0">
                <a:latin typeface="UTM Avo" panose="02040603050506020204" pitchFamily="18" charset="0"/>
              </a:rPr>
              <a:t> </a:t>
            </a:r>
            <a:r>
              <a:rPr lang="en-US" sz="2800" dirty="0" err="1">
                <a:latin typeface="UTM Avo" panose="02040603050506020204" pitchFamily="18" charset="0"/>
              </a:rPr>
              <a:t>trang</a:t>
            </a:r>
            <a:r>
              <a:rPr lang="en-US" sz="2800" dirty="0">
                <a:latin typeface="UTM Avo" panose="02040603050506020204" pitchFamily="18" charset="0"/>
              </a:rPr>
              <a:t> </a:t>
            </a:r>
            <a:r>
              <a:rPr lang="en-US" sz="2800" dirty="0" err="1">
                <a:latin typeface="UTM Avo" panose="02040603050506020204" pitchFamily="18" charset="0"/>
              </a:rPr>
              <a:t>sách</a:t>
            </a:r>
            <a:r>
              <a:rPr lang="en-US" sz="2800" dirty="0">
                <a:latin typeface="UTM Avo" panose="02040603050506020204" pitchFamily="18" charset="0"/>
              </a:rPr>
              <a:t> </a:t>
            </a:r>
            <a:r>
              <a:rPr lang="en-US" sz="2800" dirty="0" err="1">
                <a:latin typeface="UTM Avo" panose="02040603050506020204" pitchFamily="18" charset="0"/>
              </a:rPr>
              <a:t>mở</a:t>
            </a:r>
            <a:r>
              <a:rPr lang="en-US" sz="2800" dirty="0">
                <a:latin typeface="UTM Avo" panose="02040603050506020204" pitchFamily="18" charset="0"/>
              </a:rPr>
              <a:t> </a:t>
            </a:r>
            <a:r>
              <a:rPr lang="en-US" sz="2800" dirty="0" err="1">
                <a:latin typeface="UTM Avo" panose="02040603050506020204" pitchFamily="18" charset="0"/>
              </a:rPr>
              <a:t>ra</a:t>
            </a:r>
            <a:r>
              <a:rPr lang="en-US" sz="2800" dirty="0">
                <a:latin typeface="UTM Avo" panose="02040603050506020204" pitchFamily="18" charset="0"/>
              </a:rPr>
              <a:t> </a:t>
            </a:r>
            <a:r>
              <a:rPr lang="en-US" sz="2800" dirty="0">
                <a:solidFill>
                  <a:srgbClr val="FF0000"/>
                </a:solidFill>
                <a:latin typeface="UTM Avo" panose="02040603050506020204" pitchFamily="18" charset="0"/>
              </a:rPr>
              <a:t>/ </a:t>
            </a:r>
            <a:endParaRPr lang="en-US" sz="2800" dirty="0">
              <a:solidFill>
                <a:srgbClr val="FF0000"/>
              </a:solidFill>
              <a:latin typeface="UTM Avo" panose="02040603050506020204" pitchFamily="18" charset="0"/>
            </a:endParaRPr>
          </a:p>
          <a:p>
            <a:pPr algn="just">
              <a:lnSpc>
                <a:spcPct val="150000"/>
              </a:lnSpc>
            </a:pPr>
            <a:r>
              <a:rPr lang="en-US" sz="2800" dirty="0" err="1">
                <a:latin typeface="UTM Avo" panose="02040603050506020204" pitchFamily="18" charset="0"/>
              </a:rPr>
              <a:t>Khoảng</a:t>
            </a:r>
            <a:r>
              <a:rPr lang="en-US" sz="2800" dirty="0">
                <a:latin typeface="UTM Avo" panose="02040603050506020204" pitchFamily="18" charset="0"/>
              </a:rPr>
              <a:t> </a:t>
            </a:r>
            <a:r>
              <a:rPr lang="en-US" sz="2800" dirty="0" err="1">
                <a:latin typeface="UTM Avo" panose="02040603050506020204" pitchFamily="18" charset="0"/>
              </a:rPr>
              <a:t>trời</a:t>
            </a:r>
            <a:r>
              <a:rPr lang="en-US" sz="2800" dirty="0">
                <a:latin typeface="UTM Avo" panose="02040603050506020204" pitchFamily="18" charset="0"/>
              </a:rPr>
              <a:t> </a:t>
            </a:r>
            <a:r>
              <a:rPr lang="en-US" sz="2800" dirty="0" err="1">
                <a:latin typeface="UTM Avo" panose="02040603050506020204" pitchFamily="18" charset="0"/>
              </a:rPr>
              <a:t>xa</a:t>
            </a:r>
            <a:r>
              <a:rPr lang="en-US" sz="2800" dirty="0">
                <a:latin typeface="UTM Avo" panose="02040603050506020204" pitchFamily="18" charset="0"/>
              </a:rPr>
              <a:t> </a:t>
            </a:r>
            <a:r>
              <a:rPr lang="en-US" sz="2800" dirty="0" err="1">
                <a:latin typeface="UTM Avo" panose="02040603050506020204" pitchFamily="18" charset="0"/>
              </a:rPr>
              <a:t>xích</a:t>
            </a:r>
            <a:r>
              <a:rPr lang="en-US" sz="2800" dirty="0">
                <a:latin typeface="UTM Avo" panose="02040603050506020204" pitchFamily="18" charset="0"/>
              </a:rPr>
              <a:t> </a:t>
            </a:r>
            <a:r>
              <a:rPr lang="en-US" sz="2800" dirty="0" err="1">
                <a:latin typeface="UTM Avo" panose="02040603050506020204" pitchFamily="18" charset="0"/>
              </a:rPr>
              <a:t>lại</a:t>
            </a:r>
            <a:r>
              <a:rPr lang="en-US" sz="2800" dirty="0">
                <a:latin typeface="UTM Avo" panose="02040603050506020204" pitchFamily="18" charset="0"/>
              </a:rPr>
              <a:t> </a:t>
            </a:r>
            <a:r>
              <a:rPr lang="en-US" sz="2800" dirty="0">
                <a:solidFill>
                  <a:srgbClr val="FF0000"/>
                </a:solidFill>
                <a:latin typeface="UTM Avo" panose="02040603050506020204" pitchFamily="18" charset="0"/>
              </a:rPr>
              <a:t>/</a:t>
            </a:r>
            <a:endParaRPr lang="en-US" sz="2800" dirty="0">
              <a:solidFill>
                <a:srgbClr val="FF0000"/>
              </a:solidFill>
              <a:latin typeface="UTM Avo" panose="02040603050506020204" pitchFamily="18" charset="0"/>
            </a:endParaRPr>
          </a:p>
          <a:p>
            <a:pPr algn="just">
              <a:lnSpc>
                <a:spcPct val="150000"/>
              </a:lnSpc>
            </a:pPr>
            <a:r>
              <a:rPr lang="en-US" sz="2800" dirty="0" err="1">
                <a:latin typeface="UTM Avo" panose="02040603050506020204" pitchFamily="18" charset="0"/>
              </a:rPr>
              <a:t>Bắt</a:t>
            </a:r>
            <a:r>
              <a:rPr lang="en-US" sz="2800" dirty="0">
                <a:latin typeface="UTM Avo" panose="02040603050506020204" pitchFamily="18" charset="0"/>
              </a:rPr>
              <a:t> </a:t>
            </a:r>
            <a:r>
              <a:rPr lang="en-US" sz="2800" dirty="0" err="1">
                <a:latin typeface="UTM Avo" panose="02040603050506020204" pitchFamily="18" charset="0"/>
              </a:rPr>
              <a:t>đầu</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cỏ</a:t>
            </a:r>
            <a:r>
              <a:rPr lang="en-US" sz="2800" dirty="0">
                <a:latin typeface="UTM Avo" panose="02040603050506020204" pitchFamily="18" charset="0"/>
              </a:rPr>
              <a:t> </a:t>
            </a:r>
            <a:r>
              <a:rPr lang="en-US" sz="2800" dirty="0" err="1">
                <a:latin typeface="UTM Avo" panose="02040603050506020204" pitchFamily="18" charset="0"/>
              </a:rPr>
              <a:t>dại</a:t>
            </a:r>
            <a:r>
              <a:rPr lang="en-US" sz="2800" dirty="0">
                <a:latin typeface="UTM Avo" panose="02040603050506020204" pitchFamily="18" charset="0"/>
              </a:rPr>
              <a:t> </a:t>
            </a:r>
            <a:r>
              <a:rPr lang="en-US" sz="2800" dirty="0">
                <a:solidFill>
                  <a:srgbClr val="FF0000"/>
                </a:solidFill>
                <a:latin typeface="UTM Avo" panose="02040603050506020204" pitchFamily="18" charset="0"/>
              </a:rPr>
              <a:t>/</a:t>
            </a:r>
            <a:endParaRPr lang="en-US" sz="2800" dirty="0">
              <a:solidFill>
                <a:srgbClr val="FF0000"/>
              </a:solidFill>
              <a:latin typeface="UTM Avo" panose="02040603050506020204" pitchFamily="18" charset="0"/>
            </a:endParaRPr>
          </a:p>
          <a:p>
            <a:pPr algn="just">
              <a:lnSpc>
                <a:spcPct val="150000"/>
              </a:lnSpc>
            </a:pPr>
            <a:r>
              <a:rPr lang="en-US" sz="2800" dirty="0" err="1">
                <a:latin typeface="UTM Avo" panose="02040603050506020204" pitchFamily="18" charset="0"/>
              </a:rPr>
              <a:t>Thứ</a:t>
            </a:r>
            <a:r>
              <a:rPr lang="en-US" sz="2800" dirty="0">
                <a:latin typeface="UTM Avo" panose="02040603050506020204" pitchFamily="18" charset="0"/>
              </a:rPr>
              <a:t> </a:t>
            </a:r>
            <a:r>
              <a:rPr lang="en-US" sz="2800" dirty="0" err="1">
                <a:latin typeface="UTM Avo" panose="02040603050506020204" pitchFamily="18" charset="0"/>
              </a:rPr>
              <a:t>đến</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cánh</a:t>
            </a:r>
            <a:r>
              <a:rPr lang="en-US" sz="2800" dirty="0">
                <a:latin typeface="UTM Avo" panose="02040603050506020204" pitchFamily="18" charset="0"/>
              </a:rPr>
              <a:t> </a:t>
            </a:r>
            <a:r>
              <a:rPr lang="en-US" sz="2800" dirty="0" err="1">
                <a:latin typeface="UTM Avo" panose="02040603050506020204" pitchFamily="18" charset="0"/>
              </a:rPr>
              <a:t>chim</a:t>
            </a:r>
            <a:r>
              <a:rPr lang="en-US" sz="2800" dirty="0">
                <a:latin typeface="UTM Avo" panose="02040603050506020204" pitchFamily="18" charset="0"/>
              </a:rPr>
              <a:t> </a:t>
            </a:r>
            <a:r>
              <a:rPr lang="en-US" sz="2800" dirty="0">
                <a:solidFill>
                  <a:srgbClr val="FF0000"/>
                </a:solidFill>
                <a:latin typeface="UTM Avo" panose="02040603050506020204" pitchFamily="18" charset="0"/>
              </a:rPr>
              <a:t>/</a:t>
            </a:r>
            <a:endParaRPr lang="en-US" sz="2800" dirty="0">
              <a:solidFill>
                <a:srgbClr val="FF0000"/>
              </a:solidFill>
              <a:latin typeface="UTM Avo" panose="02040603050506020204" pitchFamily="18" charset="0"/>
            </a:endParaRPr>
          </a:p>
          <a:p>
            <a:pPr algn="just">
              <a:lnSpc>
                <a:spcPct val="150000"/>
              </a:lnSpc>
            </a:pPr>
            <a:r>
              <a:rPr lang="en-US" sz="2800" dirty="0" err="1">
                <a:latin typeface="UTM Avo" panose="02040603050506020204" pitchFamily="18" charset="0"/>
              </a:rPr>
              <a:t>Sau</a:t>
            </a:r>
            <a:r>
              <a:rPr lang="en-US" sz="2800" dirty="0">
                <a:latin typeface="UTM Avo" panose="02040603050506020204" pitchFamily="18" charset="0"/>
              </a:rPr>
              <a:t> </a:t>
            </a:r>
            <a:r>
              <a:rPr lang="en-US" sz="2800" dirty="0" err="1">
                <a:latin typeface="UTM Avo" panose="02040603050506020204" pitchFamily="18" charset="0"/>
              </a:rPr>
              <a:t>nữa</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trẻ</a:t>
            </a:r>
            <a:r>
              <a:rPr lang="en-US" sz="2800" dirty="0">
                <a:latin typeface="UTM Avo" panose="02040603050506020204" pitchFamily="18" charset="0"/>
              </a:rPr>
              <a:t> con </a:t>
            </a:r>
            <a:r>
              <a:rPr lang="en-US" sz="2800" dirty="0">
                <a:solidFill>
                  <a:srgbClr val="FF0000"/>
                </a:solidFill>
                <a:latin typeface="UTM Avo" panose="02040603050506020204" pitchFamily="18" charset="0"/>
              </a:rPr>
              <a:t>/</a:t>
            </a:r>
            <a:endParaRPr lang="en-US" sz="2800" dirty="0">
              <a:solidFill>
                <a:srgbClr val="FF0000"/>
              </a:solidFill>
              <a:latin typeface="UTM Avo" panose="02040603050506020204" pitchFamily="18" charset="0"/>
            </a:endParaRPr>
          </a:p>
          <a:p>
            <a:pPr algn="just">
              <a:lnSpc>
                <a:spcPct val="150000"/>
              </a:lnSpc>
            </a:pPr>
            <a:r>
              <a:rPr lang="en-US" sz="2800" dirty="0" err="1">
                <a:latin typeface="UTM Avo" panose="02040603050506020204" pitchFamily="18" charset="0"/>
              </a:rPr>
              <a:t>Cuối</a:t>
            </a:r>
            <a:r>
              <a:rPr lang="en-US" sz="2800" dirty="0">
                <a:latin typeface="UTM Avo" panose="02040603050506020204" pitchFamily="18" charset="0"/>
              </a:rPr>
              <a:t> </a:t>
            </a:r>
            <a:r>
              <a:rPr lang="en-US" sz="2800" dirty="0" err="1">
                <a:latin typeface="UTM Avo" panose="02040603050506020204" pitchFamily="18" charset="0"/>
              </a:rPr>
              <a:t>cùng</a:t>
            </a:r>
            <a:r>
              <a:rPr lang="en-US" sz="2800" dirty="0">
                <a:latin typeface="UTM Avo" panose="02040603050506020204" pitchFamily="18" charset="0"/>
              </a:rPr>
              <a:t> </a:t>
            </a:r>
            <a:r>
              <a:rPr lang="en-US" sz="2800" dirty="0" err="1">
                <a:latin typeface="UTM Avo" panose="02040603050506020204" pitchFamily="18" charset="0"/>
              </a:rPr>
              <a:t>là</a:t>
            </a:r>
            <a:r>
              <a:rPr lang="en-US" sz="2800" dirty="0">
                <a:latin typeface="UTM Avo" panose="02040603050506020204" pitchFamily="18" charset="0"/>
              </a:rPr>
              <a:t> </a:t>
            </a:r>
            <a:r>
              <a:rPr lang="en-US" sz="2800" dirty="0" err="1">
                <a:latin typeface="UTM Avo" panose="02040603050506020204" pitchFamily="18" charset="0"/>
              </a:rPr>
              <a:t>người</a:t>
            </a:r>
            <a:r>
              <a:rPr lang="en-US" sz="2800" dirty="0">
                <a:latin typeface="UTM Avo" panose="02040603050506020204" pitchFamily="18" charset="0"/>
              </a:rPr>
              <a:t> </a:t>
            </a:r>
            <a:r>
              <a:rPr lang="en-US" sz="2800" dirty="0" err="1">
                <a:latin typeface="UTM Avo" panose="02040603050506020204" pitchFamily="18" charset="0"/>
              </a:rPr>
              <a:t>lớn</a:t>
            </a:r>
            <a:r>
              <a:rPr lang="en-US" sz="2800" dirty="0">
                <a:latin typeface="UTM Avo" panose="02040603050506020204" pitchFamily="18" charset="0"/>
              </a:rPr>
              <a:t>. </a:t>
            </a:r>
            <a:r>
              <a:rPr lang="en-US" sz="2800" dirty="0">
                <a:solidFill>
                  <a:srgbClr val="FF0000"/>
                </a:solidFill>
                <a:latin typeface="UTM Avo" panose="02040603050506020204" pitchFamily="18" charset="0"/>
              </a:rPr>
              <a:t>//</a:t>
            </a:r>
            <a:endParaRPr lang="en-US" sz="2800" dirty="0">
              <a:solidFill>
                <a:srgbClr val="FF0000"/>
              </a:solidFill>
              <a:latin typeface="UTM Avo"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93647" y="112544"/>
            <a:ext cx="9506095" cy="6583678"/>
          </a:xfrm>
          <a:prstGeom prst="rect">
            <a:avLst/>
          </a:prstGeom>
        </p:spPr>
      </p:pic>
      <p:sp>
        <p:nvSpPr>
          <p:cNvPr id="5" name="Cloud 4"/>
          <p:cNvSpPr/>
          <p:nvPr/>
        </p:nvSpPr>
        <p:spPr>
          <a:xfrm>
            <a:off x="160721" y="2089053"/>
            <a:ext cx="2582484" cy="1143000"/>
          </a:xfrm>
          <a:prstGeom prst="cloud">
            <a:avLst/>
          </a:prstGeom>
        </p:spPr>
        <p:style>
          <a:lnRef idx="1">
            <a:schemeClr val="accent2"/>
          </a:lnRef>
          <a:fillRef idx="2">
            <a:schemeClr val="accent2"/>
          </a:fillRef>
          <a:effectRef idx="1">
            <a:schemeClr val="accent2"/>
          </a:effectRef>
          <a:fontRef idx="minor">
            <a:schemeClr val="dk1"/>
          </a:fontRef>
        </p:style>
        <p:txBody>
          <a:bodyPr lIns="91395" tIns="45700" rIns="91395" bIns="45700" rtlCol="0" anchor="ctr"/>
          <a:lstStyle/>
          <a:p>
            <a:pPr algn="ctr"/>
            <a:r>
              <a:rPr lang="en-US" sz="32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theo</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nhóm</a:t>
            </a:r>
            <a:endParaRPr lang="en-US" sz="3200" dirty="0">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93647" y="112544"/>
            <a:ext cx="9506095" cy="6583678"/>
          </a:xfrm>
          <a:prstGeom prst="rect">
            <a:avLst/>
          </a:prstGeom>
        </p:spPr>
      </p:pic>
      <p:sp>
        <p:nvSpPr>
          <p:cNvPr id="5" name="Cloud 4"/>
          <p:cNvSpPr/>
          <p:nvPr/>
        </p:nvSpPr>
        <p:spPr>
          <a:xfrm>
            <a:off x="160721" y="2089053"/>
            <a:ext cx="2582484" cy="1143000"/>
          </a:xfrm>
          <a:prstGeom prst="cloud">
            <a:avLst/>
          </a:prstGeom>
        </p:spPr>
        <p:style>
          <a:lnRef idx="1">
            <a:schemeClr val="accent2"/>
          </a:lnRef>
          <a:fillRef idx="2">
            <a:schemeClr val="accent2"/>
          </a:fillRef>
          <a:effectRef idx="1">
            <a:schemeClr val="accent2"/>
          </a:effectRef>
          <a:fontRef idx="minor">
            <a:schemeClr val="dk1"/>
          </a:fontRef>
        </p:style>
        <p:txBody>
          <a:bodyPr lIns="91395" tIns="45700" rIns="91395" bIns="45700" rtlCol="0" anchor="ctr"/>
          <a:lstStyle/>
          <a:p>
            <a:pPr algn="ctr"/>
            <a:r>
              <a:rPr lang="en-US" sz="32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lại</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bài</a:t>
            </a:r>
            <a:endParaRPr lang="en-US" sz="3200" dirty="0">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18"/>
          <p:cNvSpPr>
            <a:spLocks noChangeArrowheads="1" noChangeShapeType="1" noTextEdit="1"/>
          </p:cNvSpPr>
          <p:nvPr/>
        </p:nvSpPr>
        <p:spPr bwMode="auto">
          <a:xfrm>
            <a:off x="1828892" y="1847851"/>
            <a:ext cx="8499423" cy="3923363"/>
          </a:xfrm>
          <a:prstGeom prst="rect">
            <a:avLst/>
          </a:prstGeom>
        </p:spPr>
        <p:txBody>
          <a:bodyPr spcFirstLastPara="1" wrap="none" fromWordArt="1">
            <a:prstTxWarp prst="textArchUp">
              <a:avLst>
                <a:gd name="adj" fmla="val 10800000"/>
              </a:avLst>
            </a:prstTxWarp>
          </a:bodyPr>
          <a:lstStyle/>
          <a:p>
            <a:pPr algn="ctr"/>
            <a:r>
              <a:rPr lang="en-US" kern="10" dirty="0">
                <a:ln w="9525">
                  <a:solidFill>
                    <a:srgbClr val="FF3300"/>
                  </a:solidFill>
                  <a:round/>
                </a:ln>
                <a:gradFill rotWithShape="1">
                  <a:gsLst>
                    <a:gs pos="0">
                      <a:srgbClr val="800080"/>
                    </a:gs>
                    <a:gs pos="100000">
                      <a:srgbClr val="4F81BD"/>
                    </a:gs>
                  </a:gsLst>
                  <a:lin ang="5400000" scaled="1"/>
                </a:gradFill>
                <a:latin typeface="Times New Roman" panose="02020603050405020304"/>
                <a:cs typeface="Times New Roman" panose="02020603050405020304"/>
              </a:rPr>
              <a:t> CHÚC QUÝ THẦY CÔ</a:t>
            </a:r>
            <a:endParaRPr lang="en-US" kern="10" dirty="0">
              <a:ln w="9525">
                <a:solidFill>
                  <a:srgbClr val="FF3300"/>
                </a:solidFill>
                <a:round/>
              </a:ln>
              <a:gradFill rotWithShape="1">
                <a:gsLst>
                  <a:gs pos="0">
                    <a:srgbClr val="800080"/>
                  </a:gs>
                  <a:gs pos="100000">
                    <a:srgbClr val="4F81BD"/>
                  </a:gs>
                </a:gsLst>
                <a:lin ang="5400000" scaled="1"/>
              </a:gradFill>
              <a:latin typeface="Times New Roman" panose="02020603050405020304"/>
              <a:cs typeface="Times New Roman" panose="02020603050405020304"/>
            </a:endParaRPr>
          </a:p>
          <a:p>
            <a:pPr algn="ctr"/>
            <a:r>
              <a:rPr lang="en-US" kern="10" dirty="0">
                <a:ln w="9525">
                  <a:solidFill>
                    <a:srgbClr val="FF3300"/>
                  </a:solidFill>
                  <a:round/>
                </a:ln>
                <a:gradFill rotWithShape="1">
                  <a:gsLst>
                    <a:gs pos="0">
                      <a:srgbClr val="800080"/>
                    </a:gs>
                    <a:gs pos="100000">
                      <a:srgbClr val="4F81BD"/>
                    </a:gs>
                  </a:gsLst>
                  <a:lin ang="5400000" scaled="1"/>
                </a:gradFill>
                <a:latin typeface="Times New Roman" panose="02020603050405020304"/>
                <a:cs typeface="Times New Roman" panose="02020603050405020304"/>
              </a:rPr>
              <a:t> CÙNG CÁC EM SỨC KHOẺ!</a:t>
            </a:r>
            <a:endParaRPr lang="en-US" kern="10" dirty="0">
              <a:ln w="9525">
                <a:solidFill>
                  <a:srgbClr val="FF3300"/>
                </a:solidFill>
                <a:round/>
              </a:ln>
              <a:gradFill rotWithShape="1">
                <a:gsLst>
                  <a:gs pos="0">
                    <a:srgbClr val="800080"/>
                  </a:gs>
                  <a:gs pos="100000">
                    <a:srgbClr val="4F81BD"/>
                  </a:gs>
                </a:gsLst>
                <a:lin ang="5400000" scaled="1"/>
              </a:gradFill>
              <a:latin typeface="Times New Roman" panose="02020603050405020304"/>
              <a:cs typeface="Times New Roman" panose="02020603050405020304"/>
            </a:endParaRPr>
          </a:p>
        </p:txBody>
      </p:sp>
      <p:pic>
        <p:nvPicPr>
          <p:cNvPr id="1038" name="Picture 14" descr="Hoa, Mặt Cười, Sung Sướng, Màu Và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72348" y="2772821"/>
            <a:ext cx="4242620" cy="40851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39920"/>
            <a:ext cx="12192000" cy="6742844"/>
            <a:chOff x="0" y="0"/>
            <a:chExt cx="9144000" cy="519358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2" y="63057"/>
            <a:ext cx="8507124" cy="15265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buClr>
                  <a:srgbClr val="000000"/>
                </a:buClr>
              </a:pPr>
              <a:endParaRPr lang="en-US" kern="0">
                <a:solidFill>
                  <a:prstClr val="white"/>
                </a:solidFill>
                <a:sym typeface="Arial" panose="020B0604020202020204"/>
              </a:endParaRPr>
            </a:p>
          </p:txBody>
        </p:sp>
        <p:sp>
          <p:nvSpPr>
            <p:cNvPr id="13" name="TextBox 12"/>
            <p:cNvSpPr txBox="1"/>
            <p:nvPr/>
          </p:nvSpPr>
          <p:spPr>
            <a:xfrm>
              <a:off x="2988750" y="2040601"/>
              <a:ext cx="5281373" cy="805630"/>
            </a:xfrm>
            <a:prstGeom prst="rect">
              <a:avLst/>
            </a:prstGeom>
            <a:noFill/>
          </p:spPr>
          <p:txBody>
            <a:bodyPr wrap="none" rtlCol="0">
              <a:spAutoFit/>
            </a:bodyPr>
            <a:lstStyle/>
            <a:p>
              <a:pPr defTabSz="1218565">
                <a:buClr>
                  <a:srgbClr val="000000"/>
                </a:buClr>
              </a:pP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Luyện</a:t>
              </a:r>
              <a:r>
                <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tập</a:t>
              </a:r>
              <a:r>
                <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theo</a:t>
              </a:r>
              <a:r>
                <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văn</a:t>
              </a:r>
              <a:r>
                <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bản</a:t>
              </a:r>
              <a:r>
                <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418AC"/>
                  </a:solidFill>
                  <a:latin typeface="Times New Roman" panose="02020603050405020304" pitchFamily="18" charset="0"/>
                  <a:cs typeface="Times New Roman" panose="02020603050405020304" pitchFamily="18" charset="0"/>
                  <a:sym typeface="Arial" panose="020B0604020202020204"/>
                </a:rPr>
                <a:t>đọc</a:t>
              </a:r>
              <a:endParaRPr lang="en-US" sz="4400" b="1" kern="0" dirty="0">
                <a:solidFill>
                  <a:srgbClr val="0418AC"/>
                </a:solidFill>
                <a:latin typeface="Times New Roman" panose="02020603050405020304" pitchFamily="18" charset="0"/>
                <a:cs typeface="Times New Roman" panose="02020603050405020304" pitchFamily="18" charset="0"/>
                <a:sym typeface="Arial" panose="020B0604020202020204"/>
              </a:endParaRPr>
            </a:p>
          </p:txBody>
        </p:sp>
      </p:grpSp>
      <p:grpSp>
        <p:nvGrpSpPr>
          <p:cNvPr id="2" name="Group 1"/>
          <p:cNvGrpSpPr/>
          <p:nvPr/>
        </p:nvGrpSpPr>
        <p:grpSpPr>
          <a:xfrm>
            <a:off x="920329" y="198882"/>
            <a:ext cx="1182767" cy="129229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buClr>
                  <a:srgbClr val="000000"/>
                </a:buClr>
              </a:pPr>
              <a:endParaRPr lang="en-US" kern="0">
                <a:solidFill>
                  <a:prstClr val="white"/>
                </a:solidFill>
                <a:sym typeface="Arial" panose="020B0604020202020204"/>
              </a:endParaRPr>
            </a:p>
          </p:txBody>
        </p:sp>
        <p:pic>
          <p:nvPicPr>
            <p:cNvPr id="409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195" b="89655" l="9091" r="94949"/>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l="24226" t="18573" r="5274" b="18573"/>
            <a:stretch>
              <a:fillRect/>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 Box 4"/>
          <p:cNvSpPr txBox="1"/>
          <p:nvPr/>
        </p:nvSpPr>
        <p:spPr>
          <a:xfrm>
            <a:off x="0" y="1592741"/>
            <a:ext cx="12192000" cy="1446509"/>
          </a:xfrm>
          <a:prstGeom prst="rect">
            <a:avLst/>
          </a:prstGeom>
          <a:noFill/>
        </p:spPr>
        <p:txBody>
          <a:bodyPr wrap="square" lIns="91340" tIns="45700" rIns="91340" bIns="45700" rtlCol="0">
            <a:spAutoFit/>
          </a:bodyPr>
          <a:lstStyle/>
          <a:p>
            <a:pPr defTabSz="913130"/>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từ</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ngữ</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sự</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khổ</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hai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hoặc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ba</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091692" y="3039286"/>
            <a:ext cx="1380435" cy="584741"/>
          </a:xfrm>
          <a:prstGeom prst="rect">
            <a:avLst/>
          </a:prstGeom>
          <a:noFill/>
        </p:spPr>
        <p:txBody>
          <a:bodyPr wrap="none" lIns="91405" tIns="45703" rIns="91405" bIns="45703" rtlCol="0">
            <a:spAutoFit/>
          </a:bodyPr>
          <a:lstStyle/>
          <a:p>
            <a:r>
              <a:rPr lang="en-US" sz="3200" b="1" dirty="0" err="1">
                <a:latin typeface="Times New Roman" panose="02020603050405020304" pitchFamily="18" charset="0"/>
                <a:cs typeface="Times New Roman" panose="02020603050405020304" pitchFamily="18" charset="0"/>
              </a:rPr>
              <a:t>Khổ</a:t>
            </a:r>
            <a:r>
              <a:rPr lang="en-US" sz="3200" b="1" dirty="0">
                <a:latin typeface="Times New Roman" panose="02020603050405020304" pitchFamily="18" charset="0"/>
                <a:cs typeface="Times New Roman" panose="02020603050405020304" pitchFamily="18" charset="0"/>
              </a:rPr>
              <a:t> 2:</a:t>
            </a:r>
            <a:endParaRPr lang="en-US" sz="3200" b="1" dirty="0">
              <a:latin typeface="Times New Roman" panose="02020603050405020304" pitchFamily="18" charset="0"/>
              <a:cs typeface="Times New Roman" panose="02020603050405020304" pitchFamily="18" charset="0"/>
            </a:endParaRPr>
          </a:p>
        </p:txBody>
      </p:sp>
      <p:sp>
        <p:nvSpPr>
          <p:cNvPr id="8" name="Rectangle 7"/>
          <p:cNvSpPr/>
          <p:nvPr/>
        </p:nvSpPr>
        <p:spPr>
          <a:xfrm>
            <a:off x="274098" y="3638812"/>
            <a:ext cx="5240784" cy="2683896"/>
          </a:xfrm>
          <a:prstGeom prst="rect">
            <a:avLst/>
          </a:prstGeom>
        </p:spPr>
        <p:style>
          <a:lnRef idx="2">
            <a:schemeClr val="accent1"/>
          </a:lnRef>
          <a:fillRef idx="1">
            <a:schemeClr val="lt1"/>
          </a:fillRef>
          <a:effectRef idx="0">
            <a:schemeClr val="accent1"/>
          </a:effectRef>
          <a:fontRef idx="minor">
            <a:schemeClr val="dk1"/>
          </a:fontRef>
        </p:style>
        <p:txBody>
          <a:bodyPr lIns="91405" tIns="45703" rIns="91405" bIns="45703" spcCol="0" rtlCol="0" anchor="ctr"/>
          <a:lstStyle/>
          <a:p>
            <a:pPr algn="just"/>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biển</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buồm</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547135" y="2892691"/>
            <a:ext cx="1380435" cy="584741"/>
          </a:xfrm>
          <a:prstGeom prst="rect">
            <a:avLst/>
          </a:prstGeom>
          <a:noFill/>
        </p:spPr>
        <p:txBody>
          <a:bodyPr wrap="none" lIns="91405" tIns="45703" rIns="91405" bIns="45703" rtlCol="0">
            <a:spAutoFit/>
          </a:bodyPr>
          <a:lstStyle/>
          <a:p>
            <a:r>
              <a:rPr lang="en-US" sz="3200" b="1" dirty="0" err="1">
                <a:latin typeface="Times New Roman" panose="02020603050405020304" pitchFamily="18" charset="0"/>
                <a:cs typeface="Times New Roman" panose="02020603050405020304" pitchFamily="18" charset="0"/>
              </a:rPr>
              <a:t>Khổ</a:t>
            </a:r>
            <a:r>
              <a:rPr lang="en-US" sz="3200" b="1" dirty="0">
                <a:latin typeface="Times New Roman" panose="02020603050405020304" pitchFamily="18" charset="0"/>
                <a:cs typeface="Times New Roman" panose="02020603050405020304" pitchFamily="18" charset="0"/>
              </a:rPr>
              <a:t> 3:</a:t>
            </a:r>
            <a:endParaRPr lang="en-US" sz="32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6742664" y="3638812"/>
            <a:ext cx="5240784" cy="2683896"/>
          </a:xfrm>
          <a:prstGeom prst="rect">
            <a:avLst/>
          </a:prstGeom>
        </p:spPr>
        <p:style>
          <a:lnRef idx="2">
            <a:schemeClr val="accent1"/>
          </a:lnRef>
          <a:fillRef idx="1">
            <a:schemeClr val="lt1"/>
          </a:fillRef>
          <a:effectRef idx="0">
            <a:schemeClr val="accent1"/>
          </a:effectRef>
          <a:fontRef idx="minor">
            <a:schemeClr val="dk1"/>
          </a:fontRef>
        </p:style>
        <p:txBody>
          <a:bodyPr lIns="91405" tIns="45703" rIns="91405" bIns="45703" spcCol="0" rtlCol="0" anchor="ctr"/>
          <a:lstStyle/>
          <a:p>
            <a:pPr algn="just"/>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lửa</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sâu</a:t>
            </a:r>
            <a:endParaRPr lang="en-US" sz="3600" dirty="0">
              <a:latin typeface="Times New Roman" panose="02020603050405020304" pitchFamily="18" charset="0"/>
              <a:cs typeface="Times New Roman" panose="02020603050405020304" pitchFamily="18" charset="0"/>
            </a:endParaRPr>
          </a:p>
          <a:p>
            <a:pPr algn="just"/>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ướt</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095356" y="4417255"/>
            <a:ext cx="76581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a:off x="3300944" y="4957797"/>
            <a:ext cx="202409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4109422" y="5528193"/>
            <a:ext cx="76581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3472199" y="6071193"/>
            <a:ext cx="73321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530842" y="4417255"/>
            <a:ext cx="194135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a:off x="10263357" y="4398843"/>
            <a:ext cx="65317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7582448" y="4980760"/>
            <a:ext cx="773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9481625" y="5457853"/>
            <a:ext cx="44601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voltag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arn(inVertical)">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arn(inVertical)">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arn(inVertical)">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1"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84431" y="81625"/>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err="1">
                <a:ln w="11430"/>
                <a:solidFill>
                  <a:srgbClr val="FF0000"/>
                </a:solidFill>
                <a:effectLst>
                  <a:outerShdw blurRad="50800" dist="39000" dir="5460000" algn="tl">
                    <a:srgbClr val="000000">
                      <a:alpha val="38000"/>
                    </a:srgbClr>
                  </a:outerShdw>
                </a:effectLst>
                <a:latin typeface="Arial-Rounded" panose="020B0604020202020204" pitchFamily="34" charset="0"/>
                <a:ea typeface="Arial-Rounded" panose="020B0604020202020204" pitchFamily="34" charset="0"/>
                <a:cs typeface="Arial-Rounded" panose="020B0604020202020204" pitchFamily="34" charset="0"/>
              </a:rPr>
              <a:t>Khởi</a:t>
            </a:r>
            <a:r>
              <a:rPr lang="en-US" sz="3600" b="1" dirty="0">
                <a:ln w="11430"/>
                <a:solidFill>
                  <a:srgbClr val="FF0000"/>
                </a:solidFill>
                <a:effectLst>
                  <a:outerShdw blurRad="50800" dist="39000" dir="5460000" algn="tl">
                    <a:srgbClr val="000000">
                      <a:alpha val="38000"/>
                    </a:srgbClr>
                  </a:outerShdw>
                </a:effectLst>
                <a:latin typeface="Arial-Rounded" panose="020B0604020202020204" pitchFamily="34" charset="0"/>
                <a:ea typeface="Arial-Rounded" panose="020B0604020202020204" pitchFamily="34" charset="0"/>
                <a:cs typeface="Arial-Rounded" panose="020B0604020202020204" pitchFamily="34" charset="0"/>
              </a:rPr>
              <a:t> động (Xe bus yêu thương)</a:t>
            </a:r>
            <a:endParaRPr lang="en-US" sz="3600" b="1" dirty="0">
              <a:ln w="11430"/>
              <a:solidFill>
                <a:srgbClr val="FF0000"/>
              </a:solidFill>
              <a:effectLst>
                <a:outerShdw blurRad="50800" dist="39000" dir="5460000" algn="tl">
                  <a:srgbClr val="000000">
                    <a:alpha val="38000"/>
                  </a:srgbClr>
                </a:outerShdw>
              </a:effectLst>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文本框 1"/>
          <p:cNvSpPr txBox="1"/>
          <p:nvPr/>
        </p:nvSpPr>
        <p:spPr>
          <a:xfrm>
            <a:off x="5149811" y="2358952"/>
            <a:ext cx="1892378" cy="523220"/>
          </a:xfrm>
          <a:prstGeom prst="rect">
            <a:avLst/>
          </a:prstGeom>
          <a:noFill/>
        </p:spPr>
        <p:txBody>
          <a:bodyPr wrap="square" rtlCol="0">
            <a:spAutoFit/>
          </a:bodyPr>
          <a:lstStyle/>
          <a:p>
            <a:pPr algn="ctr"/>
            <a:r>
              <a:rPr lang="en-US" altLang="zh-CN" sz="2800" b="1" dirty="0">
                <a:solidFill>
                  <a:srgbClr val="FFFF00"/>
                </a:solidFill>
                <a:latin typeface="Times New Roman" panose="02020603050405020304" pitchFamily="18" charset="0"/>
                <a:cs typeface="Times New Roman" panose="02020603050405020304" pitchFamily="18" charset="0"/>
                <a:sym typeface="+mn-lt"/>
              </a:rPr>
              <a:t>SCHOOL</a:t>
            </a:r>
            <a:endParaRPr lang="zh-CN" altLang="en-US" sz="2800" b="1" dirty="0">
              <a:solidFill>
                <a:srgbClr val="FFFF00"/>
              </a:solidFill>
              <a:latin typeface="Times New Roman" panose="02020603050405020304" pitchFamily="18" charset="0"/>
              <a:cs typeface="Times New Roman" panose="02020603050405020304" pitchFamily="18" charset="0"/>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133" y="1782777"/>
            <a:ext cx="10972800" cy="4525963"/>
          </a:xfrm>
        </p:spPr>
        <p:txBody>
          <a:bodyPr>
            <a:normAutofit/>
          </a:bodyPr>
          <a:lstStyle/>
          <a:p>
            <a:pPr marL="0" indent="0">
              <a:buNone/>
            </a:pPr>
            <a:r>
              <a:rPr lang="en-US" sz="4000" dirty="0">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M.</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Truyện</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Tích</a:t>
            </a:r>
            <a:r>
              <a:rPr lang="en-US" sz="4000" dirty="0">
                <a:latin typeface="Times New Roman" panose="02020603050405020304" pitchFamily="18" charset="0"/>
                <a:ea typeface="Arial-Rounded" panose="020B0604020202020204" pitchFamily="34" charset="0"/>
                <a:cs typeface="Times New Roman" panose="02020603050405020304" pitchFamily="18" charset="0"/>
              </a:rPr>
              <a:t> Chu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nói</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về</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tình</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cảm</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bà</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cháu</a:t>
            </a:r>
            <a:endParaRPr lang="en-US" sz="4000"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16926" y="2755245"/>
            <a:ext cx="6584879" cy="3758103"/>
          </a:xfrm>
          <a:prstGeom prst="rect">
            <a:avLst/>
          </a:prstGeom>
        </p:spPr>
      </p:pic>
      <p:grpSp>
        <p:nvGrpSpPr>
          <p:cNvPr id="7" name="Google Shape;786;p36"/>
          <p:cNvGrpSpPr/>
          <p:nvPr/>
        </p:nvGrpSpPr>
        <p:grpSpPr>
          <a:xfrm rot="-10790939">
            <a:off x="1743623" y="227591"/>
            <a:ext cx="9862508" cy="1381660"/>
            <a:chOff x="1881479" y="1597500"/>
            <a:chExt cx="1106346" cy="402847"/>
          </a:xfrm>
        </p:grpSpPr>
        <p:sp>
          <p:nvSpPr>
            <p:cNvPr id="8"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765"/>
              <a:endParaRPr sz="2400">
                <a:solidFill>
                  <a:srgbClr val="000000"/>
                </a:solidFill>
              </a:endParaRPr>
            </a:p>
          </p:txBody>
        </p:sp>
        <p:sp>
          <p:nvSpPr>
            <p:cNvPr id="9"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p:spPr>
          <p:style>
            <a:lnRef idx="1">
              <a:schemeClr val="accent2"/>
            </a:lnRef>
            <a:fillRef idx="2">
              <a:schemeClr val="accent2"/>
            </a:fillRef>
            <a:effectRef idx="1">
              <a:schemeClr val="accent2"/>
            </a:effectRef>
            <a:fontRef idx="minor">
              <a:schemeClr val="dk1"/>
            </a:fontRef>
          </p:style>
        </p:sp>
      </p:grpSp>
      <p:sp>
        <p:nvSpPr>
          <p:cNvPr id="10" name="Google Shape;792;p36"/>
          <p:cNvSpPr txBox="1"/>
          <p:nvPr/>
        </p:nvSpPr>
        <p:spPr>
          <a:xfrm>
            <a:off x="3186709" y="277487"/>
            <a:ext cx="7800184" cy="1117304"/>
          </a:xfrm>
          <a:prstGeom prst="rect">
            <a:avLst/>
          </a:prstGeom>
        </p:spPr>
        <p:txBody>
          <a:bodyPr spcFirstLastPara="1" wrap="square" lIns="121791" tIns="121791" rIns="121791" bIns="121791"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315"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365"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5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7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130">
              <a:buNone/>
            </a:pP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Đặt</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một</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câu</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về</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một</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cuốn</a:t>
            </a:r>
            <a:r>
              <a:rPr lang="en-US" sz="40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b="1" dirty="0" err="1">
                <a:latin typeface="Times New Roman" panose="02020603050405020304" pitchFamily="18" charset="0"/>
                <a:ea typeface="Arial-Rounded" panose="020B0604020202020204" pitchFamily="34" charset="0"/>
                <a:cs typeface="Times New Roman" panose="02020603050405020304" pitchFamily="18" charset="0"/>
              </a:rPr>
              <a:t>truyện</a:t>
            </a:r>
            <a:endParaRPr lang="vi-VN" sz="4000" b="1" dirty="0">
              <a:solidFill>
                <a:prstClr val="black"/>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862140" y="404107"/>
            <a:ext cx="1235133" cy="1206833"/>
            <a:chOff x="1187619" y="2049661"/>
            <a:chExt cx="1235133" cy="1206833"/>
          </a:xfrm>
        </p:grpSpPr>
        <p:sp>
          <p:nvSpPr>
            <p:cNvPr id="12"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13" name="TextBox 12"/>
            <p:cNvSpPr txBox="1"/>
            <p:nvPr/>
          </p:nvSpPr>
          <p:spPr>
            <a:xfrm>
              <a:off x="1488094" y="2237578"/>
              <a:ext cx="708622" cy="830997"/>
            </a:xfrm>
            <a:prstGeom prst="rect">
              <a:avLst/>
            </a:prstGeom>
            <a:noFill/>
          </p:spPr>
          <p:txBody>
            <a:bodyPr wrap="square" rtlCol="0">
              <a:spAutoFit/>
            </a:bodyPr>
            <a:lstStyle/>
            <a:p>
              <a:pPr algn="ctr" defTabSz="913765"/>
              <a:r>
                <a:rPr lang="en-US" sz="4800" dirty="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1004170"/>
            </a:xfrm>
            <a:prstGeom prst="rect">
              <a:avLst/>
            </a:prstGeom>
            <a:noFill/>
          </p:spPr>
          <p:txBody>
            <a:bodyPr wrap="square" rtlCol="0">
              <a:spAutoFit/>
            </a:bodyPr>
            <a:lstStyle/>
            <a:p>
              <a:pPr marL="0" lvl="1" defTabSz="1218565">
                <a:defRPr/>
              </a:pP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
        <p:nvSpPr>
          <p:cNvPr id="10" name="TextBox 9"/>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678687" y="1614970"/>
            <a:ext cx="5563553" cy="3628073"/>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19765" t="5074" r="12177" b="15106"/>
          <a:stretch>
            <a:fillRect/>
          </a:stretch>
        </p:blipFill>
        <p:spPr>
          <a:xfrm flipH="1">
            <a:off x="2497403" y="2420336"/>
            <a:ext cx="2983259" cy="2470903"/>
          </a:xfrm>
          <a:prstGeom prst="rect">
            <a:avLst/>
          </a:prstGeom>
        </p:spPr>
      </p:pic>
      <p:sp>
        <p:nvSpPr>
          <p:cNvPr id="5" name="Rectangle 4"/>
          <p:cNvSpPr/>
          <p:nvPr/>
        </p:nvSpPr>
        <p:spPr>
          <a:xfrm>
            <a:off x="6230799" y="3137696"/>
            <a:ext cx="2728825" cy="582627"/>
          </a:xfrm>
          <a:prstGeom prst="rect">
            <a:avLst/>
          </a:prstGeom>
          <a:noFill/>
        </p:spPr>
        <p:txBody>
          <a:bodyPr wrap="none" lIns="68548" tIns="34277" rIns="68548" bIns="34277">
            <a:prstTxWarp prst="textArchDown">
              <a:avLst/>
            </a:prstTxWarp>
            <a:spAutoFit/>
          </a:bodyPr>
          <a:lstStyle/>
          <a:p>
            <a:pPr algn="ctr">
              <a:defRPr/>
            </a:pP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Viết</a:t>
            </a:r>
            <a:endPar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endParaRPr>
          </a:p>
        </p:txBody>
      </p:sp>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284764"/>
            <a:ext cx="4866323" cy="2062063"/>
          </a:xfrm>
          <a:prstGeom prst="rect">
            <a:avLst/>
          </a:prstGeom>
          <a:noFill/>
        </p:spPr>
        <p:txBody>
          <a:bodyPr wrap="square" lIns="91395" tIns="45700" rIns="91395" bIns="45700" rtlCol="0">
            <a:spAutoFit/>
          </a:bodyPr>
          <a:lstStyle/>
          <a:p>
            <a:pPr lvl="0" algn="just">
              <a:defRPr/>
            </a:pPr>
            <a:r>
              <a:rPr lang="vi-VN" sz="3200" b="1" dirty="0">
                <a:solidFill>
                  <a:srgbClr val="000000"/>
                </a:solidFill>
                <a:latin typeface="HP001 5 hàng" pitchFamily="34" charset="0"/>
                <a:cs typeface="HP001 4 hang 1 ô ly" panose="020B0603050302020204" charset="0"/>
              </a:rPr>
              <a:t>Trang sách còn có lửa</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Mà giấy chẳng cháy đâu</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Trang sách có ao sâu</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Mà giấy không hề ướt</a:t>
            </a:r>
            <a:endParaRPr lang="en-US" sz="3200" b="1" dirty="0">
              <a:solidFill>
                <a:srgbClr val="000000"/>
              </a:solidFill>
              <a:latin typeface="HP001 5 hàng" pitchFamily="34" charset="0"/>
              <a:cs typeface="HP001 4 hang 1 ô ly" panose="020B0603050302020204" charset="0"/>
            </a:endParaRPr>
          </a:p>
        </p:txBody>
      </p:sp>
      <p:sp>
        <p:nvSpPr>
          <p:cNvPr id="3" name="Rounded Rectangle 1"/>
          <p:cNvSpPr/>
          <p:nvPr/>
        </p:nvSpPr>
        <p:spPr>
          <a:xfrm>
            <a:off x="4248923" y="534377"/>
            <a:ext cx="3403902"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a:solidFill>
                  <a:schemeClr val="tx1"/>
                </a:solidFill>
                <a:latin typeface="HP001 5 hàng" pitchFamily="34" charset="0"/>
                <a:ea typeface="Arial-Rounded" panose="020B0604020202020204" pitchFamily="34" charset="0"/>
                <a:cs typeface="Arial-Rounded" panose="020B0604020202020204" pitchFamily="34" charset="0"/>
              </a:rPr>
              <a:t>Nghe – </a:t>
            </a:r>
            <a:r>
              <a:rPr lang="en-US" sz="3600" b="1" dirty="0" err="1">
                <a:solidFill>
                  <a:schemeClr val="tx1"/>
                </a:solidFill>
                <a:latin typeface="HP001 5 hàng" pitchFamily="34" charset="0"/>
                <a:ea typeface="Arial-Rounded" panose="020B0604020202020204" pitchFamily="34" charset="0"/>
                <a:cs typeface="Arial-Rounded" panose="020B0604020202020204" pitchFamily="34" charset="0"/>
              </a:rPr>
              <a:t>viết</a:t>
            </a:r>
            <a:endParaRPr lang="en-US" sz="3600" b="1" dirty="0">
              <a:solidFill>
                <a:schemeClr val="tx1"/>
              </a:solidFill>
              <a:latin typeface="HP001 5 hàng" pitchFamily="34" charset="0"/>
              <a:ea typeface="Arial-Rounded" panose="020B0604020202020204" pitchFamily="34" charset="0"/>
              <a:cs typeface="Arial-Rounded" panose="020B0604020202020204" pitchFamily="34" charset="0"/>
            </a:endParaRPr>
          </a:p>
        </p:txBody>
      </p:sp>
      <p:sp>
        <p:nvSpPr>
          <p:cNvPr id="4" name="Text Box 1"/>
          <p:cNvSpPr txBox="1"/>
          <p:nvPr/>
        </p:nvSpPr>
        <p:spPr>
          <a:xfrm>
            <a:off x="6096006" y="2284764"/>
            <a:ext cx="5297905" cy="2062063"/>
          </a:xfrm>
          <a:prstGeom prst="rect">
            <a:avLst/>
          </a:prstGeom>
          <a:noFill/>
        </p:spPr>
        <p:txBody>
          <a:bodyPr wrap="square" lIns="91395" tIns="45700" rIns="91395" bIns="45700" rtlCol="0">
            <a:spAutoFit/>
          </a:bodyPr>
          <a:lstStyle/>
          <a:p>
            <a:pPr lvl="0" algn="just">
              <a:defRPr/>
            </a:pPr>
            <a:r>
              <a:rPr lang="vi-VN" sz="3200" b="1" dirty="0">
                <a:solidFill>
                  <a:srgbClr val="000000"/>
                </a:solidFill>
                <a:latin typeface="HP001 5 hàng" pitchFamily="34" charset="0"/>
                <a:cs typeface="HP001 4 hang 1 ô ly" panose="020B0603050302020204" charset="0"/>
              </a:rPr>
              <a:t>Trang sách không nói được</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Sao em nghe điều gì</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Dạt dào như sóng vỗ</a:t>
            </a:r>
            <a:endParaRPr lang="vi-VN" sz="3200" b="1" dirty="0">
              <a:solidFill>
                <a:srgbClr val="000000"/>
              </a:solidFill>
              <a:latin typeface="HP001 5 hàng" pitchFamily="34" charset="0"/>
              <a:cs typeface="HP001 4 hang 1 ô ly" panose="020B0603050302020204" charset="0"/>
            </a:endParaRPr>
          </a:p>
          <a:p>
            <a:pPr lvl="0" algn="just">
              <a:defRPr/>
            </a:pPr>
            <a:r>
              <a:rPr lang="vi-VN" sz="3200" b="1" dirty="0">
                <a:solidFill>
                  <a:srgbClr val="000000"/>
                </a:solidFill>
                <a:latin typeface="HP001 5 hàng" pitchFamily="34" charset="0"/>
                <a:cs typeface="HP001 4 hang 1 ô ly" panose="020B0603050302020204" charset="0"/>
              </a:rPr>
              <a:t>Một chân trời đang đi.</a:t>
            </a:r>
            <a:endParaRPr lang="en-US" sz="3200" b="1" dirty="0">
              <a:solidFill>
                <a:srgbClr val="000000"/>
              </a:solidFill>
              <a:latin typeface="HP001 5 hàng" pitchFamily="34" charset="0"/>
              <a:cs typeface="HP001 4 hang 1 ô ly" panose="020B0603050302020204" charset="0"/>
            </a:endParaRPr>
          </a:p>
        </p:txBody>
      </p:sp>
      <p:sp>
        <p:nvSpPr>
          <p:cNvPr id="6" name="Rectangle: Rounded Corners 2"/>
          <p:cNvSpPr/>
          <p:nvPr/>
        </p:nvSpPr>
        <p:spPr>
          <a:xfrm>
            <a:off x="1776193" y="467747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endParaRPr lang="en-US" sz="3200" b="1" dirty="0">
              <a:solidFill>
                <a:schemeClr val="tx1"/>
              </a:solidFill>
              <a:latin typeface="HP001 4 hàng" panose="020B0603050302020204" pitchFamily="34" charset="0"/>
            </a:endParaRPr>
          </a:p>
        </p:txBody>
      </p:sp>
      <p:sp>
        <p:nvSpPr>
          <p:cNvPr id="7" name="Rounded Rectangle 1"/>
          <p:cNvSpPr/>
          <p:nvPr/>
        </p:nvSpPr>
        <p:spPr>
          <a:xfrm>
            <a:off x="3458815" y="1378645"/>
            <a:ext cx="5516403"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Khi</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trang</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sách</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mở</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ra</a:t>
            </a:r>
            <a:endParaRPr lang="en-US" sz="3600" b="1" dirty="0">
              <a:solidFill>
                <a:srgbClr val="FF0000"/>
              </a:solidFill>
              <a:latin typeface="HP001 5 hàng" pitchFamily="34" charset="0"/>
              <a:ea typeface="Arial-Rounded" panose="020B0604020202020204" pitchFamily="34" charset="0"/>
              <a:cs typeface="Arial-Rounded"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arn(inVertical)">
                                      <p:cBhvr>
                                        <p:cTn id="28" dur="500"/>
                                        <p:tgtEl>
                                          <p:spTgt spid="2">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barn(inVertical)">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arn(inVertical)">
                                      <p:cBhvr>
                                        <p:cTn id="39" dur="500"/>
                                        <p:tgtEl>
                                          <p:spTgt spid="4">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barn(inVertical)">
                                      <p:cBhvr>
                                        <p:cTn id="42" dur="500"/>
                                        <p:tgtEl>
                                          <p:spTgt spid="4">
                                            <p:txEl>
                                              <p:pRg st="1" end="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barn(inVertical)">
                                      <p:cBhvr>
                                        <p:cTn id="45" dur="500"/>
                                        <p:tgtEl>
                                          <p:spTgt spid="4">
                                            <p:txEl>
                                              <p:pRg st="2" end="2"/>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barn(inVertical)">
                                      <p:cBhvr>
                                        <p:cTn id="48" dur="500"/>
                                        <p:tgtEl>
                                          <p:spTgt spid="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397308"/>
            <a:ext cx="4866323" cy="2062063"/>
          </a:xfrm>
          <a:prstGeom prst="rect">
            <a:avLst/>
          </a:prstGeom>
          <a:noFill/>
        </p:spPr>
        <p:txBody>
          <a:bodyPr wrap="square" lIns="91395" tIns="45700" rIns="91395" bIns="45700" rtlCol="0">
            <a:spAutoFit/>
          </a:bodyPr>
          <a:lstStyle/>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còn có lửa</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à giấy chẳng cháy đâu</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có ao sâu</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à giấy không hề ướt</a:t>
            </a:r>
            <a:endParaRPr lang="en-US" sz="3200" b="1" dirty="0">
              <a:solidFill>
                <a:srgbClr val="000000"/>
              </a:solidFill>
              <a:latin typeface="HP001 5 hàng" pitchFamily="34" charset="0"/>
              <a:cs typeface="HP001 4 hang 1 ô ly" panose="020B0603050302020204" charset="0"/>
            </a:endParaRPr>
          </a:p>
        </p:txBody>
      </p:sp>
      <p:sp>
        <p:nvSpPr>
          <p:cNvPr id="3" name="Rounded Rectangle 1"/>
          <p:cNvSpPr/>
          <p:nvPr/>
        </p:nvSpPr>
        <p:spPr>
          <a:xfrm>
            <a:off x="4248923" y="534377"/>
            <a:ext cx="3403902"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a:solidFill>
                  <a:srgbClr val="000000"/>
                </a:solidFill>
                <a:latin typeface="HP001 5 hàng" pitchFamily="34" charset="0"/>
                <a:ea typeface="Arial-Rounded" panose="020B0604020202020204" pitchFamily="34" charset="0"/>
                <a:cs typeface="Arial-Rounded" panose="020B0604020202020204" pitchFamily="34" charset="0"/>
              </a:rPr>
              <a:t>Nghe – </a:t>
            </a:r>
            <a:r>
              <a:rPr lang="en-US" sz="3600" b="1" dirty="0" err="1">
                <a:solidFill>
                  <a:srgbClr val="000000"/>
                </a:solidFill>
                <a:latin typeface="HP001 5 hàng" pitchFamily="34" charset="0"/>
                <a:ea typeface="Arial-Rounded" panose="020B0604020202020204" pitchFamily="34" charset="0"/>
                <a:cs typeface="Arial-Rounded" panose="020B0604020202020204" pitchFamily="34" charset="0"/>
              </a:rPr>
              <a:t>viết</a:t>
            </a:r>
            <a:endParaRPr lang="en-US" sz="3600" b="1" dirty="0">
              <a:solidFill>
                <a:srgbClr val="000000"/>
              </a:solidFill>
              <a:latin typeface="HP001 5 hàng" pitchFamily="34" charset="0"/>
              <a:ea typeface="Arial-Rounded" panose="020B0604020202020204" pitchFamily="34" charset="0"/>
              <a:cs typeface="Arial-Rounded" panose="020B0604020202020204" pitchFamily="34" charset="0"/>
            </a:endParaRPr>
          </a:p>
        </p:txBody>
      </p:sp>
      <p:sp>
        <p:nvSpPr>
          <p:cNvPr id="4" name="Text Box 1"/>
          <p:cNvSpPr txBox="1"/>
          <p:nvPr/>
        </p:nvSpPr>
        <p:spPr>
          <a:xfrm>
            <a:off x="6096006" y="2397308"/>
            <a:ext cx="5297905" cy="2062063"/>
          </a:xfrm>
          <a:prstGeom prst="rect">
            <a:avLst/>
          </a:prstGeom>
          <a:noFill/>
        </p:spPr>
        <p:txBody>
          <a:bodyPr wrap="square" lIns="91395" tIns="45700" rIns="91395" bIns="45700" rtlCol="0">
            <a:spAutoFit/>
          </a:bodyPr>
          <a:lstStyle/>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không nói được</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S</a:t>
            </a:r>
            <a:r>
              <a:rPr lang="vi-VN" sz="3200" b="1" dirty="0">
                <a:solidFill>
                  <a:srgbClr val="000000"/>
                </a:solidFill>
                <a:latin typeface="HP001 5 hàng" pitchFamily="34" charset="0"/>
                <a:cs typeface="HP001 4 hang 1 ô ly" panose="020B0603050302020204" charset="0"/>
              </a:rPr>
              <a:t>ao em nghe điều gì</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D</a:t>
            </a:r>
            <a:r>
              <a:rPr lang="vi-VN" sz="3200" b="1" dirty="0">
                <a:solidFill>
                  <a:srgbClr val="000000"/>
                </a:solidFill>
                <a:latin typeface="HP001 5 hàng" pitchFamily="34" charset="0"/>
                <a:cs typeface="HP001 4 hang 1 ô ly" panose="020B0603050302020204" charset="0"/>
              </a:rPr>
              <a:t>ạt dào như sóng vỗ</a:t>
            </a:r>
            <a:endParaRPr lang="vi-VN" sz="3200" b="1" dirty="0">
              <a:solidFill>
                <a:srgbClr val="000000"/>
              </a:solidFill>
              <a:latin typeface="HP001 5 hàng" pitchFamily="34" charset="0"/>
              <a:cs typeface="HP001 4 hang 1 ô ly" panose="020B0603050302020204" charset="0"/>
            </a:endParaRP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ột chân trời đang đi.</a:t>
            </a:r>
            <a:endParaRPr lang="en-US" sz="3200" b="1" dirty="0">
              <a:solidFill>
                <a:srgbClr val="000000"/>
              </a:solidFill>
              <a:latin typeface="HP001 5 hàng" pitchFamily="34" charset="0"/>
              <a:cs typeface="HP001 4 hang 1 ô ly" panose="020B0603050302020204" charset="0"/>
            </a:endParaRPr>
          </a:p>
        </p:txBody>
      </p:sp>
      <p:sp>
        <p:nvSpPr>
          <p:cNvPr id="7" name="Rounded Rectangle 1"/>
          <p:cNvSpPr/>
          <p:nvPr/>
        </p:nvSpPr>
        <p:spPr>
          <a:xfrm>
            <a:off x="3458815" y="1378645"/>
            <a:ext cx="5516403"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Khi</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trang</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sách</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mở</a:t>
            </a:r>
            <a:r>
              <a:rPr lang="en-US" sz="3600" b="1" dirty="0">
                <a:solidFill>
                  <a:srgbClr val="FF0000"/>
                </a:solidFill>
                <a:latin typeface="HP001 5 hàng"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HP001 5 hàng" pitchFamily="34" charset="0"/>
                <a:ea typeface="Arial-Rounded" panose="020B0604020202020204" pitchFamily="34" charset="0"/>
                <a:cs typeface="Arial-Rounded" panose="020B0604020202020204" pitchFamily="34" charset="0"/>
              </a:rPr>
              <a:t>ra</a:t>
            </a:r>
            <a:endParaRPr lang="en-US" sz="3600" b="1" dirty="0">
              <a:solidFill>
                <a:srgbClr val="FF0000"/>
              </a:solidFill>
              <a:latin typeface="HP001 5 hàng" pitchFamily="34" charset="0"/>
              <a:ea typeface="Arial-Rounded" panose="020B0604020202020204" pitchFamily="34" charset="0"/>
              <a:cs typeface="Arial-Rounded" panose="020B0604020202020204" pitchFamily="34" charset="0"/>
            </a:endParaRPr>
          </a:p>
        </p:txBody>
      </p:sp>
      <p:sp>
        <p:nvSpPr>
          <p:cNvPr id="8" name="Rectangle: Rounded Corners 2"/>
          <p:cNvSpPr/>
          <p:nvPr/>
        </p:nvSpPr>
        <p:spPr>
          <a:xfrm>
            <a:off x="1776193" y="467747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đứng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đầu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endParaRPr lang="en-US" sz="3200" b="1" dirty="0">
              <a:solidFill>
                <a:schemeClr val="tx1"/>
              </a:solidFill>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arn(inVertical)">
                                      <p:cBhvr>
                                        <p:cTn id="28" dur="500"/>
                                        <p:tgtEl>
                                          <p:spTgt spid="2">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barn(inVertical)">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arn(inVertical)">
                                      <p:cBhvr>
                                        <p:cTn id="39" dur="500"/>
                                        <p:tgtEl>
                                          <p:spTgt spid="4">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barn(inVertical)">
                                      <p:cBhvr>
                                        <p:cTn id="42" dur="500"/>
                                        <p:tgtEl>
                                          <p:spTgt spid="4">
                                            <p:txEl>
                                              <p:pRg st="1" end="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barn(inVertical)">
                                      <p:cBhvr>
                                        <p:cTn id="45" dur="500"/>
                                        <p:tgtEl>
                                          <p:spTgt spid="4">
                                            <p:txEl>
                                              <p:pRg st="2" end="2"/>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barn(inVertical)">
                                      <p:cBhvr>
                                        <p:cTn id="48" dur="500"/>
                                        <p:tgtEl>
                                          <p:spTgt spid="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Hinh_nen_75"/>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p:spPr>
      </p:pic>
      <p:sp>
        <p:nvSpPr>
          <p:cNvPr id="68611" name="Text Box 5"/>
          <p:cNvSpPr txBox="1">
            <a:spLocks noChangeArrowheads="1"/>
          </p:cNvSpPr>
          <p:nvPr/>
        </p:nvSpPr>
        <p:spPr bwMode="auto">
          <a:xfrm>
            <a:off x="1422871" y="1143000"/>
            <a:ext cx="9144000" cy="111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99" tIns="54398" rIns="108799" bIns="54398">
            <a:spAutoFit/>
          </a:bodyPr>
          <a:lstStyle>
            <a:lvl1pPr defTabSz="808355">
              <a:defRPr sz="1600">
                <a:solidFill>
                  <a:schemeClr val="tx1"/>
                </a:solidFill>
                <a:latin typeface="Times New Roman" panose="02020603050405020304" pitchFamily="18" charset="0"/>
              </a:defRPr>
            </a:lvl1pPr>
            <a:lvl2pPr marL="742950" indent="-285750" defTabSz="808355">
              <a:defRPr sz="1600">
                <a:solidFill>
                  <a:schemeClr val="tx1"/>
                </a:solidFill>
                <a:latin typeface="Times New Roman" panose="02020603050405020304" pitchFamily="18" charset="0"/>
              </a:defRPr>
            </a:lvl2pPr>
            <a:lvl3pPr marL="1143000" indent="-228600" defTabSz="808355">
              <a:defRPr sz="1600">
                <a:solidFill>
                  <a:schemeClr val="tx1"/>
                </a:solidFill>
                <a:latin typeface="Times New Roman" panose="02020603050405020304" pitchFamily="18" charset="0"/>
              </a:defRPr>
            </a:lvl3pPr>
            <a:lvl4pPr marL="1600200" indent="-228600" defTabSz="808355">
              <a:defRPr sz="1600">
                <a:solidFill>
                  <a:schemeClr val="tx1"/>
                </a:solidFill>
                <a:latin typeface="Times New Roman" panose="02020603050405020304" pitchFamily="18" charset="0"/>
              </a:defRPr>
            </a:lvl4pPr>
            <a:lvl5pPr marL="2057400" indent="-228600" defTabSz="808355">
              <a:defRPr sz="1600">
                <a:solidFill>
                  <a:schemeClr val="tx1"/>
                </a:solidFill>
                <a:latin typeface="Times New Roman" panose="02020603050405020304" pitchFamily="18" charset="0"/>
              </a:defRPr>
            </a:lvl5pPr>
            <a:lvl6pPr marL="2514600" indent="-228600" defTabSz="808355"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defTabSz="808355"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defTabSz="808355"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defTabSz="808355" eaLnBrk="0" fontAlgn="base" hangingPunct="0">
              <a:spcBef>
                <a:spcPct val="0"/>
              </a:spcBef>
              <a:spcAft>
                <a:spcPct val="0"/>
              </a:spcAft>
              <a:defRPr sz="1600">
                <a:solidFill>
                  <a:schemeClr val="tx1"/>
                </a:solidFill>
                <a:latin typeface="Times New Roman" panose="02020603050405020304" pitchFamily="18" charset="0"/>
              </a:defRPr>
            </a:lvl9pPr>
          </a:lstStyle>
          <a:p>
            <a:pPr algn="ctr" fontAlgn="base">
              <a:spcBef>
                <a:spcPct val="50000"/>
              </a:spcBef>
              <a:spcAft>
                <a:spcPct val="0"/>
              </a:spcAft>
            </a:pPr>
            <a:r>
              <a:rPr lang="en-US" sz="6500" b="1">
                <a:solidFill>
                  <a:srgbClr val="CC0099"/>
                </a:solidFill>
                <a:latin typeface=".VnAvant" pitchFamily="34" charset="0"/>
              </a:rPr>
              <a:t>TËp viÕt tõ khã</a:t>
            </a:r>
            <a:endParaRPr lang="en-US" sz="6500" b="1">
              <a:solidFill>
                <a:srgbClr val="CC0099"/>
              </a:solidFill>
              <a:latin typeface=".VnAvant" pitchFamily="34" charset="0"/>
            </a:endParaRPr>
          </a:p>
        </p:txBody>
      </p:sp>
      <p:sp>
        <p:nvSpPr>
          <p:cNvPr id="4" name="Explosion 2 3"/>
          <p:cNvSpPr/>
          <p:nvPr/>
        </p:nvSpPr>
        <p:spPr>
          <a:xfrm>
            <a:off x="5385743" y="3429000"/>
            <a:ext cx="5685531" cy="1905000"/>
          </a:xfrm>
          <a:prstGeom prst="irregularSeal2">
            <a:avLst/>
          </a:prstGeom>
          <a:solidFill>
            <a:schemeClr val="tx2">
              <a:lumMod val="20000"/>
              <a:lumOff val="80000"/>
            </a:schemeClr>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defTabSz="1087755">
              <a:defRPr/>
            </a:pPr>
            <a:r>
              <a:rPr lang="en-US" altLang="en-US" sz="3800" b="1" dirty="0" err="1">
                <a:solidFill>
                  <a:srgbClr val="002060"/>
                </a:solidFill>
                <a:latin typeface="Times New Roman" panose="02020603050405020304" pitchFamily="18" charset="0"/>
                <a:cs typeface="Times New Roman" panose="02020603050405020304" pitchFamily="18" charset="0"/>
              </a:rPr>
              <a:t>chân</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trời</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
        <p:nvSpPr>
          <p:cNvPr id="5" name="Explosion 2 4"/>
          <p:cNvSpPr/>
          <p:nvPr/>
        </p:nvSpPr>
        <p:spPr>
          <a:xfrm>
            <a:off x="827854" y="2057036"/>
            <a:ext cx="4557889" cy="1752966"/>
          </a:xfrm>
          <a:prstGeom prst="irregularSeal2">
            <a:avLst/>
          </a:prstGeom>
        </p:spPr>
        <p:style>
          <a:lnRef idx="1">
            <a:schemeClr val="accent6"/>
          </a:lnRef>
          <a:fillRef idx="3">
            <a:schemeClr val="accent6"/>
          </a:fillRef>
          <a:effectRef idx="2">
            <a:schemeClr val="accent6"/>
          </a:effectRef>
          <a:fontRef idx="minor">
            <a:schemeClr val="lt1"/>
          </a:fontRef>
        </p:style>
        <p:txBody>
          <a:bodyPr lIns="108799" tIns="54398" rIns="108799" bIns="54398" anchor="ctr"/>
          <a:lstStyle/>
          <a:p>
            <a:pPr algn="ctr" defTabSz="1087755">
              <a:defRPr/>
            </a:pPr>
            <a:r>
              <a:rPr lang="en-US" altLang="en-US" sz="3800" b="1" dirty="0" err="1">
                <a:solidFill>
                  <a:srgbClr val="002060"/>
                </a:solidFill>
                <a:latin typeface="Times New Roman" panose="02020603050405020304" pitchFamily="18" charset="0"/>
                <a:cs typeface="Times New Roman" panose="02020603050405020304" pitchFamily="18" charset="0"/>
              </a:rPr>
              <a:t>dạt</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dào</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
        <p:nvSpPr>
          <p:cNvPr id="6" name="Explosion 2 5"/>
          <p:cNvSpPr/>
          <p:nvPr/>
        </p:nvSpPr>
        <p:spPr>
          <a:xfrm>
            <a:off x="4854222" y="1905002"/>
            <a:ext cx="5991969" cy="167603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defTabSz="1087755">
              <a:defRPr/>
            </a:pPr>
            <a:r>
              <a:rPr lang="en-US" altLang="en-US" sz="3800" b="1" dirty="0" err="1">
                <a:solidFill>
                  <a:srgbClr val="002060"/>
                </a:solidFill>
                <a:latin typeface="Times New Roman" panose="02020603050405020304" pitchFamily="18" charset="0"/>
                <a:cs typeface="Times New Roman" panose="02020603050405020304" pitchFamily="18" charset="0"/>
              </a:rPr>
              <a:t>trang</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sách</a:t>
            </a:r>
            <a:r>
              <a:rPr lang="en-US" altLang="en-US" sz="3800" b="1" dirty="0">
                <a:solidFill>
                  <a:srgbClr val="002060"/>
                </a:solidFill>
                <a:latin typeface="Times New Roman" panose="02020603050405020304" pitchFamily="18" charset="0"/>
                <a:cs typeface="Times New Roman" panose="02020603050405020304" pitchFamily="18" charset="0"/>
              </a:rPr>
              <a:t> </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
        <p:nvSpPr>
          <p:cNvPr id="7" name="Explosion 2 6"/>
          <p:cNvSpPr/>
          <p:nvPr/>
        </p:nvSpPr>
        <p:spPr>
          <a:xfrm>
            <a:off x="552688" y="3918073"/>
            <a:ext cx="4640203" cy="19050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algn="ctr" defTabSz="1087755">
              <a:defRPr/>
            </a:pPr>
            <a:r>
              <a:rPr lang="en-US" altLang="en-US" sz="3800" b="1" dirty="0" err="1">
                <a:solidFill>
                  <a:srgbClr val="002060"/>
                </a:solidFill>
                <a:latin typeface="Times New Roman" panose="02020603050405020304" pitchFamily="18" charset="0"/>
                <a:cs typeface="Times New Roman" panose="02020603050405020304" pitchFamily="18" charset="0"/>
              </a:rPr>
              <a:t>sóng</a:t>
            </a:r>
            <a:r>
              <a:rPr lang="en-US" altLang="en-US" sz="3800" b="1" dirty="0">
                <a:solidFill>
                  <a:srgbClr val="002060"/>
                </a:solidFill>
                <a:latin typeface="Times New Roman" panose="02020603050405020304" pitchFamily="18" charset="0"/>
                <a:cs typeface="Times New Roman" panose="02020603050405020304" pitchFamily="18" charset="0"/>
              </a:rPr>
              <a:t> </a:t>
            </a:r>
            <a:r>
              <a:rPr lang="en-US" altLang="en-US" sz="3800" b="1" dirty="0" err="1">
                <a:solidFill>
                  <a:srgbClr val="002060"/>
                </a:solidFill>
                <a:latin typeface="Times New Roman" panose="02020603050405020304" pitchFamily="18" charset="0"/>
                <a:cs typeface="Times New Roman" panose="02020603050405020304" pitchFamily="18" charset="0"/>
              </a:rPr>
              <a:t>vỗ</a:t>
            </a:r>
            <a:endParaRPr lang="en-US" altLang="en-US" sz="3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 name="Google Shape;786;p36"/>
          <p:cNvGrpSpPr/>
          <p:nvPr/>
        </p:nvGrpSpPr>
        <p:grpSpPr>
          <a:xfrm rot="-10790939">
            <a:off x="1743076" y="242903"/>
            <a:ext cx="9862508" cy="1798123"/>
            <a:chOff x="1881479" y="1597500"/>
            <a:chExt cx="1106346" cy="402847"/>
          </a:xfrm>
        </p:grpSpPr>
        <p:sp>
          <p:nvSpPr>
            <p:cNvPr id="8"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765"/>
              <a:endParaRPr sz="2400">
                <a:solidFill>
                  <a:srgbClr val="000000"/>
                </a:solidFill>
              </a:endParaRPr>
            </a:p>
          </p:txBody>
        </p:sp>
        <p:sp>
          <p:nvSpPr>
            <p:cNvPr id="9"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p:spPr>
          <p:style>
            <a:lnRef idx="1">
              <a:schemeClr val="accent2"/>
            </a:lnRef>
            <a:fillRef idx="2">
              <a:schemeClr val="accent2"/>
            </a:fillRef>
            <a:effectRef idx="1">
              <a:schemeClr val="accent2"/>
            </a:effectRef>
            <a:fontRef idx="minor">
              <a:schemeClr val="dk1"/>
            </a:fontRef>
          </p:style>
        </p:sp>
      </p:grpSp>
      <p:sp>
        <p:nvSpPr>
          <p:cNvPr id="10" name="Google Shape;792;p36"/>
          <p:cNvSpPr txBox="1"/>
          <p:nvPr/>
        </p:nvSpPr>
        <p:spPr>
          <a:xfrm>
            <a:off x="3186709" y="277486"/>
            <a:ext cx="7800184" cy="1502269"/>
          </a:xfrm>
          <a:prstGeom prst="rect">
            <a:avLst/>
          </a:prstGeom>
        </p:spPr>
        <p:txBody>
          <a:bodyPr spcFirstLastPara="1" wrap="square" lIns="121791" tIns="121791" rIns="121791" bIns="121791"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315"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365"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5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765"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130">
              <a:buFont typeface="Arial" panose="020B0604020202020204" pitchFamily="34" charset="0"/>
              <a:buNone/>
            </a:pPr>
            <a:r>
              <a:rPr lang="en-US" sz="4000" b="1" dirty="0" err="1">
                <a:solidFill>
                  <a:prstClr val="black"/>
                </a:solidFill>
                <a:latin typeface="Times New Roman" panose="02020603050405020304" pitchFamily="18" charset="0"/>
                <a:cs typeface="Times New Roman" panose="02020603050405020304" pitchFamily="18" charset="0"/>
              </a:rPr>
              <a:t>Viết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tên</a:t>
            </a:r>
            <a:r>
              <a:rPr lang="en-US" sz="4000" b="1" dirty="0">
                <a:solidFill>
                  <a:prstClr val="black"/>
                </a:solidFill>
                <a:latin typeface="Times New Roman" panose="02020603050405020304" pitchFamily="18" charset="0"/>
                <a:cs typeface="Times New Roman" panose="02020603050405020304" pitchFamily="18" charset="0"/>
              </a:rPr>
              <a:t> 2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giả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những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cuốn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sách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em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đã</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học</a:t>
            </a:r>
            <a:endParaRPr lang="vi-VN" sz="4000" b="1" dirty="0">
              <a:solidFill>
                <a:prstClr val="black"/>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862140" y="572923"/>
            <a:ext cx="1235133" cy="1206833"/>
            <a:chOff x="1187619" y="2049661"/>
            <a:chExt cx="1235133" cy="1206833"/>
          </a:xfrm>
        </p:grpSpPr>
        <p:sp>
          <p:nvSpPr>
            <p:cNvPr id="12"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13" name="TextBox 12"/>
            <p:cNvSpPr txBox="1"/>
            <p:nvPr/>
          </p:nvSpPr>
          <p:spPr>
            <a:xfrm>
              <a:off x="1488094" y="2237578"/>
              <a:ext cx="708622" cy="830997"/>
            </a:xfrm>
            <a:prstGeom prst="rect">
              <a:avLst/>
            </a:prstGeom>
            <a:noFill/>
          </p:spPr>
          <p:txBody>
            <a:bodyPr wrap="square" rtlCol="0">
              <a:spAutoFit/>
            </a:bodyPr>
            <a:lstStyle/>
            <a:p>
              <a:pPr algn="ctr" defTabSz="913765"/>
              <a:r>
                <a:rPr lang="en-US" sz="4800" dirty="0">
                  <a:solidFill>
                    <a:srgbClr val="FF0000"/>
                  </a:solidFill>
                  <a:latin typeface="Times New Roman" panose="02020603050405020304" pitchFamily="18" charset="0"/>
                  <a:cs typeface="Times New Roman" panose="02020603050405020304" pitchFamily="18" charset="0"/>
                </a:rPr>
                <a:t>2</a:t>
              </a:r>
              <a:endParaRPr lang="en-US" sz="4800" dirty="0">
                <a:solidFill>
                  <a:srgbClr val="FF0000"/>
                </a:solidFill>
                <a:latin typeface="Times New Roman" panose="02020603050405020304" pitchFamily="18" charset="0"/>
                <a:cs typeface="Times New Roman" panose="02020603050405020304" pitchFamily="18" charset="0"/>
              </a:endParaRPr>
            </a:p>
          </p:txBody>
        </p:sp>
      </p:grpSp>
      <p:pic>
        <p:nvPicPr>
          <p:cNvPr id="14" name="Picture 13" descr="A picture containing diagra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916" y="2144973"/>
            <a:ext cx="8280665" cy="4451652"/>
          </a:xfrm>
          <a:prstGeom prst="rect">
            <a:avLst/>
          </a:prstGeom>
        </p:spPr>
      </p:pic>
      <p:sp>
        <p:nvSpPr>
          <p:cNvPr id="15" name="Oval 14"/>
          <p:cNvSpPr/>
          <p:nvPr/>
        </p:nvSpPr>
        <p:spPr>
          <a:xfrm>
            <a:off x="2729128" y="2350979"/>
            <a:ext cx="2272112" cy="673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59458" cy="661182"/>
          </a:xfrm>
        </p:spPr>
        <p:txBody>
          <a:bodyPr>
            <a:normAutofit fontScale="90000"/>
          </a:bodyPr>
          <a:lstStyle/>
          <a:p>
            <a:pPr algn="l"/>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Chọn</a:t>
            </a:r>
            <a:r>
              <a:rPr lang="en-US" b="1" dirty="0">
                <a:latin typeface="Times New Roman" panose="02020603050405020304" pitchFamily="18" charset="0"/>
                <a:cs typeface="Times New Roman" panose="02020603050405020304" pitchFamily="18" charset="0"/>
              </a:rPr>
              <a:t> a </a:t>
            </a:r>
            <a:r>
              <a:rPr lang="en-US" b="1" dirty="0" err="1">
                <a:latin typeface="Times New Roman" panose="02020603050405020304" pitchFamily="18" charset="0"/>
                <a:cs typeface="Times New Roman" panose="02020603050405020304" pitchFamily="18" charset="0"/>
              </a:rPr>
              <a:t>hoặc</a:t>
            </a:r>
            <a:r>
              <a:rPr lang="en-US" b="1" dirty="0">
                <a:latin typeface="Times New Roman" panose="02020603050405020304" pitchFamily="18" charset="0"/>
                <a:cs typeface="Times New Roman" panose="02020603050405020304" pitchFamily="18" charset="0"/>
              </a:rPr>
              <a:t> b</a:t>
            </a:r>
            <a:endParaRPr lang="en-US" b="1" dirty="0">
              <a:latin typeface="Times New Roman" panose="02020603050405020304" pitchFamily="18" charset="0"/>
              <a:cs typeface="Times New Roman" panose="02020603050405020304" pitchFamily="18" charset="0"/>
            </a:endParaRPr>
          </a:p>
        </p:txBody>
      </p:sp>
      <p:sp>
        <p:nvSpPr>
          <p:cNvPr id="4" name="Title 1"/>
          <p:cNvSpPr>
            <a:spLocks noGrp="1"/>
          </p:cNvSpPr>
          <p:nvPr/>
        </p:nvSpPr>
        <p:spPr>
          <a:xfrm>
            <a:off x="0" y="385730"/>
            <a:ext cx="10515600" cy="1325563"/>
          </a:xfrm>
          <a:prstGeom prst="rect">
            <a:avLst/>
          </a:prstGeom>
        </p:spPr>
        <p:txBody>
          <a:bodyPr vert="horz" lIns="91395" tIns="45700" rIns="91395" bIns="4570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913765">
              <a:defRPr/>
            </a:pPr>
            <a:r>
              <a:rPr lang="en-US" sz="4000" dirty="0">
                <a:solidFill>
                  <a:prstClr val="black"/>
                </a:solidFill>
                <a:latin typeface="Times New Roman" panose="02020603050405020304" pitchFamily="18" charset="0"/>
                <a:cs typeface="Times New Roman" panose="02020603050405020304" pitchFamily="18" charset="0"/>
              </a:rPr>
              <a:t>a. </a:t>
            </a:r>
            <a:r>
              <a:rPr lang="en-US" sz="4000" dirty="0" err="1">
                <a:solidFill>
                  <a:prstClr val="black"/>
                </a:solidFill>
                <a:latin typeface="Times New Roman" panose="02020603050405020304" pitchFamily="18" charset="0"/>
                <a:cs typeface="Times New Roman" panose="02020603050405020304" pitchFamily="18" charset="0"/>
              </a:rPr>
              <a:t>Chọn</a:t>
            </a: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l</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hoặc</a:t>
            </a: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thay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ô </a:t>
            </a:r>
            <a:r>
              <a:rPr lang="en-US" sz="4000" dirty="0" err="1">
                <a:solidFill>
                  <a:prstClr val="black"/>
                </a:solidFill>
                <a:latin typeface="Times New Roman" panose="02020603050405020304" pitchFamily="18" charset="0"/>
                <a:cs typeface="Times New Roman" panose="02020603050405020304" pitchFamily="18" charset="0"/>
              </a:rPr>
              <a:t>vuông</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105125" y="1403809"/>
            <a:ext cx="11350056" cy="4154943"/>
          </a:xfrm>
          <a:prstGeom prst="rect">
            <a:avLst/>
          </a:prstGeom>
          <a:noFill/>
        </p:spPr>
        <p:txBody>
          <a:bodyPr wrap="square" lIns="91395" tIns="45700" rIns="91395" bIns="45700" rtlCol="0">
            <a:spAutoFit/>
          </a:bodyPr>
          <a:lstStyle/>
          <a:p>
            <a:pPr marL="571500" indent="-571500">
              <a:buFontTx/>
              <a:buChar char="-"/>
              <a:defRPr/>
            </a:pPr>
            <a:r>
              <a:rPr lang="en-US" sz="4400" dirty="0">
                <a:solidFill>
                  <a:prstClr val="black"/>
                </a:solidFill>
                <a:latin typeface="Times New Roman" panose="02020603050405020304" pitchFamily="18" charset="0"/>
                <a:cs typeface="Times New Roman" panose="02020603050405020304" pitchFamily="18" charset="0"/>
              </a:rPr>
              <a:t>Dao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sắc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nên</a:t>
            </a:r>
            <a:endParaRPr lang="en-US" sz="4400" dirty="0">
              <a:solidFill>
                <a:prstClr val="black"/>
              </a:solidFill>
              <a:latin typeface="Times New Roman" panose="02020603050405020304" pitchFamily="18" charset="0"/>
              <a:cs typeface="Times New Roman" panose="02020603050405020304" pitchFamily="18" charset="0"/>
            </a:endParaRPr>
          </a:p>
          <a:p>
            <a:pPr marL="571500" indent="-571500">
              <a:buFontTx/>
              <a:buChar char="-"/>
              <a:defRPr/>
            </a:pPr>
            <a:r>
              <a:rPr lang="en-US" sz="4400" dirty="0">
                <a:solidFill>
                  <a:prstClr val="black"/>
                </a:solidFill>
                <a:latin typeface="Times New Roman" panose="02020603050405020304" pitchFamily="18" charset="0"/>
                <a:cs typeface="Times New Roman" panose="02020603050405020304" pitchFamily="18" charset="0"/>
              </a:rPr>
              <a:t>Hay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sang hay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endParaRPr lang="en-US" sz="4400" dirty="0">
              <a:solidFill>
                <a:prstClr val="black"/>
              </a:solidFill>
              <a:latin typeface="Times New Roman" panose="02020603050405020304" pitchFamily="18" charset="0"/>
              <a:cs typeface="Times New Roman" panose="02020603050405020304" pitchFamily="18" charset="0"/>
            </a:endParaRPr>
          </a:p>
          <a:p>
            <a:pPr marL="571500" indent="-571500">
              <a:buFontTx/>
              <a:buChar char="-"/>
              <a:defRPr/>
            </a:pPr>
            <a:r>
              <a:rPr lang="vi-VN" sz="4400" dirty="0">
                <a:solidFill>
                  <a:prstClr val="black"/>
                </a:solidFill>
                <a:latin typeface="Times New Roman" panose="02020603050405020304" pitchFamily="18" charset="0"/>
                <a:cs typeface="Times New Roman" panose="02020603050405020304" pitchFamily="18" charset="0"/>
              </a:rPr>
              <a:t>Lật từng trang, từng trang</a:t>
            </a:r>
            <a:endParaRPr lang="vi-VN" sz="4400" dirty="0">
              <a:solidFill>
                <a:prstClr val="black"/>
              </a:solidFill>
              <a:latin typeface="Times New Roman" panose="02020603050405020304" pitchFamily="18" charset="0"/>
              <a:cs typeface="Times New Roman" panose="02020603050405020304" pitchFamily="18" charset="0"/>
            </a:endParaRPr>
          </a:p>
          <a:p>
            <a:pPr lvl="0">
              <a:defRPr/>
            </a:pP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Giấy trắng sờ mát rượi</a:t>
            </a:r>
            <a:endParaRPr lang="en-US" sz="4400" dirty="0">
              <a:solidFill>
                <a:prstClr val="black"/>
              </a:solidFill>
              <a:latin typeface="Times New Roman" panose="02020603050405020304" pitchFamily="18" charset="0"/>
              <a:cs typeface="Times New Roman" panose="02020603050405020304" pitchFamily="18" charset="0"/>
            </a:endParaRPr>
          </a:p>
          <a:p>
            <a:pPr lvl="0">
              <a:defRPr/>
            </a:pPr>
            <a:r>
              <a:rPr lang="en-US" sz="4400" dirty="0">
                <a:solidFill>
                  <a:prstClr val="black"/>
                </a:solidFill>
                <a:latin typeface="Times New Roman" panose="02020603050405020304" pitchFamily="18" charset="0"/>
                <a:cs typeface="Times New Roman" panose="02020603050405020304" pitchFamily="18" charset="0"/>
              </a:rPr>
              <a:t>   T</a:t>
            </a:r>
            <a:r>
              <a:rPr lang="vi-VN" sz="4400" dirty="0">
                <a:solidFill>
                  <a:prstClr val="black"/>
                </a:solidFill>
                <a:latin typeface="Times New Roman" panose="02020603050405020304" pitchFamily="18" charset="0"/>
                <a:cs typeface="Times New Roman" panose="02020603050405020304" pitchFamily="18" charset="0"/>
              </a:rPr>
              <a:t>hơm tho mùi giấy mới</a:t>
            </a:r>
            <a:endParaRPr lang="vi-VN" sz="4400" dirty="0">
              <a:solidFill>
                <a:prstClr val="black"/>
              </a:solidFill>
              <a:latin typeface="Times New Roman" panose="02020603050405020304" pitchFamily="18" charset="0"/>
              <a:cs typeface="Times New Roman" panose="02020603050405020304" pitchFamily="18" charset="0"/>
            </a:endParaRPr>
          </a:p>
          <a:p>
            <a:pPr lvl="0">
              <a:defRPr/>
            </a:pP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Nắn nót bàn tay xinh.</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9502724" y="1585884"/>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6"/>
          <p:cNvSpPr/>
          <p:nvPr/>
        </p:nvSpPr>
        <p:spPr>
          <a:xfrm>
            <a:off x="5528133" y="2245922"/>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710523" y="2904653"/>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p:cNvSpPr/>
          <p:nvPr/>
        </p:nvSpPr>
        <p:spPr>
          <a:xfrm>
            <a:off x="621485" y="4908155"/>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1607310" y="4930457"/>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500">
        <p:checker/>
        <p:sndAc>
          <p:stSnd>
            <p:snd r:embed="rId2" name="chimes.wav"/>
          </p:stSnd>
        </p:sndAc>
      </p:transition>
    </mc:Choice>
    <mc:Fallback>
      <p:transition spd="slow">
        <p:checker/>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14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5267" y="98475"/>
            <a:ext cx="9724321" cy="5724686"/>
          </a:xfrm>
          <a:prstGeom prst="rect">
            <a:avLst/>
          </a:prstGeom>
        </p:spPr>
      </p:pic>
      <p:sp>
        <p:nvSpPr>
          <p:cNvPr id="12" name="Rectangle: Rounded Corners 5"/>
          <p:cNvSpPr/>
          <p:nvPr/>
        </p:nvSpPr>
        <p:spPr>
          <a:xfrm>
            <a:off x="3724788" y="1439602"/>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anose="02020603050405020304" pitchFamily="18" charset="0"/>
                <a:ea typeface="Arial-Rounded" panose="020B0604020202020204" pitchFamily="34" charset="0"/>
                <a:cs typeface="Times New Roman" panose="02020603050405020304" pitchFamily="18" charset="0"/>
              </a:rPr>
              <a:t>gắn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bó</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cố</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gắng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gắng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sức</a:t>
            </a:r>
            <a:endParaRPr lang="en-US" sz="3600"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3" name="Rectangle: Rounded Corners 10"/>
          <p:cNvSpPr/>
          <p:nvPr/>
        </p:nvSpPr>
        <p:spPr>
          <a:xfrm>
            <a:off x="3724788" y="2600386"/>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anose="02020603050405020304" pitchFamily="18" charset="0"/>
                <a:ea typeface="Arial-Rounded" panose="020B0604020202020204" pitchFamily="34" charset="0"/>
                <a:cs typeface="Times New Roman" panose="02020603050405020304" pitchFamily="18" charset="0"/>
              </a:rPr>
              <a:t>Ánh</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nắng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uốn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nắn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nắn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nót</a:t>
            </a:r>
            <a:endParaRPr lang="en-US" sz="3600"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4" name="Rectangle: Rounded Corners 13"/>
          <p:cNvSpPr/>
          <p:nvPr/>
        </p:nvSpPr>
        <p:spPr>
          <a:xfrm>
            <a:off x="3724788" y="3685676"/>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Vần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thơ</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vầng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trăng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vầng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trán</a:t>
            </a:r>
            <a:endParaRPr lang="en-US" sz="3600"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Rectangle: Rounded Corners 18"/>
          <p:cNvSpPr/>
          <p:nvPr/>
        </p:nvSpPr>
        <p:spPr>
          <a:xfrm>
            <a:off x="3724788" y="4875947"/>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Vân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gỗ</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vâng</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lời</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vân</a:t>
            </a:r>
            <a:r>
              <a:rPr lang="en-US" sz="3600"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dirty="0" err="1">
                <a:latin typeface="Times New Roman" panose="02020603050405020304" pitchFamily="18" charset="0"/>
                <a:ea typeface="Arial-Rounded" panose="020B0604020202020204" pitchFamily="34" charset="0"/>
                <a:cs typeface="Times New Roman" panose="02020603050405020304" pitchFamily="18" charset="0"/>
              </a:rPr>
              <a:t>tay</a:t>
            </a:r>
            <a:endParaRPr lang="en-US" sz="3600" dirty="0">
              <a:latin typeface="Times New Roman" panose="02020603050405020304" pitchFamily="18" charset="0"/>
              <a:ea typeface="Arial-Rounded"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sndAc>
          <p:stSnd>
            <p:snd r:embed="rId3" name="chimes.wav"/>
          </p:stSnd>
        </p:sndAc>
      </p:transition>
    </mc:Choice>
    <mc:Fallback>
      <p:transition spd="slow">
        <p:checker/>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1004170"/>
            </a:xfrm>
            <a:prstGeom prst="rect">
              <a:avLst/>
            </a:prstGeom>
            <a:noFill/>
          </p:spPr>
          <p:txBody>
            <a:bodyPr wrap="square" rtlCol="0">
              <a:spAutoFit/>
            </a:bodyPr>
            <a:lstStyle/>
            <a:p>
              <a:pPr marL="0" lvl="1" defTabSz="1218565">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
        <p:nvSpPr>
          <p:cNvPr id="10" name="TextBox 9"/>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889000" y="214814"/>
            <a:ext cx="1068373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Bài</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trước</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ta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đã</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học</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là</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bài</a:t>
            </a:r>
            <a:r>
              <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gì</a:t>
            </a:r>
            <a:endParaRPr lang="en-US" sz="32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endParaRPr>
          </a:p>
          <a:p>
            <a:pPr algn="ctr"/>
            <a:endParaRPr lang="en-US" sz="32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4"/>
          <a:stretch>
            <a:fillRect/>
          </a:stretch>
        </p:blipFill>
        <p:spPr>
          <a:xfrm>
            <a:off x="-4953000" y="2819400"/>
            <a:ext cx="609600" cy="6096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2484975" y="1357813"/>
            <a:ext cx="767925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Cuốn</a:t>
            </a:r>
            <a:r>
              <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sách</a:t>
            </a:r>
            <a:r>
              <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của</a:t>
            </a:r>
            <a:r>
              <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em</a:t>
            </a:r>
            <a:endPar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8"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 -4.81481E-6 L -0.63307 -4.81481E-6 " pathEditMode="relative" rAng="0" ptsTypes="AA">
                                      <p:cBhvr>
                                        <p:cTn id="14" dur="2000" fill="hold"/>
                                        <p:tgtEl>
                                          <p:spTgt spid="2052"/>
                                        </p:tgtEl>
                                        <p:attrNameLst>
                                          <p:attrName>ppt_x</p:attrName>
                                          <p:attrName>ppt_y</p:attrName>
                                        </p:attrNameLst>
                                      </p:cBhvr>
                                      <p:rCtr x="-31654" y="0"/>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 -2.96296E-6 L 0.14193 0.14121 " pathEditMode="relative" rAng="0" ptsTypes="AA">
                                      <p:cBhvr>
                                        <p:cTn id="25" dur="2000" fill="hold"/>
                                        <p:tgtEl>
                                          <p:spTgt spid="7170"/>
                                        </p:tgtEl>
                                        <p:attrNameLst>
                                          <p:attrName>ppt_x</p:attrName>
                                          <p:attrName>ppt_y</p:attrName>
                                        </p:attrNameLst>
                                      </p:cBhvr>
                                      <p:rCtr x="7096" y="706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audio>
              <p:cMediaNode vol="80000">
                <p:cTn id="27" fill="hold" display="0">
                  <p:stCondLst>
                    <p:cond delay="indefinite"/>
                  </p:stCondLst>
                  <p:endCondLst>
                    <p:cond evt="onStopAudio" delay="0">
                      <p:tgtEl>
                        <p:sldTgt/>
                      </p:tgtEl>
                    </p:cond>
                  </p:endCondLst>
                </p:cTn>
                <p:tgtEl>
                  <p:spTgt spid="14"/>
                </p:tgtEl>
              </p:cMediaNode>
            </p:audio>
            <p:audio>
              <p:cMediaNode vol="80000">
                <p:cTn id="28" fill="hold" display="0">
                  <p:stCondLst>
                    <p:cond delay="indefinite"/>
                  </p:stCondLst>
                  <p:endCondLst>
                    <p:cond evt="onStopAudio" delay="0">
                      <p:tgtEl>
                        <p:sldTgt/>
                      </p:tgtEl>
                    </p:cond>
                  </p:endCondLst>
                </p:cTn>
                <p:tgtEl>
                  <p:spTgt spid="16"/>
                </p:tgtEl>
              </p:cMediaNode>
            </p:audio>
            <p:audio>
              <p:cMediaNode vol="80000">
                <p:cTn id="29" fill="hold" display="0">
                  <p:stCondLst>
                    <p:cond delay="indefinite"/>
                  </p:stCondLst>
                  <p:endCondLst>
                    <p:cond evt="onStopAudio" delay="0">
                      <p:tgtEl>
                        <p:sldTgt/>
                      </p:tgtEl>
                    </p:cond>
                  </p:endCondLst>
                </p:cTn>
                <p:tgtEl>
                  <p:spTgt spid="18"/>
                </p:tgtEl>
              </p:cMediaNode>
            </p:audio>
            <p:audio>
              <p:cMediaNode vol="80000">
                <p:cTn id="30" fill="hold" display="0">
                  <p:stCondLst>
                    <p:cond delay="indefinite"/>
                  </p:stCondLst>
                  <p:endCondLst>
                    <p:cond evt="onStopAudio" delay="0">
                      <p:tgtEl>
                        <p:sldTgt/>
                      </p:tgtEl>
                    </p:cond>
                  </p:endCondLst>
                </p:cTn>
                <p:tgtEl>
                  <p:spTgt spid="8"/>
                </p:tgtEl>
              </p:cMediaNode>
            </p:audio>
          </p:childTnLst>
        </p:cTn>
      </p:par>
    </p:tnLst>
    <p:bldLst>
      <p:bldP spid="9"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52064" y="-2681938"/>
            <a:ext cx="6858000" cy="12221876"/>
          </a:xfrm>
          <a:prstGeom prst="rect">
            <a:avLst/>
          </a:prstGeom>
        </p:spPr>
      </p:pic>
      <p:grpSp>
        <p:nvGrpSpPr>
          <p:cNvPr id="14" name="Group 13"/>
          <p:cNvGrpSpPr/>
          <p:nvPr/>
        </p:nvGrpSpPr>
        <p:grpSpPr>
          <a:xfrm>
            <a:off x="0" y="6557559"/>
            <a:ext cx="12194510" cy="328255"/>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29" name="18"/>
          <p:cNvPicPr>
            <a:picLocks noChangeAspect="1"/>
          </p:cNvPicPr>
          <p:nvPr/>
        </p:nvPicPr>
        <p:blipFill rotWithShape="1">
          <a:blip r:embed="rId2" cstate="screen"/>
          <a:srcRect t="5326"/>
          <a:stretch>
            <a:fillRect/>
          </a:stretch>
        </p:blipFill>
        <p:spPr>
          <a:xfrm>
            <a:off x="9714803" y="3632895"/>
            <a:ext cx="2263295" cy="3624043"/>
          </a:xfrm>
          <a:prstGeom prst="rect">
            <a:avLst/>
          </a:prstGeom>
        </p:spPr>
      </p:pic>
      <p:sp>
        <p:nvSpPr>
          <p:cNvPr id="16" name="TextBox 15"/>
          <p:cNvSpPr txBox="1"/>
          <p:nvPr/>
        </p:nvSpPr>
        <p:spPr>
          <a:xfrm>
            <a:off x="4287984" y="2186620"/>
            <a:ext cx="5492476" cy="1338741"/>
          </a:xfrm>
          <a:prstGeom prst="rect">
            <a:avLst/>
          </a:prstGeom>
          <a:noFill/>
        </p:spPr>
        <p:txBody>
          <a:bodyPr wrap="square" lIns="91346" tIns="45677" rIns="91346" bIns="45677" rtlCol="0">
            <a:spAutoFit/>
          </a:bodyPr>
          <a:lstStyle/>
          <a:p>
            <a:pPr algn="ctr">
              <a:defRPr/>
            </a:pPr>
            <a:r>
              <a:rPr lang="en-US" sz="8100" dirty="0" err="1">
                <a:solidFill>
                  <a:prstClr val="black"/>
                </a:solidFill>
                <a:latin typeface="Arial-Rounded" panose="020B0604020202020204" pitchFamily="34" charset="0"/>
                <a:ea typeface="Arial-Rounded" panose="020B0604020202020204" pitchFamily="34" charset="0"/>
                <a:cs typeface="Arial-Rounded" panose="020B0604020202020204" pitchFamily="34" charset="0"/>
              </a:rPr>
              <a:t>Luyện</a:t>
            </a:r>
            <a:r>
              <a:rPr lang="en-US" sz="8100" dirty="0">
                <a:solidFill>
                  <a:prstClr val="black"/>
                </a:solidFill>
                <a:latin typeface="Arial-Rounded" panose="020B0604020202020204" pitchFamily="34" charset="0"/>
                <a:ea typeface="Arial-Rounded" panose="020B0604020202020204" pitchFamily="34" charset="0"/>
                <a:cs typeface="Arial-Rounded" panose="020B0604020202020204" pitchFamily="34" charset="0"/>
              </a:rPr>
              <a:t> </a:t>
            </a:r>
            <a:r>
              <a:rPr lang="en-US" sz="8100" dirty="0" err="1">
                <a:solidFill>
                  <a:prstClr val="black"/>
                </a:solidFill>
                <a:latin typeface="Arial-Rounded" panose="020B0604020202020204" pitchFamily="34" charset="0"/>
                <a:ea typeface="Arial-Rounded" panose="020B0604020202020204" pitchFamily="34" charset="0"/>
                <a:cs typeface="Arial-Rounded" panose="020B0604020202020204" pitchFamily="34" charset="0"/>
              </a:rPr>
              <a:t>tập</a:t>
            </a:r>
            <a:endParaRPr lang="en-US" sz="8100" dirty="0">
              <a:solidFill>
                <a:prstClr val="black"/>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 name="139"/>
          <p:cNvGrpSpPr/>
          <p:nvPr/>
        </p:nvGrpSpPr>
        <p:grpSpPr>
          <a:xfrm>
            <a:off x="86759" y="51066"/>
            <a:ext cx="1213284" cy="1061298"/>
            <a:chOff x="1353570" y="1860082"/>
            <a:chExt cx="1425587" cy="1247005"/>
          </a:xfrm>
        </p:grpSpPr>
        <p:sp>
          <p:nvSpPr>
            <p:cNvPr id="31" name="16"/>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white"/>
                </a:solidFill>
                <a:latin typeface="Calibri" panose="020F0502020204030204"/>
                <a:ea typeface="等线" panose="02010600030101010101" pitchFamily="2" charset="-122"/>
                <a:cs typeface="+mn-ea"/>
                <a:sym typeface="+mn-lt"/>
              </a:endParaRPr>
            </a:p>
          </p:txBody>
        </p:sp>
        <p:sp>
          <p:nvSpPr>
            <p:cNvPr id="32" name="24"/>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4400" b="1" dirty="0">
                  <a:solidFill>
                    <a:srgbClr val="ED2F6A"/>
                  </a:solidFill>
                  <a:latin typeface="Calibri" panose="020F0502020204030204"/>
                  <a:ea typeface="等线" panose="02010600030101010101" pitchFamily="2" charset="-122"/>
                  <a:cs typeface="+mn-ea"/>
                  <a:sym typeface="+mn-lt"/>
                </a:rPr>
                <a:t>4</a:t>
              </a:r>
              <a:endParaRPr lang="zh-CN" altLang="en-US" sz="4400" b="1" dirty="0">
                <a:solidFill>
                  <a:srgbClr val="ED2F6A"/>
                </a:solidFill>
                <a:latin typeface="Calibri" panose="020F0502020204030204"/>
                <a:ea typeface="等线" panose="02010600030101010101" pitchFamily="2" charset="-122"/>
                <a:cs typeface="+mn-ea"/>
                <a:sym typeface="+mn-lt"/>
              </a:endParaRPr>
            </a:p>
          </p:txBody>
        </p:sp>
        <p:sp>
          <p:nvSpPr>
            <p:cNvPr id="33" name="AutoShape 3"/>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31524" y="-154748"/>
            <a:ext cx="11629293" cy="1325563"/>
          </a:xfrm>
        </p:spPr>
        <p:txBody>
          <a:bodyPr>
            <a:normAutofit/>
          </a:bodyPr>
          <a:lstStyle/>
          <a:p>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Chọn</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từ</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chỉ</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đặc</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điểm</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của</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mỗi</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đồ</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dùng</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học</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tập</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trong</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hình</a:t>
            </a:r>
            <a:endParaRPr lang="en-US" sz="3600" b="1" dirty="0">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Content Placeholder 2"/>
          <p:cNvSpPr>
            <a:spLocks noGrp="1"/>
          </p:cNvSpPr>
          <p:nvPr>
            <p:ph idx="1"/>
          </p:nvPr>
        </p:nvSpPr>
        <p:spPr>
          <a:xfrm>
            <a:off x="1710416" y="901150"/>
            <a:ext cx="10515600" cy="4351338"/>
          </a:xfrm>
        </p:spPr>
        <p:txBody>
          <a:bodyPr>
            <a:normAutofit/>
          </a:bodyPr>
          <a:lstStyle/>
          <a:p>
            <a:pPr marL="0" indent="0">
              <a:buNone/>
            </a:pP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Thẳng</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tắp</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trắng</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tinh</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nhọn</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hoắt</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tím</a:t>
            </a:r>
            <a:r>
              <a:rPr lang="en-US" sz="4000" dirty="0">
                <a:latin typeface="Times New Roman" panose="02020603050405020304" pitchFamily="18" charset="0"/>
                <a:ea typeface="Arial-Rounded" panose="020B0604020202020204" pitchFamily="34" charset="0"/>
                <a:cs typeface="Times New Roman" panose="02020603050405020304" pitchFamily="18" charset="0"/>
              </a:rPr>
              <a:t> </a:t>
            </a:r>
            <a:r>
              <a:rPr lang="en-US" sz="4000" dirty="0" err="1">
                <a:latin typeface="Times New Roman" panose="02020603050405020304" pitchFamily="18" charset="0"/>
                <a:ea typeface="Arial-Rounded" panose="020B0604020202020204" pitchFamily="34" charset="0"/>
                <a:cs typeface="Times New Roman" panose="02020603050405020304" pitchFamily="18" charset="0"/>
              </a:rPr>
              <a:t>ngắt</a:t>
            </a:r>
            <a:r>
              <a:rPr lang="en-US" sz="4000" dirty="0">
                <a:latin typeface="Times New Roman" panose="02020603050405020304" pitchFamily="18" charset="0"/>
                <a:ea typeface="Arial-Rounded" panose="020B0604020202020204" pitchFamily="34" charset="0"/>
                <a:cs typeface="Times New Roman" panose="02020603050405020304" pitchFamily="18" charset="0"/>
              </a:rPr>
              <a:t>)</a:t>
            </a:r>
            <a:endParaRPr lang="en-US" sz="4000" dirty="0">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722631" y="2082290"/>
            <a:ext cx="8108298" cy="4015249"/>
          </a:xfrm>
          <a:prstGeom prst="rect">
            <a:avLst/>
          </a:prstGeom>
        </p:spPr>
      </p:pic>
      <p:cxnSp>
        <p:nvCxnSpPr>
          <p:cNvPr id="8" name="Straight Arrow Connector 7"/>
          <p:cNvCxnSpPr/>
          <p:nvPr/>
        </p:nvCxnSpPr>
        <p:spPr>
          <a:xfrm>
            <a:off x="3910818" y="1491175"/>
            <a:ext cx="1392702" cy="11957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5486400" y="1491175"/>
            <a:ext cx="1645920" cy="22930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7934178" y="1491175"/>
            <a:ext cx="975140" cy="16881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H="1">
            <a:off x="10293623" y="1491175"/>
            <a:ext cx="439154" cy="29823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54503"/>
            <a:ext cx="12192000" cy="6742844"/>
            <a:chOff x="0" y="0"/>
            <a:chExt cx="9144000" cy="519358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6799" y="184008"/>
            <a:ext cx="12155201" cy="1261831"/>
          </a:xfrm>
          <a:prstGeom prst="rect">
            <a:avLst/>
          </a:prstGeom>
          <a:noFill/>
        </p:spPr>
        <p:txBody>
          <a:bodyPr wrap="square" lIns="121869" tIns="60934" rIns="121869" bIns="60934" rtlCol="0">
            <a:spAutoFit/>
          </a:bodyPr>
          <a:lstStyle/>
          <a:p>
            <a:r>
              <a:rPr lang="en-US" sz="3700" b="1" dirty="0">
                <a:latin typeface="Times New Roman" panose="02020603050405020304" pitchFamily="18" charset="0"/>
                <a:cs typeface="Times New Roman" panose="02020603050405020304" pitchFamily="18" charset="0"/>
              </a:rPr>
              <a:t>2. </a:t>
            </a:r>
            <a:r>
              <a:rPr lang="en-US" sz="3700" b="1" dirty="0" err="1">
                <a:latin typeface="Times New Roman" panose="02020603050405020304" pitchFamily="18" charset="0"/>
                <a:cs typeface="Times New Roman" panose="02020603050405020304" pitchFamily="18" charset="0"/>
              </a:rPr>
              <a:t>Kết</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hợp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từ</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ngữ</a:t>
            </a:r>
            <a:r>
              <a:rPr lang="en-US" sz="3700" b="1" dirty="0">
                <a:latin typeface="Times New Roman" panose="02020603050405020304" pitchFamily="18" charset="0"/>
                <a:cs typeface="Times New Roman" panose="02020603050405020304" pitchFamily="18" charset="0"/>
              </a:rPr>
              <a:t> ở </a:t>
            </a:r>
            <a:r>
              <a:rPr lang="en-US" sz="3700" b="1" dirty="0" err="1">
                <a:latin typeface="Times New Roman" panose="02020603050405020304" pitchFamily="18" charset="0"/>
                <a:cs typeface="Times New Roman" panose="02020603050405020304" pitchFamily="18" charset="0"/>
              </a:rPr>
              <a:t>cột</a:t>
            </a:r>
            <a:r>
              <a:rPr lang="en-US" sz="3700" b="1" dirty="0">
                <a:latin typeface="Times New Roman" panose="02020603050405020304" pitchFamily="18" charset="0"/>
                <a:cs typeface="Times New Roman" panose="02020603050405020304" pitchFamily="18" charset="0"/>
              </a:rPr>
              <a:t> A </a:t>
            </a:r>
            <a:r>
              <a:rPr lang="en-US" sz="3700" b="1" dirty="0" err="1">
                <a:latin typeface="Times New Roman" panose="02020603050405020304" pitchFamily="18" charset="0"/>
                <a:cs typeface="Times New Roman" panose="02020603050405020304" pitchFamily="18" charset="0"/>
              </a:rPr>
              <a:t>với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từ</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ngữ</a:t>
            </a:r>
            <a:r>
              <a:rPr lang="en-US" sz="3700" b="1" dirty="0">
                <a:latin typeface="Times New Roman" panose="02020603050405020304" pitchFamily="18" charset="0"/>
                <a:cs typeface="Times New Roman" panose="02020603050405020304" pitchFamily="18" charset="0"/>
              </a:rPr>
              <a:t> ở </a:t>
            </a:r>
            <a:r>
              <a:rPr lang="en-US" sz="3700" b="1" dirty="0" err="1">
                <a:latin typeface="Times New Roman" panose="02020603050405020304" pitchFamily="18" charset="0"/>
                <a:cs typeface="Times New Roman" panose="02020603050405020304" pitchFamily="18" charset="0"/>
              </a:rPr>
              <a:t>cột</a:t>
            </a:r>
            <a:r>
              <a:rPr lang="en-US" sz="3700" b="1" dirty="0">
                <a:latin typeface="Times New Roman" panose="02020603050405020304" pitchFamily="18" charset="0"/>
                <a:cs typeface="Times New Roman" panose="02020603050405020304" pitchFamily="18" charset="0"/>
              </a:rPr>
              <a:t> B </a:t>
            </a:r>
            <a:r>
              <a:rPr lang="en-US" sz="3700" b="1" dirty="0" err="1">
                <a:latin typeface="Times New Roman" panose="02020603050405020304" pitchFamily="18" charset="0"/>
                <a:cs typeface="Times New Roman" panose="02020603050405020304" pitchFamily="18" charset="0"/>
              </a:rPr>
              <a:t>để</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tạo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câu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nêu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đặc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điểm</a:t>
            </a:r>
            <a:endParaRPr lang="en-US" sz="37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966501" y="1518409"/>
            <a:ext cx="518091" cy="646331"/>
          </a:xfrm>
          <a:prstGeom prst="rect">
            <a:avLst/>
          </a:prstGeom>
          <a:noFill/>
        </p:spPr>
        <p:txBody>
          <a:bodyPr wrap="none" lIns="91404" tIns="45718" rIns="91404" bIns="45718" rtlCol="0">
            <a:spAutoFit/>
          </a:bodyPr>
          <a:lstStyle/>
          <a:p>
            <a:r>
              <a:rPr lang="en-US" sz="3600" b="1" dirty="0">
                <a:latin typeface="Times New Roman" panose="02020603050405020304" pitchFamily="18" charset="0"/>
                <a:cs typeface="Times New Roman" panose="02020603050405020304" pitchFamily="18" charset="0"/>
              </a:rPr>
              <a:t>A</a:t>
            </a:r>
            <a:endParaRPr lang="en-US" sz="3600" b="1"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8001573" y="1518409"/>
            <a:ext cx="492443" cy="646331"/>
          </a:xfrm>
          <a:prstGeom prst="rect">
            <a:avLst/>
          </a:prstGeom>
          <a:noFill/>
        </p:spPr>
        <p:txBody>
          <a:bodyPr wrap="none" lIns="91404" tIns="45718" rIns="91404" bIns="45718" rtlCol="0">
            <a:spAutoFit/>
          </a:bodyPr>
          <a:lstStyle/>
          <a:p>
            <a:r>
              <a:rPr lang="en-US" sz="3600" b="1" dirty="0">
                <a:latin typeface="Times New Roman" panose="02020603050405020304" pitchFamily="18" charset="0"/>
                <a:cs typeface="Times New Roman" panose="02020603050405020304" pitchFamily="18" charset="0"/>
              </a:rPr>
              <a:t>B</a:t>
            </a:r>
            <a:endParaRPr lang="en-US" sz="36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900347" y="2306139"/>
            <a:ext cx="2850878"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Bống</a:t>
            </a:r>
            <a:endParaRPr lang="en-US" sz="2800" dirty="0">
              <a:latin typeface="Times New Roman" panose="02020603050405020304" pitchFamily="18" charset="0"/>
              <a:cs typeface="Times New Roman" panose="02020603050405020304" pitchFamily="18" charset="0"/>
            </a:endParaRPr>
          </a:p>
        </p:txBody>
      </p:sp>
      <p:sp>
        <p:nvSpPr>
          <p:cNvPr id="44" name="Rectangle 43"/>
          <p:cNvSpPr/>
          <p:nvPr/>
        </p:nvSpPr>
        <p:spPr>
          <a:xfrm>
            <a:off x="900347" y="3562135"/>
            <a:ext cx="285087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endParaRPr lang="en-US" sz="2800" dirty="0">
              <a:latin typeface="Times New Roman" panose="02020603050405020304" pitchFamily="18" charset="0"/>
              <a:cs typeface="Times New Roman" panose="02020603050405020304" pitchFamily="18" charset="0"/>
            </a:endParaRPr>
          </a:p>
        </p:txBody>
      </p:sp>
      <p:sp>
        <p:nvSpPr>
          <p:cNvPr id="45" name="Rectangle 44"/>
          <p:cNvSpPr/>
          <p:nvPr/>
        </p:nvSpPr>
        <p:spPr>
          <a:xfrm>
            <a:off x="900347" y="4755091"/>
            <a:ext cx="285087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tẩy</a:t>
            </a:r>
            <a:endParaRPr lang="en-US" sz="28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84519" y="2337671"/>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7" name="Rectangle 46"/>
          <p:cNvSpPr/>
          <p:nvPr/>
        </p:nvSpPr>
        <p:spPr>
          <a:xfrm>
            <a:off x="6084519" y="3562159"/>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8" name="Rectangle 47"/>
          <p:cNvSpPr/>
          <p:nvPr/>
        </p:nvSpPr>
        <p:spPr>
          <a:xfrm>
            <a:off x="6084519" y="4739349"/>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kẹo</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cxnSp>
        <p:nvCxnSpPr>
          <p:cNvPr id="50" name="Straight Arrow Connector 49"/>
          <p:cNvCxnSpPr/>
          <p:nvPr/>
        </p:nvCxnSpPr>
        <p:spPr>
          <a:xfrm>
            <a:off x="3751245" y="2794873"/>
            <a:ext cx="2333297" cy="138736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1" name="Straight Arrow Connector 50"/>
          <p:cNvCxnSpPr>
            <a:endCxn id="12" idx="1"/>
          </p:cNvCxnSpPr>
          <p:nvPr/>
        </p:nvCxnSpPr>
        <p:spPr>
          <a:xfrm flipV="1">
            <a:off x="3818775" y="2794871"/>
            <a:ext cx="2265744" cy="1122768"/>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2" name="Straight Arrow Connector 51"/>
          <p:cNvCxnSpPr>
            <a:stCxn id="45" idx="3"/>
            <a:endCxn id="48" idx="1"/>
          </p:cNvCxnSpPr>
          <p:nvPr/>
        </p:nvCxnSpPr>
        <p:spPr>
          <a:xfrm flipV="1">
            <a:off x="3751224" y="5196549"/>
            <a:ext cx="2333295" cy="1574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p14:flip dir="l"/>
        <p:sndAc>
          <p:stSnd>
            <p:snd r:embed="rId1" name="wind.wav"/>
          </p:stSnd>
        </p:sndAc>
      </p:transition>
    </mc:Choice>
    <mc:Fallback>
      <p:transition spd="slow">
        <p:fade/>
        <p:sndAc>
          <p:stSnd>
            <p:snd r:embed="rId1"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 y="-1"/>
            <a:ext cx="10733649" cy="6189785"/>
          </a:xfrm>
          <a:prstGeom prst="rect">
            <a:avLst/>
          </a:prstGeom>
        </p:spPr>
      </p:pic>
      <p:sp>
        <p:nvSpPr>
          <p:cNvPr id="3" name="Rectangle 2"/>
          <p:cNvSpPr/>
          <p:nvPr/>
        </p:nvSpPr>
        <p:spPr>
          <a:xfrm>
            <a:off x="5213994" y="2590542"/>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endParaRPr lang="en-US" dirty="0"/>
          </a:p>
        </p:txBody>
      </p:sp>
      <p:sp>
        <p:nvSpPr>
          <p:cNvPr id="4" name="Rectangle 3"/>
          <p:cNvSpPr/>
          <p:nvPr/>
        </p:nvSpPr>
        <p:spPr>
          <a:xfrm>
            <a:off x="6449425" y="4205549"/>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endParaRPr lang="en-US" dirty="0"/>
          </a:p>
        </p:txBody>
      </p:sp>
      <p:sp>
        <p:nvSpPr>
          <p:cNvPr id="5" name="Rectangle 4"/>
          <p:cNvSpPr/>
          <p:nvPr/>
        </p:nvSpPr>
        <p:spPr>
          <a:xfrm>
            <a:off x="6712878" y="5286627"/>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8006" y="73476"/>
            <a:ext cx="8312948"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1. </a:t>
            </a:r>
            <a:r>
              <a:rPr lang="en-US" sz="3600" b="1" dirty="0" err="1">
                <a:solidFill>
                  <a:prstClr val="black"/>
                </a:solidFill>
                <a:latin typeface="Times New Roman" panose="02020603050405020304" pitchFamily="18" charset="0"/>
                <a:cs typeface="Times New Roman" panose="02020603050405020304" pitchFamily="18" charset="0"/>
              </a:rPr>
              <a:t>Kể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tập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vi-VN"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77132" y="1218120"/>
            <a:ext cx="6096000" cy="481692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7" y="1218120"/>
            <a:ext cx="5372800" cy="50701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sndAc>
          <p:stSnd>
            <p:snd r:embed="rId3" name="cashreg.wav"/>
          </p:stSnd>
        </p:sndAc>
      </p:transition>
    </mc:Choice>
    <mc:Fallback>
      <p:transition spd="slow">
        <p:checker/>
        <p:sndAc>
          <p:stSnd>
            <p:snd r:embed="rId3" name="cashreg.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8006" y="73476"/>
            <a:ext cx="11993994"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Viết</a:t>
            </a:r>
            <a:r>
              <a:rPr lang="en-US" sz="3600" b="1" dirty="0">
                <a:solidFill>
                  <a:prstClr val="black"/>
                </a:solidFill>
                <a:latin typeface="Times New Roman" panose="02020603050405020304" pitchFamily="18" charset="0"/>
                <a:cs typeface="Times New Roman" panose="02020603050405020304" pitchFamily="18" charset="0"/>
              </a:rPr>
              <a:t> 3 – 4 </a:t>
            </a: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một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tập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vi-VN"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596769" y="895539"/>
            <a:ext cx="11079409" cy="5787038"/>
            <a:chOff x="1084639" y="842632"/>
            <a:chExt cx="10085503" cy="5787038"/>
          </a:xfrm>
        </p:grpSpPr>
        <p:sp>
          <p:nvSpPr>
            <p:cNvPr id="7" name="Freeform 6"/>
            <p:cNvSpPr/>
            <p:nvPr/>
          </p:nvSpPr>
          <p:spPr>
            <a:xfrm>
              <a:off x="4940737" y="2856609"/>
              <a:ext cx="2279868" cy="1682537"/>
            </a:xfrm>
            <a:custGeom>
              <a:avLst/>
              <a:gdLst>
                <a:gd name="connsiteX0" fmla="*/ 0 w 2164329"/>
                <a:gd name="connsiteY0" fmla="*/ 802995 h 1605990"/>
                <a:gd name="connsiteX1" fmla="*/ 1082165 w 2164329"/>
                <a:gd name="connsiteY1" fmla="*/ 0 h 1605990"/>
                <a:gd name="connsiteX2" fmla="*/ 2164330 w 2164329"/>
                <a:gd name="connsiteY2" fmla="*/ 802995 h 1605990"/>
                <a:gd name="connsiteX3" fmla="*/ 1082165 w 2164329"/>
                <a:gd name="connsiteY3" fmla="*/ 1605990 h 1605990"/>
                <a:gd name="connsiteX4" fmla="*/ 0 w 2164329"/>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329" h="1605990">
                  <a:moveTo>
                    <a:pt x="0" y="802995"/>
                  </a:moveTo>
                  <a:cubicBezTo>
                    <a:pt x="0" y="359513"/>
                    <a:pt x="484502" y="0"/>
                    <a:pt x="1082165" y="0"/>
                  </a:cubicBezTo>
                  <a:cubicBezTo>
                    <a:pt x="1679828" y="0"/>
                    <a:pt x="2164330" y="359513"/>
                    <a:pt x="2164330" y="802995"/>
                  </a:cubicBezTo>
                  <a:cubicBezTo>
                    <a:pt x="2164330" y="1246477"/>
                    <a:pt x="1679828" y="1605990"/>
                    <a:pt x="1082165" y="1605990"/>
                  </a:cubicBezTo>
                  <a:cubicBezTo>
                    <a:pt x="484502" y="1605990"/>
                    <a:pt x="0" y="1246477"/>
                    <a:pt x="0" y="802995"/>
                  </a:cubicBezTo>
                  <a:close/>
                </a:path>
              </a:pathLst>
            </a:custGeom>
            <a:solidFill>
              <a:srgbClr val="FF0000"/>
            </a:solidFill>
          </p:spPr>
          <p:style>
            <a:lnRef idx="1">
              <a:schemeClr val="accent2"/>
            </a:lnRef>
            <a:fillRef idx="2">
              <a:schemeClr val="accent2"/>
            </a:fillRef>
            <a:effectRef idx="1">
              <a:schemeClr val="accent2"/>
            </a:effectRef>
            <a:fontRef idx="minor">
              <a:schemeClr val="dk1"/>
            </a:fontRef>
          </p:style>
          <p:txBody>
            <a:bodyPr spcFirstLastPara="0" vert="horz" wrap="square" lIns="333469" tIns="251702" rIns="333469" bIns="251702" numCol="1" spcCol="1270" anchor="ctr" anchorCtr="0">
              <a:noAutofit/>
            </a:bodyPr>
            <a:lstStyle/>
            <a:p>
              <a:pPr lvl="0" algn="ctr" defTabSz="11557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Tả</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đồ</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dùng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học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endParaRPr lang="en-US" sz="2800" b="1" kern="1200" dirty="0">
                <a:latin typeface="Times New Roman" panose="02020603050405020304" pitchFamily="18" charset="0"/>
                <a:cs typeface="Times New Roman" panose="02020603050405020304" pitchFamily="18" charset="0"/>
              </a:endParaRPr>
            </a:p>
          </p:txBody>
        </p:sp>
        <p:sp>
          <p:nvSpPr>
            <p:cNvPr id="8" name="Freeform 7"/>
            <p:cNvSpPr/>
            <p:nvPr/>
          </p:nvSpPr>
          <p:spPr>
            <a:xfrm rot="16200000">
              <a:off x="5896174" y="2678158"/>
              <a:ext cx="484533" cy="25463"/>
            </a:xfrm>
            <a:custGeom>
              <a:avLst/>
              <a:gdLst>
                <a:gd name="connsiteX0" fmla="*/ 0 w 484533"/>
                <a:gd name="connsiteY0" fmla="*/ 12731 h 25463"/>
                <a:gd name="connsiteX1" fmla="*/ 484533 w 484533"/>
                <a:gd name="connsiteY1" fmla="*/ 12731 h 25463"/>
              </a:gdLst>
              <a:ahLst/>
              <a:cxnLst>
                <a:cxn ang="0">
                  <a:pos x="connsiteX0" y="connsiteY0"/>
                </a:cxn>
                <a:cxn ang="0">
                  <a:pos x="connsiteX1" y="connsiteY1"/>
                </a:cxn>
              </a:cxnLst>
              <a:rect l="l" t="t" r="r" b="b"/>
              <a:pathLst>
                <a:path w="484533" h="25463">
                  <a:moveTo>
                    <a:pt x="0" y="12731"/>
                  </a:moveTo>
                  <a:lnTo>
                    <a:pt x="484533"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42853" tIns="618" rIns="242854"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8"/>
            <p:cNvSpPr/>
            <p:nvPr/>
          </p:nvSpPr>
          <p:spPr>
            <a:xfrm>
              <a:off x="4714259" y="842632"/>
              <a:ext cx="2872618" cy="1605990"/>
            </a:xfrm>
            <a:custGeom>
              <a:avLst/>
              <a:gdLst>
                <a:gd name="connsiteX0" fmla="*/ 0 w 2585950"/>
                <a:gd name="connsiteY0" fmla="*/ 802995 h 1605990"/>
                <a:gd name="connsiteX1" fmla="*/ 1292975 w 2585950"/>
                <a:gd name="connsiteY1" fmla="*/ 0 h 1605990"/>
                <a:gd name="connsiteX2" fmla="*/ 2585950 w 2585950"/>
                <a:gd name="connsiteY2" fmla="*/ 802995 h 1605990"/>
                <a:gd name="connsiteX3" fmla="*/ 1292975 w 2585950"/>
                <a:gd name="connsiteY3" fmla="*/ 1605990 h 1605990"/>
                <a:gd name="connsiteX4" fmla="*/ 0 w 2585950"/>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950" h="1605990">
                  <a:moveTo>
                    <a:pt x="0" y="802995"/>
                  </a:moveTo>
                  <a:cubicBezTo>
                    <a:pt x="0" y="359513"/>
                    <a:pt x="578885" y="0"/>
                    <a:pt x="1292975" y="0"/>
                  </a:cubicBezTo>
                  <a:cubicBezTo>
                    <a:pt x="2007065" y="0"/>
                    <a:pt x="2585950" y="359513"/>
                    <a:pt x="2585950" y="802995"/>
                  </a:cubicBezTo>
                  <a:cubicBezTo>
                    <a:pt x="2585950" y="1246477"/>
                    <a:pt x="2007065" y="1605990"/>
                    <a:pt x="1292975" y="1605990"/>
                  </a:cubicBezTo>
                  <a:cubicBezTo>
                    <a:pt x="578885" y="1605990"/>
                    <a:pt x="0" y="1246477"/>
                    <a:pt x="0" y="802995"/>
                  </a:cubicBez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93944" tIns="250432" rIns="393944"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1.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chọn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nào</a:t>
              </a:r>
              <a:r>
                <a:rPr lang="en-US" sz="240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rot="21584853">
              <a:off x="7220584" y="3717796"/>
              <a:ext cx="388370" cy="25463"/>
            </a:xfrm>
            <a:custGeom>
              <a:avLst/>
              <a:gdLst>
                <a:gd name="connsiteX0" fmla="*/ 0 w 388370"/>
                <a:gd name="connsiteY0" fmla="*/ 12731 h 25463"/>
                <a:gd name="connsiteX1" fmla="*/ 388370 w 388370"/>
                <a:gd name="connsiteY1" fmla="*/ 12731 h 25463"/>
              </a:gdLst>
              <a:ahLst/>
              <a:cxnLst>
                <a:cxn ang="0">
                  <a:pos x="connsiteX0" y="connsiteY0"/>
                </a:cxn>
                <a:cxn ang="0">
                  <a:pos x="connsiteX1" y="connsiteY1"/>
                </a:cxn>
              </a:cxnLst>
              <a:rect l="l" t="t" r="r" b="b"/>
              <a:pathLst>
                <a:path w="388370" h="25463">
                  <a:moveTo>
                    <a:pt x="0" y="12731"/>
                  </a:moveTo>
                  <a:lnTo>
                    <a:pt x="388370"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97175" tIns="3022" rIns="197176" bIns="3022" numCol="1" spcCol="1270" anchor="ctr" anchorCtr="0">
              <a:noAutofit/>
            </a:bodyPr>
            <a:lstStyle/>
            <a:p>
              <a:pPr lvl="0" algn="ctr" defTabSz="222250">
                <a:lnSpc>
                  <a:spcPct val="90000"/>
                </a:lnSpc>
                <a:spcBef>
                  <a:spcPct val="0"/>
                </a:spcBef>
                <a:spcAft>
                  <a:spcPct val="35000"/>
                </a:spcAft>
              </a:pPr>
              <a:endParaRPr lang="en-US" sz="500" kern="1200"/>
            </a:p>
          </p:txBody>
        </p:sp>
        <p:sp>
          <p:nvSpPr>
            <p:cNvPr id="11" name="Freeform 10"/>
            <p:cNvSpPr/>
            <p:nvPr/>
          </p:nvSpPr>
          <p:spPr>
            <a:xfrm>
              <a:off x="7608886" y="2856609"/>
              <a:ext cx="3561256" cy="1731001"/>
            </a:xfrm>
            <a:custGeom>
              <a:avLst/>
              <a:gdLst>
                <a:gd name="connsiteX0" fmla="*/ 0 w 3432885"/>
                <a:gd name="connsiteY0" fmla="*/ 865501 h 1731001"/>
                <a:gd name="connsiteX1" fmla="*/ 1716443 w 3432885"/>
                <a:gd name="connsiteY1" fmla="*/ 0 h 1731001"/>
                <a:gd name="connsiteX2" fmla="*/ 3432886 w 3432885"/>
                <a:gd name="connsiteY2" fmla="*/ 865501 h 1731001"/>
                <a:gd name="connsiteX3" fmla="*/ 1716443 w 3432885"/>
                <a:gd name="connsiteY3" fmla="*/ 1731002 h 1731001"/>
                <a:gd name="connsiteX4" fmla="*/ 0 w 3432885"/>
                <a:gd name="connsiteY4" fmla="*/ 865501 h 1731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885" h="1731001">
                  <a:moveTo>
                    <a:pt x="0" y="865501"/>
                  </a:moveTo>
                  <a:cubicBezTo>
                    <a:pt x="0" y="387498"/>
                    <a:pt x="768478" y="0"/>
                    <a:pt x="1716443" y="0"/>
                  </a:cubicBezTo>
                  <a:cubicBezTo>
                    <a:pt x="2664408" y="0"/>
                    <a:pt x="3432886" y="387498"/>
                    <a:pt x="3432886" y="865501"/>
                  </a:cubicBezTo>
                  <a:cubicBezTo>
                    <a:pt x="3432886" y="1343504"/>
                    <a:pt x="2664408" y="1731002"/>
                    <a:pt x="1716443" y="1731002"/>
                  </a:cubicBezTo>
                  <a:cubicBezTo>
                    <a:pt x="768478" y="1731002"/>
                    <a:pt x="0" y="1343504"/>
                    <a:pt x="0" y="865501"/>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517974" tIns="268739" rIns="517974" bIns="268739"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2. </a:t>
              </a:r>
              <a:r>
                <a:rPr lang="en-US" sz="2400" kern="1200" dirty="0" err="1">
                  <a:latin typeface="Times New Roman" panose="02020603050405020304" pitchFamily="18" charset="0"/>
                  <a:cs typeface="Times New Roman" panose="02020603050405020304" pitchFamily="18" charset="0"/>
                </a:rPr>
                <a:t>Nó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sắc</a:t>
              </a:r>
              <a:r>
                <a:rPr lang="en-US" sz="240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rot="5400000">
              <a:off x="5896174" y="4768682"/>
              <a:ext cx="484533" cy="25463"/>
            </a:xfrm>
            <a:custGeom>
              <a:avLst/>
              <a:gdLst>
                <a:gd name="connsiteX0" fmla="*/ 0 w 484533"/>
                <a:gd name="connsiteY0" fmla="*/ 12731 h 25463"/>
                <a:gd name="connsiteX1" fmla="*/ 484533 w 484533"/>
                <a:gd name="connsiteY1" fmla="*/ 12731 h 25463"/>
              </a:gdLst>
              <a:ahLst/>
              <a:cxnLst>
                <a:cxn ang="0">
                  <a:pos x="connsiteX0" y="connsiteY0"/>
                </a:cxn>
                <a:cxn ang="0">
                  <a:pos x="connsiteX1" y="connsiteY1"/>
                </a:cxn>
              </a:cxnLst>
              <a:rect l="l" t="t" r="r" b="b"/>
              <a:pathLst>
                <a:path w="484533" h="25463">
                  <a:moveTo>
                    <a:pt x="0" y="12731"/>
                  </a:moveTo>
                  <a:lnTo>
                    <a:pt x="484533"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42853" tIns="618" rIns="242854"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2"/>
            <p:cNvSpPr/>
            <p:nvPr/>
          </p:nvSpPr>
          <p:spPr>
            <a:xfrm>
              <a:off x="4444254" y="5023680"/>
              <a:ext cx="3616534" cy="1605990"/>
            </a:xfrm>
            <a:custGeom>
              <a:avLst/>
              <a:gdLst>
                <a:gd name="connsiteX0" fmla="*/ 0 w 2768583"/>
                <a:gd name="connsiteY0" fmla="*/ 802995 h 1605990"/>
                <a:gd name="connsiteX1" fmla="*/ 1384292 w 2768583"/>
                <a:gd name="connsiteY1" fmla="*/ 0 h 1605990"/>
                <a:gd name="connsiteX2" fmla="*/ 2768584 w 2768583"/>
                <a:gd name="connsiteY2" fmla="*/ 802995 h 1605990"/>
                <a:gd name="connsiteX3" fmla="*/ 1384292 w 2768583"/>
                <a:gd name="connsiteY3" fmla="*/ 1605990 h 1605990"/>
                <a:gd name="connsiteX4" fmla="*/ 0 w 2768583"/>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83" h="1605990">
                  <a:moveTo>
                    <a:pt x="0" y="802995"/>
                  </a:moveTo>
                  <a:cubicBezTo>
                    <a:pt x="0" y="359513"/>
                    <a:pt x="619769" y="0"/>
                    <a:pt x="1384292" y="0"/>
                  </a:cubicBezTo>
                  <a:cubicBezTo>
                    <a:pt x="2148815" y="0"/>
                    <a:pt x="2768584" y="359513"/>
                    <a:pt x="2768584" y="802995"/>
                  </a:cubicBezTo>
                  <a:cubicBezTo>
                    <a:pt x="2768584" y="1246477"/>
                    <a:pt x="2148815" y="1605990"/>
                    <a:pt x="1384292" y="1605990"/>
                  </a:cubicBezTo>
                  <a:cubicBezTo>
                    <a:pt x="619769" y="1605990"/>
                    <a:pt x="0" y="1246477"/>
                    <a:pt x="0" y="802995"/>
                  </a:cubicBez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20690" tIns="250432" rIns="420690"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3. </a:t>
              </a:r>
              <a:r>
                <a:rPr lang="en-US" sz="2400" kern="1200" dirty="0" err="1">
                  <a:latin typeface="Times New Roman" panose="02020603050405020304" pitchFamily="18" charset="0"/>
                  <a:cs typeface="Times New Roman" panose="02020603050405020304" pitchFamily="18" charset="0"/>
                </a:rPr>
                <a:t>Nó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giúp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rot="21673548">
              <a:off x="4619630" y="3695597"/>
              <a:ext cx="437145" cy="25464"/>
            </a:xfrm>
            <a:custGeom>
              <a:avLst/>
              <a:gdLst>
                <a:gd name="connsiteX0" fmla="*/ 0 w 437145"/>
                <a:gd name="connsiteY0" fmla="*/ 12731 h 25463"/>
                <a:gd name="connsiteX1" fmla="*/ 437145 w 437145"/>
                <a:gd name="connsiteY1" fmla="*/ 12731 h 25463"/>
              </a:gdLst>
              <a:ahLst/>
              <a:cxnLst>
                <a:cxn ang="0">
                  <a:pos x="connsiteX0" y="connsiteY0"/>
                </a:cxn>
                <a:cxn ang="0">
                  <a:pos x="connsiteX1" y="connsiteY1"/>
                </a:cxn>
              </a:cxnLst>
              <a:rect l="l" t="t" r="r" b="b"/>
              <a:pathLst>
                <a:path w="437145" h="25463">
                  <a:moveTo>
                    <a:pt x="437145" y="12732"/>
                  </a:moveTo>
                  <a:lnTo>
                    <a:pt x="0" y="12732"/>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20344" tIns="1803" rIns="220343" bIns="1803"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1084639" y="2862859"/>
              <a:ext cx="3537002" cy="1605990"/>
            </a:xfrm>
            <a:custGeom>
              <a:avLst/>
              <a:gdLst>
                <a:gd name="connsiteX0" fmla="*/ 0 w 3537002"/>
                <a:gd name="connsiteY0" fmla="*/ 802995 h 1605990"/>
                <a:gd name="connsiteX1" fmla="*/ 1768501 w 3537002"/>
                <a:gd name="connsiteY1" fmla="*/ 0 h 1605990"/>
                <a:gd name="connsiteX2" fmla="*/ 3537002 w 3537002"/>
                <a:gd name="connsiteY2" fmla="*/ 802995 h 1605990"/>
                <a:gd name="connsiteX3" fmla="*/ 1768501 w 3537002"/>
                <a:gd name="connsiteY3" fmla="*/ 1605990 h 1605990"/>
                <a:gd name="connsiteX4" fmla="*/ 0 w 3537002"/>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002" h="1605990">
                  <a:moveTo>
                    <a:pt x="0" y="802995"/>
                  </a:moveTo>
                  <a:cubicBezTo>
                    <a:pt x="0" y="359513"/>
                    <a:pt x="791785" y="0"/>
                    <a:pt x="1768501" y="0"/>
                  </a:cubicBezTo>
                  <a:cubicBezTo>
                    <a:pt x="2745217" y="0"/>
                    <a:pt x="3537002" y="359513"/>
                    <a:pt x="3537002" y="802995"/>
                  </a:cubicBezTo>
                  <a:cubicBezTo>
                    <a:pt x="3537002" y="1246477"/>
                    <a:pt x="2745217" y="1605990"/>
                    <a:pt x="1768501" y="1605990"/>
                  </a:cubicBezTo>
                  <a:cubicBezTo>
                    <a:pt x="791785" y="1605990"/>
                    <a:pt x="0" y="1246477"/>
                    <a:pt x="0" y="802995"/>
                  </a:cubicBez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533222" tIns="250432" rIns="533222"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anose="02020603050405020304" pitchFamily="18" charset="0"/>
                  <a:cs typeface="Times New Roman" panose="02020603050405020304" pitchFamily="18" charset="0"/>
                </a:rPr>
                <a:t>4.  </a:t>
              </a:r>
              <a:r>
                <a:rPr lang="en-US" sz="2400" kern="1200" dirty="0" err="1">
                  <a:latin typeface="Times New Roman" panose="02020603050405020304" pitchFamily="18" charset="0"/>
                  <a:cs typeface="Times New Roman" panose="02020603050405020304" pitchFamily="18" charset="0"/>
                </a:rPr>
                <a:t>Em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xét</a:t>
              </a:r>
              <a:r>
                <a:rPr lang="en-US" sz="2400" kern="1200" dirty="0">
                  <a:latin typeface="Times New Roman" panose="02020603050405020304" pitchFamily="18" charset="0"/>
                  <a:cs typeface="Times New Roman" panose="02020603050405020304" pitchFamily="18" charset="0"/>
                </a:rPr>
                <a:t> hay </a:t>
              </a:r>
              <a:r>
                <a:rPr lang="en-US" sz="2400" kern="1200" dirty="0" err="1">
                  <a:latin typeface="Times New Roman" panose="02020603050405020304" pitchFamily="18" charset="0"/>
                  <a:cs typeface="Times New Roman" panose="02020603050405020304" pitchFamily="18" charset="0"/>
                </a:rPr>
                <a:t>suy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đó</a:t>
              </a:r>
              <a:r>
                <a:rPr lang="en-US" sz="240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500">
        <p:checker/>
        <p:sndAc>
          <p:stSnd>
            <p:snd r:embed="rId1" name="cashreg.wav"/>
          </p:stSnd>
        </p:sndAc>
      </p:transition>
    </mc:Choice>
    <mc:Fallback>
      <p:transition spd="slow">
        <p:checker/>
        <p:sndAc>
          <p:stSnd>
            <p:snd r:embed="rId1" name="cashreg.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5596" y="942110"/>
            <a:ext cx="11263168" cy="6266584"/>
          </a:xfrm>
        </p:spPr>
        <p:txBody>
          <a:bodyPr anchor="t"/>
          <a:lstStyle/>
          <a:p>
            <a:pPr algn="just">
              <a:lnSpc>
                <a:spcPct val="100000"/>
              </a:lnSpc>
            </a:pPr>
            <a:r>
              <a:rPr lang="en-US" sz="5400" b="1" dirty="0">
                <a:latin typeface="HP001 4 hàng" panose="020B0603050302020204" pitchFamily="34" charset="0"/>
              </a:rPr>
              <a:t>       </a:t>
            </a:r>
            <a:r>
              <a:rPr lang="vi-VN" sz="5400" b="1" dirty="0">
                <a:latin typeface="HP001 4 hàng" panose="020B0603050302020204" pitchFamily="34" charset="0"/>
              </a:rPr>
              <a:t>Em vừa mua một cục tẩy mới. Nó có kích thước nhỏ nhắn hình vuông và có màu trắng. Ruột của tẩy rất dẻo, có mùi thơm</a:t>
            </a:r>
            <a:r>
              <a:rPr lang="en-US" sz="5400" b="1" dirty="0">
                <a:latin typeface="HP001 4 hàng" panose="020B0603050302020204" pitchFamily="34" charset="0"/>
              </a:rPr>
              <a:t> </a:t>
            </a:r>
            <a:r>
              <a:rPr lang="en-US" sz="5400" b="1" dirty="0" err="1">
                <a:latin typeface="HP001 4 hàng" panose="020B0603050302020204" pitchFamily="34" charset="0"/>
              </a:rPr>
              <a:t>và</a:t>
            </a:r>
            <a:r>
              <a:rPr lang="en-US" sz="5400" b="1" dirty="0">
                <a:latin typeface="HP001 4 hàng" panose="020B0603050302020204" pitchFamily="34" charset="0"/>
              </a:rPr>
              <a:t> </a:t>
            </a:r>
            <a:r>
              <a:rPr lang="vi-VN" sz="5400" b="1" dirty="0">
                <a:latin typeface="HP001 4 hàng" panose="020B0603050302020204" pitchFamily="34" charset="0"/>
              </a:rPr>
              <a:t>được bọc một lớp giấy trong suốt. Cục tẩy đã giúp ích cho em trong học tập.</a:t>
            </a:r>
            <a:endParaRPr lang="en-US" sz="5400" b="1" dirty="0">
              <a:latin typeface="HP001 4 hàng" panose="020B06030503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29273" y="1509477"/>
              <a:ext cx="1246030" cy="1004170"/>
            </a:xfrm>
            <a:prstGeom prst="rect">
              <a:avLst/>
            </a:prstGeom>
            <a:noFill/>
          </p:spPr>
          <p:txBody>
            <a:bodyPr wrap="square" rtlCol="0">
              <a:spAutoFit/>
            </a:bodyPr>
            <a:lstStyle/>
            <a:p>
              <a:pPr marL="0" lvl="1" defTabSz="1218565">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5 + 6</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
        <p:nvSpPr>
          <p:cNvPr id="10" name="TextBox 9"/>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sp>
        <p:nvSpPr>
          <p:cNvPr id="15" name="TextBox 14"/>
          <p:cNvSpPr txBox="1"/>
          <p:nvPr/>
        </p:nvSpPr>
        <p:spPr>
          <a:xfrm>
            <a:off x="465296" y="842456"/>
            <a:ext cx="11590720" cy="1200329"/>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1. Cho </a:t>
            </a:r>
            <a:r>
              <a:rPr lang="en-US" sz="3600" b="1" dirty="0" err="1">
                <a:solidFill>
                  <a:prstClr val="black"/>
                </a:solidFill>
                <a:latin typeface="Times New Roman" panose="02020603050405020304" pitchFamily="18" charset="0"/>
                <a:cs typeface="Times New Roman" panose="02020603050405020304" pitchFamily="18" charset="0"/>
              </a:rPr>
              <a:t>biết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phiếu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dưới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bạn</a:t>
            </a:r>
            <a:r>
              <a:rPr lang="en-US" sz="3600" b="1" dirty="0">
                <a:solidFill>
                  <a:prstClr val="black"/>
                </a:solidFill>
                <a:latin typeface="Times New Roman" panose="02020603050405020304" pitchFamily="18" charset="0"/>
                <a:cs typeface="Times New Roman" panose="02020603050405020304" pitchFamily="18" charset="0"/>
              </a:rPr>
              <a:t> Nam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nội</a:t>
            </a:r>
            <a:r>
              <a:rPr lang="en-US" sz="3600" b="1" dirty="0">
                <a:solidFill>
                  <a:prstClr val="black"/>
                </a:solidFill>
                <a:latin typeface="Times New Roman" panose="02020603050405020304" pitchFamily="18" charset="0"/>
                <a:cs typeface="Times New Roman" panose="02020603050405020304" pitchFamily="18" charset="0"/>
              </a:rPr>
              <a:t> dung </a:t>
            </a:r>
            <a:r>
              <a:rPr lang="en-US" sz="3600" b="1" dirty="0" err="1">
                <a:solidFill>
                  <a:prstClr val="black"/>
                </a:solidFill>
                <a:latin typeface="Times New Roman" panose="02020603050405020304" pitchFamily="18" charset="0"/>
                <a:cs typeface="Times New Roman" panose="02020603050405020304" pitchFamily="18" charset="0"/>
              </a:rPr>
              <a:t>gì</a:t>
            </a:r>
            <a:r>
              <a:rPr lang="en-US"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17" name="Content Placeholder 4" descr="Graphical user interface, text, application, email&#10;&#10;Description automatically generated"/>
          <p:cNvPicPr>
            <a:picLocks noGrp="1" noChangeAspect="1"/>
          </p:cNvPicPr>
          <p:nvPr>
            <p:ph idx="1"/>
          </p:nvPr>
        </p:nvPicPr>
        <p:blipFill rotWithShape="1">
          <a:blip r:embed="rId2"/>
          <a:srcRect l="16804" t="15443" r="11988"/>
          <a:stretch>
            <a:fillRect/>
          </a:stretch>
        </p:blipFill>
        <p:spPr>
          <a:xfrm>
            <a:off x="633044" y="1983545"/>
            <a:ext cx="10114670" cy="43270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sndAc>
          <p:stSnd>
            <p:snd r:embed="rId3" name="cashreg.wav"/>
          </p:stSnd>
        </p:sndAc>
      </p:transition>
    </mc:Choice>
    <mc:Fallback>
      <p:transition spd="slow">
        <p:checker/>
        <p:sndAc>
          <p:stSnd>
            <p:snd r:embed="rId3"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sp>
        <p:nvSpPr>
          <p:cNvPr id="15" name="TextBox 14"/>
          <p:cNvSpPr txBox="1"/>
          <p:nvPr/>
        </p:nvSpPr>
        <p:spPr>
          <a:xfrm>
            <a:off x="465296" y="842456"/>
            <a:ext cx="11590720" cy="1200329"/>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Ghi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chép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thông</a:t>
            </a:r>
            <a:r>
              <a:rPr lang="en-US" sz="3600" b="1" dirty="0">
                <a:solidFill>
                  <a:prstClr val="black"/>
                </a:solidFill>
                <a:latin typeface="Times New Roman" panose="02020603050405020304" pitchFamily="18" charset="0"/>
                <a:cs typeface="Times New Roman" panose="02020603050405020304" pitchFamily="18" charset="0"/>
              </a:rPr>
              <a:t> tin </a:t>
            </a:r>
            <a:r>
              <a:rPr lang="en-US" sz="3600" b="1" dirty="0" err="1">
                <a:solidFill>
                  <a:prstClr val="black"/>
                </a:solidFill>
                <a:latin typeface="Times New Roman" panose="02020603050405020304" pitchFamily="18" charset="0"/>
                <a:cs typeface="Times New Roman" panose="02020603050405020304" pitchFamily="18" charset="0"/>
              </a:rPr>
              <a:t>về</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cuốn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phiếu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theo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mẫu</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86597" y="2293035"/>
            <a:ext cx="8482817" cy="3785652"/>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PHIẾU ĐỌC SÁCH</a:t>
            </a:r>
            <a:endParaRPr lang="en-US" sz="32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3200" b="1" dirty="0" err="1">
                <a:solidFill>
                  <a:schemeClr val="accent2"/>
                </a:solidFill>
                <a:latin typeface="Times New Roman" panose="02020603050405020304" pitchFamily="18" charset="0"/>
                <a:cs typeface="Times New Roman" panose="02020603050405020304" pitchFamily="18" charset="0"/>
              </a:rPr>
              <a:t>Ngày</a:t>
            </a:r>
            <a:r>
              <a:rPr lang="en-US" sz="3200" b="1" dirty="0">
                <a:solidFill>
                  <a:schemeClr val="accent2"/>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a:cs typeface="Times New Roman" panose="02020603050405020304"/>
              </a:rPr>
              <a:t>)</a:t>
            </a:r>
            <a:endParaRPr lang="en-US" sz="3200" dirty="0">
              <a:latin typeface="Times New Roman" panose="02020603050405020304"/>
              <a:cs typeface="Times New Roman" panose="02020603050405020304"/>
            </a:endParaRPr>
          </a:p>
          <a:p>
            <a:pPr>
              <a:lnSpc>
                <a:spcPct val="150000"/>
              </a:lnSpc>
            </a:pPr>
            <a:r>
              <a:rPr lang="en-US" sz="3200" b="1" dirty="0" err="1">
                <a:latin typeface="Times New Roman" panose="02020603050405020304"/>
                <a:cs typeface="Times New Roman" panose="02020603050405020304"/>
              </a:rPr>
              <a:t>Tên</a:t>
            </a:r>
            <a:r>
              <a:rPr lang="en-US" sz="3200" b="1" dirty="0">
                <a:latin typeface="Times New Roman" panose="02020603050405020304"/>
                <a:cs typeface="Times New Roman" panose="02020603050405020304"/>
              </a:rPr>
              <a:t> </a:t>
            </a:r>
            <a:r>
              <a:rPr lang="en-US" sz="3200" b="1" dirty="0" err="1">
                <a:latin typeface="Times New Roman" panose="02020603050405020304"/>
                <a:cs typeface="Times New Roman" panose="02020603050405020304"/>
              </a:rPr>
              <a:t>sách</a:t>
            </a:r>
            <a:r>
              <a:rPr lang="en-US" sz="3200" b="1" dirty="0">
                <a:latin typeface="Times New Roman" panose="02020603050405020304"/>
                <a:cs typeface="Times New Roman" panose="02020603050405020304"/>
              </a:rPr>
              <a:t>: </a:t>
            </a:r>
            <a:r>
              <a:rPr lang="en-US" sz="3200" dirty="0">
                <a:latin typeface="Times New Roman" panose="02020603050405020304"/>
                <a:cs typeface="Times New Roman" panose="02020603050405020304"/>
              </a:rPr>
              <a:t>(….)</a:t>
            </a:r>
            <a:endParaRPr lang="en-US" sz="3200" dirty="0">
              <a:latin typeface="Times New Roman" panose="02020603050405020304"/>
              <a:cs typeface="Times New Roman" panose="02020603050405020304"/>
            </a:endParaRPr>
          </a:p>
          <a:p>
            <a:pPr>
              <a:lnSpc>
                <a:spcPct val="150000"/>
              </a:lnSpc>
            </a:pPr>
            <a:r>
              <a:rPr lang="en-US" sz="3200" b="1" dirty="0" err="1">
                <a:latin typeface="Times New Roman" panose="02020603050405020304"/>
                <a:cs typeface="Times New Roman" panose="02020603050405020304"/>
              </a:rPr>
              <a:t>Tên</a:t>
            </a:r>
            <a:r>
              <a:rPr lang="en-US" sz="3200" b="1" dirty="0">
                <a:latin typeface="Times New Roman" panose="02020603050405020304"/>
                <a:cs typeface="Times New Roman" panose="02020603050405020304"/>
              </a:rPr>
              <a:t> </a:t>
            </a:r>
            <a:r>
              <a:rPr lang="en-US" sz="3200" b="1" dirty="0" err="1">
                <a:latin typeface="Times New Roman" panose="02020603050405020304"/>
                <a:cs typeface="Times New Roman" panose="02020603050405020304"/>
              </a:rPr>
              <a:t>tác</a:t>
            </a:r>
            <a:r>
              <a:rPr lang="en-US" sz="3200" b="1" dirty="0">
                <a:latin typeface="Times New Roman" panose="02020603050405020304"/>
                <a:cs typeface="Times New Roman" panose="02020603050405020304"/>
              </a:rPr>
              <a:t> </a:t>
            </a:r>
            <a:r>
              <a:rPr lang="en-US" sz="3200" b="1" dirty="0" err="1">
                <a:latin typeface="Times New Roman" panose="02020603050405020304"/>
                <a:cs typeface="Times New Roman" panose="02020603050405020304"/>
              </a:rPr>
              <a:t>giả</a:t>
            </a:r>
            <a:r>
              <a:rPr lang="en-US" sz="3200" b="1" dirty="0">
                <a:latin typeface="Times New Roman" panose="02020603050405020304"/>
                <a:cs typeface="Times New Roman" panose="02020603050405020304"/>
              </a:rPr>
              <a:t>: </a:t>
            </a:r>
            <a:r>
              <a:rPr lang="en-US" sz="3200" dirty="0">
                <a:latin typeface="Times New Roman" panose="02020603050405020304"/>
                <a:cs typeface="Times New Roman" panose="02020603050405020304"/>
              </a:rPr>
              <a:t>(….)</a:t>
            </a:r>
            <a:endParaRPr lang="en-US" sz="3200" dirty="0">
              <a:latin typeface="Times New Roman" panose="02020603050405020304"/>
              <a:cs typeface="Times New Roman" panose="02020603050405020304"/>
            </a:endParaRPr>
          </a:p>
          <a:p>
            <a:pPr>
              <a:lnSpc>
                <a:spcPct val="150000"/>
              </a:lnSpc>
            </a:pPr>
            <a:r>
              <a:rPr lang="en-US" sz="3200" b="1" dirty="0" err="1">
                <a:solidFill>
                  <a:schemeClr val="accent2"/>
                </a:solidFill>
                <a:latin typeface="Times New Roman" panose="02020603050405020304"/>
                <a:cs typeface="Times New Roman" panose="02020603050405020304"/>
              </a:rPr>
              <a:t>Điều</a:t>
            </a:r>
            <a:r>
              <a:rPr lang="en-US" sz="3200" b="1" dirty="0">
                <a:solidFill>
                  <a:schemeClr val="accent2"/>
                </a:solidFill>
                <a:latin typeface="Times New Roman" panose="02020603050405020304"/>
                <a:cs typeface="Times New Roman" panose="02020603050405020304"/>
              </a:rPr>
              <a:t> </a:t>
            </a:r>
            <a:r>
              <a:rPr lang="en-US" sz="3200" b="1" dirty="0" err="1">
                <a:solidFill>
                  <a:schemeClr val="accent2"/>
                </a:solidFill>
                <a:latin typeface="Times New Roman" panose="02020603050405020304"/>
                <a:cs typeface="Times New Roman" panose="02020603050405020304"/>
              </a:rPr>
              <a:t>em</a:t>
            </a:r>
            <a:r>
              <a:rPr lang="en-US" sz="3200" b="1" dirty="0">
                <a:solidFill>
                  <a:schemeClr val="accent2"/>
                </a:solidFill>
                <a:latin typeface="Times New Roman" panose="02020603050405020304"/>
                <a:cs typeface="Times New Roman" panose="02020603050405020304"/>
              </a:rPr>
              <a:t> </a:t>
            </a:r>
            <a:r>
              <a:rPr lang="en-US" sz="3200" b="1" dirty="0" err="1">
                <a:solidFill>
                  <a:schemeClr val="accent2"/>
                </a:solidFill>
                <a:latin typeface="Times New Roman" panose="02020603050405020304"/>
                <a:cs typeface="Times New Roman" panose="02020603050405020304"/>
              </a:rPr>
              <a:t>thích</a:t>
            </a:r>
            <a:r>
              <a:rPr lang="en-US" sz="3200" b="1" dirty="0">
                <a:solidFill>
                  <a:schemeClr val="accent2"/>
                </a:solidFill>
                <a:latin typeface="Times New Roman" panose="02020603050405020304"/>
                <a:cs typeface="Times New Roman" panose="02020603050405020304"/>
              </a:rPr>
              <a:t> </a:t>
            </a:r>
            <a:r>
              <a:rPr lang="en-US" sz="3200" b="1" dirty="0" err="1">
                <a:solidFill>
                  <a:schemeClr val="accent2"/>
                </a:solidFill>
                <a:latin typeface="Times New Roman" panose="02020603050405020304"/>
                <a:cs typeface="Times New Roman" panose="02020603050405020304"/>
              </a:rPr>
              <a:t>nhất</a:t>
            </a:r>
            <a:r>
              <a:rPr lang="en-US" sz="3200" b="1" dirty="0">
                <a:solidFill>
                  <a:schemeClr val="accent2"/>
                </a:solidFill>
                <a:latin typeface="Times New Roman" panose="02020603050405020304"/>
                <a:cs typeface="Times New Roman" panose="02020603050405020304"/>
              </a:rPr>
              <a:t>: </a:t>
            </a:r>
            <a:r>
              <a:rPr lang="en-US" sz="3200" dirty="0">
                <a:latin typeface="Times New Roman" panose="02020603050405020304"/>
                <a:cs typeface="Times New Roman" panose="02020603050405020304"/>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sndAc>
          <p:stSnd>
            <p:snd r:embed="rId2" name="cashreg.wav"/>
          </p:stSnd>
        </p:sndAc>
      </p:transition>
    </mc:Choice>
    <mc:Fallback>
      <p:transition spd="slow">
        <p:checker/>
        <p:sndAc>
          <p:stSnd>
            <p:snd r:embed="rId2" name="cashreg.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728687" y="152402"/>
            <a:ext cx="6545942"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Rounded" panose="020B0604020202020204" pitchFamily="34" charset="0"/>
                <a:ea typeface="Arial-Rounded" panose="020B0604020202020204" pitchFamily="34" charset="0"/>
                <a:cs typeface="Arial-Rounded" panose="020B0604020202020204" pitchFamily="34" charset="0"/>
              </a:rPr>
              <a:t>Tên trang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sách</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có</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hàng</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chữ</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lớn</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ở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khoảng</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 </a:t>
            </a:r>
            <a:r>
              <a:rPr lang="en-US" sz="4000" b="1" dirty="0" err="1">
                <a:solidFill>
                  <a:schemeClr val="tx1"/>
                </a:solidFill>
                <a:latin typeface="Arial-Rounded" panose="020B0604020202020204" pitchFamily="34" charset="0"/>
                <a:ea typeface="Arial-Rounded" panose="020B0604020202020204" pitchFamily="34" charset="0"/>
                <a:cs typeface="Arial-Rounded" panose="020B0604020202020204" pitchFamily="34" charset="0"/>
              </a:rPr>
              <a:t>giữa</a:t>
            </a:r>
            <a:r>
              <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rPr>
              <a:t>....</a:t>
            </a:r>
            <a:endParaRPr lang="en-US" sz="4000" b="1" dirty="0">
              <a:solidFill>
                <a:schemeClr val="tx1"/>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Rectangle 10"/>
          <p:cNvSpPr/>
          <p:nvPr/>
        </p:nvSpPr>
        <p:spPr>
          <a:xfrm>
            <a:off x="4137282" y="1295401"/>
            <a:ext cx="3932662"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Bìa</a:t>
            </a:r>
            <a:r>
              <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4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sách</a:t>
            </a:r>
            <a:endParaRPr lang="en-US" sz="4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2"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12"/>
            <p:extLst>
              <p:ext uri="{DAA4B4D4-6D71-4841-9C94-3DE7FCFB9230}">
                <p14:media xmlns:p14="http://schemas.microsoft.com/office/powerpoint/2010/main" r:embed="rId13">
                  <p14:trim st="440.000000" end="15675.000000"/>
                </p14:media>
              </p:ext>
            </p:extLst>
          </p:nvPr>
        </p:nvPicPr>
        <p:blipFill>
          <a:blip r:embed="rId11"/>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8"/>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4.81481E-6 L -0.66276 -4.81481E-6 " pathEditMode="relative" rAng="0" ptsTypes="AA">
                                      <p:cBhvr>
                                        <p:cTn id="10" dur="2000" fill="hold"/>
                                        <p:tgtEl>
                                          <p:spTgt spid="2052"/>
                                        </p:tgtEl>
                                        <p:attrNameLst>
                                          <p:attrName>ppt_x</p:attrName>
                                          <p:attrName>ppt_y</p:attrName>
                                        </p:attrNameLst>
                                      </p:cBhvr>
                                      <p:rCtr x="-33138" y="0"/>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45833E-6 1.48148E-6 L 0.13685 0.06991 " pathEditMode="relative" rAng="0" ptsTypes="AA">
                                      <p:cBhvr>
                                        <p:cTn id="19" dur="2000" fill="hold"/>
                                        <p:tgtEl>
                                          <p:spTgt spid="2053"/>
                                        </p:tgtEl>
                                        <p:attrNameLst>
                                          <p:attrName>ppt_x</p:attrName>
                                          <p:attrName>ppt_y</p:attrName>
                                        </p:attrNameLst>
                                      </p:cBhvr>
                                      <p:rCtr x="6836" y="349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6"/>
                </p:tgtEl>
              </p:cMediaNode>
            </p:audio>
            <p:audio>
              <p:cMediaNode vol="80000">
                <p:cTn id="23" fill="hold" display="0">
                  <p:stCondLst>
                    <p:cond delay="indefinite"/>
                  </p:stCondLst>
                  <p:endCondLst>
                    <p:cond evt="onStopAudio" delay="0">
                      <p:tgtEl>
                        <p:sldTgt/>
                      </p:tgtEl>
                    </p:cond>
                  </p:endCondLst>
                </p:cTn>
                <p:tgtEl>
                  <p:spTgt spid="18"/>
                </p:tgtEl>
              </p:cMediaNode>
            </p:audio>
            <p:audio>
              <p:cMediaNode vol="80000">
                <p:cTn id="24" fill="hold" display="0">
                  <p:stCondLst>
                    <p:cond delay="indefinite"/>
                  </p:stCondLst>
                  <p:endCondLst>
                    <p:cond evt="onStopAudio" delay="0">
                      <p:tgtEl>
                        <p:sldTgt/>
                      </p:tgtEl>
                    </p:cond>
                  </p:endCondLst>
                </p:cTn>
                <p:tgtEl>
                  <p:spTgt spid="8"/>
                </p:tgtEl>
              </p:cMediaNode>
            </p:audio>
          </p:childTnLst>
        </p:cTn>
      </p:par>
    </p:tnLst>
    <p:bldLst>
      <p:bldP spid="9"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3000" r="-3000"/>
          </a:stretch>
        </a:blipFill>
        <a:effectLst/>
      </p:bgPr>
    </p:bg>
    <p:spTree>
      <p:nvGrpSpPr>
        <p:cNvPr id="1" name=""/>
        <p:cNvGrpSpPr/>
        <p:nvPr/>
      </p:nvGrpSpPr>
      <p:grpSpPr>
        <a:xfrm>
          <a:off x="0" y="0"/>
          <a:ext cx="0" cy="0"/>
          <a:chOff x="0" y="0"/>
          <a:chExt cx="0" cy="0"/>
        </a:xfrm>
      </p:grpSpPr>
      <p:sp>
        <p:nvSpPr>
          <p:cNvPr id="15" name="TextBox 14"/>
          <p:cNvSpPr txBox="1"/>
          <p:nvPr/>
        </p:nvSpPr>
        <p:spPr>
          <a:xfrm>
            <a:off x="1013936" y="659571"/>
            <a:ext cx="11590720"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3.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Nói</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về</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điều</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em</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thích</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nhất</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trong</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cuốn</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sách</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đã</a:t>
            </a:r>
            <a:r>
              <a:rPr lang="en-US" sz="3600" b="1" dirty="0">
                <a:latin typeface="Times New Roman" panose="02020603050405020304" pitchFamily="18" charset="0"/>
                <a:ea typeface="Arial-Rounded" panose="020B0604020202020204" pitchFamily="34" charset="0"/>
                <a:cs typeface="Times New Roman" panose="02020603050405020304" pitchFamily="18" charset="0"/>
              </a:rPr>
              <a:t> </a:t>
            </a:r>
            <a:r>
              <a:rPr lang="en-US" sz="3600" b="1" dirty="0" err="1">
                <a:latin typeface="Times New Roman" panose="02020603050405020304" pitchFamily="18" charset="0"/>
                <a:ea typeface="Arial-Rounded" panose="020B0604020202020204" pitchFamily="34" charset="0"/>
                <a:cs typeface="Times New Roman" panose="02020603050405020304" pitchFamily="18" charset="0"/>
              </a:rPr>
              <a:t>đọc</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13936" y="1533378"/>
            <a:ext cx="9832255" cy="47970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sndAc>
          <p:stSnd>
            <p:snd r:embed="rId3" name="cashreg.wav"/>
          </p:stSnd>
        </p:sndAc>
      </p:transition>
    </mc:Choice>
    <mc:Fallback>
      <p:transition spd="slow">
        <p:checker/>
        <p:sndAc>
          <p:stSnd>
            <p:snd r:embed="rId3"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1"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rPr>
              <a:t>CỦNG CỐ BÀI 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p:cNvPicPr>
            <a:picLocks noChangeAspect="1"/>
          </p:cNvPicPr>
          <p:nvPr/>
        </p:nvPicPr>
        <p:blipFill rotWithShape="1">
          <a:blip r:embed="rId3" cstate="screen"/>
          <a:srcRect/>
          <a:stretch>
            <a:fillRect/>
          </a:stretch>
        </p:blipFill>
        <p:spPr>
          <a:xfrm>
            <a:off x="9714797" y="3429000"/>
            <a:ext cx="2263295" cy="3827929"/>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003300" y="14960"/>
            <a:ext cx="10439400" cy="158477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Người</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viết</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sách</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được</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gọi</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là</a:t>
            </a:r>
            <a:r>
              <a:rPr lang="en-US" sz="36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a:t>
            </a:r>
            <a:endParaRPr lang="en-US" sz="14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11" name="Rectangle 10"/>
          <p:cNvSpPr/>
          <p:nvPr/>
        </p:nvSpPr>
        <p:spPr>
          <a:xfrm>
            <a:off x="4840245" y="1733998"/>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Tác</a:t>
            </a:r>
            <a:r>
              <a:rPr lang="en-US" sz="36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rPr>
              <a:t> </a:t>
            </a:r>
            <a:r>
              <a:rPr lang="en-US" sz="3600" b="1" dirty="0" err="1">
                <a:solidFill>
                  <a:srgbClr val="002060"/>
                </a:solidFill>
                <a:latin typeface="Arial-Rounded" panose="020B0604020202020204" pitchFamily="34" charset="0"/>
                <a:ea typeface="Arial-Rounded" panose="020B0604020202020204" pitchFamily="34" charset="0"/>
                <a:cs typeface="Arial-Rounded" panose="020B0604020202020204" pitchFamily="34" charset="0"/>
              </a:rPr>
              <a:t>giả</a:t>
            </a:r>
            <a:endParaRPr lang="en-US" sz="3600" b="1" dirty="0">
              <a:solidFill>
                <a:srgbClr val="00206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4"/>
          <a:stretch>
            <a:fillRect/>
          </a:stretch>
        </p:blipFill>
        <p:spPr>
          <a:xfrm>
            <a:off x="-4953000" y="2819400"/>
            <a:ext cx="609600" cy="6096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4.81481E-6 L -0.59258 -4.81481E-6 " pathEditMode="relative" rAng="0" ptsTypes="AA">
                                      <p:cBhvr>
                                        <p:cTn id="10" dur="2000" fill="hold"/>
                                        <p:tgtEl>
                                          <p:spTgt spid="2052"/>
                                        </p:tgtEl>
                                        <p:attrNameLst>
                                          <p:attrName>ppt_x</p:attrName>
                                          <p:attrName>ppt_y</p:attrName>
                                        </p:attrNameLst>
                                      </p:cBhvr>
                                      <p:rCtr x="-29635" y="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1.85185E-6 L 0.16484 0.14954 " pathEditMode="relative" rAng="0" ptsTypes="AA">
                                      <p:cBhvr>
                                        <p:cTn id="18" dur="2000" fill="hold"/>
                                        <p:tgtEl>
                                          <p:spTgt spid="19"/>
                                        </p:tgtEl>
                                        <p:attrNameLst>
                                          <p:attrName>ppt_x</p:attrName>
                                          <p:attrName>ppt_y</p:attrName>
                                        </p:attrNameLst>
                                      </p:cBhvr>
                                      <p:rCtr x="8242" y="747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14"/>
                </p:tgtEl>
              </p:cMediaNode>
            </p:audio>
            <p:audio>
              <p:cMediaNode vol="80000">
                <p:cTn id="21" fill="hold" display="0">
                  <p:stCondLst>
                    <p:cond delay="indefinite"/>
                  </p:stCondLst>
                  <p:endCondLst>
                    <p:cond evt="onStopAudio" delay="0">
                      <p:tgtEl>
                        <p:sldTgt/>
                      </p:tgtEl>
                    </p:cond>
                  </p:endCondLst>
                </p:cTn>
                <p:tgtEl>
                  <p:spTgt spid="16"/>
                </p:tgtEl>
              </p:cMediaNode>
            </p:audio>
            <p:audio>
              <p:cMediaNode vol="100000">
                <p:cTn id="22" fill="hold" display="0">
                  <p:stCondLst>
                    <p:cond delay="indefinite"/>
                  </p:stCondLst>
                  <p:endCondLst>
                    <p:cond evt="onStopAudio" delay="0">
                      <p:tgtEl>
                        <p:sldTgt/>
                      </p:tgtEl>
                    </p:cond>
                  </p:endCondLst>
                </p:cTn>
                <p:tgtEl>
                  <p:spTgt spid="18"/>
                </p:tgtEl>
              </p:cMediaNode>
            </p:audio>
            <p:audio>
              <p:cMediaNode vol="100000">
                <p:cTn id="23" fill="hold" display="0">
                  <p:stCondLst>
                    <p:cond delay="indefinite"/>
                  </p:stCondLst>
                  <p:endCondLst>
                    <p:cond evt="onStopAudio" delay="0">
                      <p:tgtEl>
                        <p:sldTgt/>
                      </p:tgtEl>
                    </p:cond>
                  </p:endCondLst>
                </p:cTn>
                <p:tgtEl>
                  <p:spTgt spid="8"/>
                </p:tgtEl>
              </p:cMediaNode>
            </p:audio>
          </p:childTnLst>
        </p:cTn>
      </p:par>
    </p:tnLst>
    <p:bldLst>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9" y="194994"/>
            <a:ext cx="12191999" cy="1378632"/>
          </a:xfrm>
          <a:prstGeom prst="rect">
            <a:avLst/>
          </a:prstGeom>
        </p:spPr>
      </p:pic>
      <p:pic>
        <p:nvPicPr>
          <p:cNvPr id="6" name="Picture 5"/>
          <p:cNvPicPr>
            <a:picLocks noChangeAspect="1"/>
          </p:cNvPicPr>
          <p:nvPr/>
        </p:nvPicPr>
        <p:blipFill>
          <a:blip r:embed="rId2"/>
          <a:stretch>
            <a:fillRect/>
          </a:stretch>
        </p:blipFill>
        <p:spPr>
          <a:xfrm>
            <a:off x="1772529" y="1826850"/>
            <a:ext cx="8510954" cy="4334799"/>
          </a:xfrm>
          <a:prstGeom prst="rect">
            <a:avLst/>
          </a:prstGeom>
        </p:spPr>
      </p:pic>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194876" y="1556684"/>
              <a:ext cx="1391786" cy="1004170"/>
            </a:xfrm>
            <a:prstGeom prst="rect">
              <a:avLst/>
            </a:prstGeom>
            <a:noFill/>
          </p:spPr>
          <p:txBody>
            <a:bodyPr wrap="square" rtlCol="0">
              <a:spAutoFit/>
            </a:bodyPr>
            <a:lstStyle/>
            <a:p>
              <a:pPr marL="0" lvl="1" algn="ctr" defTabSz="1218565">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1 + 2</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
        <p:nvSpPr>
          <p:cNvPr id="10" name="TextBox 9"/>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493647" y="112544"/>
            <a:ext cx="9506095" cy="6583678"/>
          </a:xfrm>
          <a:prstGeom prst="rect">
            <a:avLst/>
          </a:prstGeom>
        </p:spPr>
      </p:pic>
      <p:sp>
        <p:nvSpPr>
          <p:cNvPr id="5" name="Cloud 4"/>
          <p:cNvSpPr/>
          <p:nvPr/>
        </p:nvSpPr>
        <p:spPr>
          <a:xfrm>
            <a:off x="90383" y="457201"/>
            <a:ext cx="2582484" cy="1143000"/>
          </a:xfrm>
          <a:prstGeom prst="cloud">
            <a:avLst/>
          </a:prstGeom>
        </p:spPr>
        <p:style>
          <a:lnRef idx="1">
            <a:schemeClr val="accent2"/>
          </a:lnRef>
          <a:fillRef idx="2">
            <a:schemeClr val="accent2"/>
          </a:fillRef>
          <a:effectRef idx="1">
            <a:schemeClr val="accent2"/>
          </a:effectRef>
          <a:fontRef idx="minor">
            <a:schemeClr val="dk1"/>
          </a:fontRef>
        </p:style>
        <p:txBody>
          <a:bodyPr lIns="91395" tIns="45700" rIns="91395" bIns="45700" rtlCol="0" anchor="ctr"/>
          <a:lstStyle/>
          <a:p>
            <a:pPr algn="ctr"/>
            <a:r>
              <a:rPr lang="en-US" sz="3200" dirty="0" err="1">
                <a:latin typeface="Times New Roman" panose="02020603050405020304" pitchFamily="18" charset="0"/>
                <a:ea typeface="Arial-Rounded" panose="020B0604020202020204" pitchFamily="34" charset="0"/>
                <a:cs typeface="Times New Roman" panose="02020603050405020304" pitchFamily="18" charset="0"/>
              </a:rPr>
              <a:t>Đọc</a:t>
            </a:r>
            <a:r>
              <a:rPr lang="en-US" sz="3200" dirty="0">
                <a:latin typeface="Times New Roman" panose="02020603050405020304" pitchFamily="18" charset="0"/>
                <a:ea typeface="Arial-Rounded" panose="020B0604020202020204" pitchFamily="34" charset="0"/>
                <a:cs typeface="Times New Roman" panose="02020603050405020304" pitchFamily="18" charset="0"/>
              </a:rPr>
              <a:t> </a:t>
            </a:r>
            <a:r>
              <a:rPr lang="en-US" sz="3200" dirty="0" err="1">
                <a:latin typeface="Times New Roman" panose="02020603050405020304" pitchFamily="18" charset="0"/>
                <a:ea typeface="Arial-Rounded" panose="020B0604020202020204" pitchFamily="34" charset="0"/>
                <a:cs typeface="Times New Roman" panose="02020603050405020304" pitchFamily="18" charset="0"/>
              </a:rPr>
              <a:t>mẫu</a:t>
            </a:r>
            <a:endParaRPr lang="en-US" sz="3200" dirty="0">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15464" y="1296434"/>
            <a:ext cx="9895873" cy="1077218"/>
          </a:xfrm>
          <a:prstGeom prst="rect">
            <a:avLst/>
          </a:prstGeom>
          <a:noFill/>
        </p:spPr>
        <p:txBody>
          <a:bodyPr wrap="square">
            <a:spAutoFit/>
          </a:bodyPr>
          <a:lstStyle/>
          <a:p>
            <a:pPr defTabSz="1101090">
              <a:defRPr/>
            </a:pPr>
            <a:r>
              <a:rPr lang="en-US" sz="3200" dirty="0">
                <a:solidFill>
                  <a:srgbClr val="000000"/>
                </a:solidFill>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Đọc</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giọng</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vui</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err="1">
                <a:latin typeface="Arial-Rounded" panose="020B0604020202020204" pitchFamily="34" charset="0"/>
                <a:ea typeface="Arial-Rounded" panose="020B0604020202020204" pitchFamily="34" charset="0"/>
                <a:cs typeface="Arial-Rounded" panose="020B0604020202020204" pitchFamily="34" charset="0"/>
              </a:rPr>
              <a:t>vẻ</a:t>
            </a:r>
            <a:r>
              <a:rPr lang="en-US" sz="3200">
                <a:latin typeface="Arial-Rounded" panose="020B0604020202020204" pitchFamily="34" charset="0"/>
                <a:ea typeface="Arial-Rounded" panose="020B0604020202020204" pitchFamily="34" charset="0"/>
                <a:cs typeface="Arial-Rounded" panose="020B0604020202020204" pitchFamily="34" charset="0"/>
              </a:rPr>
              <a:t>, háo hức. </a:t>
            </a:r>
            <a:r>
              <a:rPr lang="en-US" sz="3200" dirty="0">
                <a:latin typeface="Arial-Rounded" panose="020B0604020202020204" pitchFamily="34" charset="0"/>
                <a:ea typeface="Arial-Rounded" panose="020B0604020202020204" pitchFamily="34" charset="0"/>
                <a:cs typeface="Arial-Rounded" panose="020B0604020202020204" pitchFamily="34" charset="0"/>
              </a:rPr>
              <a:t>N</a:t>
            </a:r>
            <a:r>
              <a:rPr lang="en-US" sz="3200">
                <a:latin typeface="Arial-Rounded" panose="020B0604020202020204" pitchFamily="34" charset="0"/>
                <a:ea typeface="Arial-Rounded" panose="020B0604020202020204" pitchFamily="34" charset="0"/>
                <a:cs typeface="Arial-Rounded" panose="020B0604020202020204" pitchFamily="34" charset="0"/>
              </a:rPr>
              <a:t>gắt </a:t>
            </a:r>
            <a:r>
              <a:rPr lang="en-US" sz="3200" dirty="0" err="1">
                <a:latin typeface="Arial-Rounded" panose="020B0604020202020204" pitchFamily="34" charset="0"/>
                <a:ea typeface="Arial-Rounded" panose="020B0604020202020204" pitchFamily="34" charset="0"/>
                <a:cs typeface="Arial-Rounded" panose="020B0604020202020204" pitchFamily="34" charset="0"/>
              </a:rPr>
              <a:t>hơi</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sau</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mỗi</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câu</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thơ</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và</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nghỉ</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hơi</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sau</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mỗi</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khổ</a:t>
            </a:r>
            <a:r>
              <a:rPr lang="en-US" sz="3200" dirty="0">
                <a:latin typeface="Arial-Rounded" panose="020B0604020202020204" pitchFamily="34" charset="0"/>
                <a:ea typeface="Arial-Rounded" panose="020B0604020202020204" pitchFamily="34" charset="0"/>
                <a:cs typeface="Arial-Rounded" panose="020B0604020202020204" pitchFamily="34" charset="0"/>
              </a:rPr>
              <a:t> </a:t>
            </a:r>
            <a:r>
              <a:rPr lang="en-US" sz="3200" dirty="0" err="1">
                <a:latin typeface="Arial-Rounded" panose="020B0604020202020204" pitchFamily="34" charset="0"/>
                <a:ea typeface="Arial-Rounded" panose="020B0604020202020204" pitchFamily="34" charset="0"/>
                <a:cs typeface="Arial-Rounded" panose="020B0604020202020204" pitchFamily="34" charset="0"/>
              </a:rPr>
              <a:t>thơ</a:t>
            </a:r>
            <a:r>
              <a:rPr lang="en-US" sz="3200" dirty="0">
                <a:latin typeface="Arial-Rounded" panose="020B0604020202020204" pitchFamily="34" charset="0"/>
                <a:ea typeface="Arial-Rounded" panose="020B0604020202020204" pitchFamily="34" charset="0"/>
                <a:cs typeface="Arial-Rounded" panose="020B0604020202020204" pitchFamily="34" charset="0"/>
              </a:rPr>
              <a:t>.</a:t>
            </a:r>
            <a:endParaRPr lang="vi-VN" sz="3200" dirty="0">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9" name="Google Shape;7681;p56"/>
          <p:cNvGrpSpPr/>
          <p:nvPr/>
        </p:nvGrpSpPr>
        <p:grpSpPr>
          <a:xfrm>
            <a:off x="780663" y="666716"/>
            <a:ext cx="652318" cy="647680"/>
            <a:chOff x="1773575" y="4308850"/>
            <a:chExt cx="650450" cy="645825"/>
          </a:xfrm>
        </p:grpSpPr>
        <p:sp>
          <p:nvSpPr>
            <p:cNvPr id="10" name="Google Shape;7682;p56"/>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80"/>
            </a:p>
          </p:txBody>
        </p:sp>
        <p:sp>
          <p:nvSpPr>
            <p:cNvPr id="11" name="Google Shape;7683;p56"/>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80"/>
            </a:p>
          </p:txBody>
        </p:sp>
      </p:grpSp>
      <p:sp>
        <p:nvSpPr>
          <p:cNvPr id="4" name="Title 3"/>
          <p:cNvSpPr>
            <a:spLocks noGrp="1"/>
          </p:cNvSpPr>
          <p:nvPr>
            <p:ph type="title"/>
          </p:nvPr>
        </p:nvSpPr>
        <p:spPr>
          <a:xfrm>
            <a:off x="1617585" y="501482"/>
            <a:ext cx="9472793" cy="701731"/>
          </a:xfrm>
        </p:spPr>
        <p:txBody>
          <a:bodyPr>
            <a:spAutoFit/>
          </a:bodyPr>
          <a:lstStyle/>
          <a:p>
            <a:pPr algn="l"/>
            <a:r>
              <a:rPr lang="en-US" u="sng" dirty="0" err="1">
                <a:solidFill>
                  <a:srgbClr val="FF0000"/>
                </a:solidFill>
              </a:rPr>
              <a:t>Hướng</a:t>
            </a:r>
            <a:r>
              <a:rPr lang="en-US" u="sng" dirty="0">
                <a:solidFill>
                  <a:srgbClr val="FF0000"/>
                </a:solidFill>
              </a:rPr>
              <a:t> </a:t>
            </a:r>
            <a:r>
              <a:rPr lang="en-US" u="sng" dirty="0" err="1">
                <a:solidFill>
                  <a:srgbClr val="FF0000"/>
                </a:solidFill>
              </a:rPr>
              <a:t>dẫn</a:t>
            </a:r>
            <a:r>
              <a:rPr lang="en-US" u="sng" dirty="0">
                <a:solidFill>
                  <a:srgbClr val="FF0000"/>
                </a:solidFill>
              </a:rPr>
              <a:t> </a:t>
            </a:r>
            <a:r>
              <a:rPr lang="en-US" u="sng" dirty="0" err="1">
                <a:solidFill>
                  <a:srgbClr val="FF0000"/>
                </a:solidFill>
              </a:rPr>
              <a:t>đọc</a:t>
            </a:r>
            <a:r>
              <a:rPr lang="en-US" u="sng" dirty="0">
                <a:solidFill>
                  <a:srgbClr val="FF0000"/>
                </a:solidFill>
              </a:rPr>
              <a:t> </a:t>
            </a:r>
            <a:r>
              <a:rPr lang="en-US" u="sng" dirty="0" err="1">
                <a:solidFill>
                  <a:srgbClr val="FF0000"/>
                </a:solidFill>
              </a:rPr>
              <a:t>bài</a:t>
            </a:r>
            <a:endParaRPr lang="vi-VN" u="sng" dirty="0">
              <a:solidFill>
                <a:srgbClr val="FF0000"/>
              </a:solidFill>
            </a:endParaRPr>
          </a:p>
        </p:txBody>
      </p:sp>
      <p:pic>
        <p:nvPicPr>
          <p:cNvPr id="3" name="Picture 2"/>
          <p:cNvPicPr>
            <a:picLocks noChangeAspect="1"/>
          </p:cNvPicPr>
          <p:nvPr/>
        </p:nvPicPr>
        <p:blipFill>
          <a:blip r:embed="rId1"/>
          <a:stretch>
            <a:fillRect/>
          </a:stretch>
        </p:blipFill>
        <p:spPr>
          <a:xfrm>
            <a:off x="6942445" y="2326191"/>
            <a:ext cx="4953631" cy="4444913"/>
          </a:xfrm>
          <a:prstGeom prst="ellipse">
            <a:avLst/>
          </a:prstGeom>
          <a:ln>
            <a:noFill/>
          </a:ln>
          <a:effectLst>
            <a:softEdge rad="112500"/>
          </a:effectLst>
        </p:spPr>
      </p:pic>
      <p:pic>
        <p:nvPicPr>
          <p:cNvPr id="6" name="Picture 5"/>
          <p:cNvPicPr>
            <a:picLocks noChangeAspect="1"/>
          </p:cNvPicPr>
          <p:nvPr/>
        </p:nvPicPr>
        <p:blipFill>
          <a:blip r:embed="rId2"/>
          <a:stretch>
            <a:fillRect/>
          </a:stretch>
        </p:blipFill>
        <p:spPr>
          <a:xfrm>
            <a:off x="2353045" y="3130833"/>
            <a:ext cx="4589400" cy="2707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3150</Words>
  <Application>WPS Slides</Application>
  <PresentationFormat>Widescreen</PresentationFormat>
  <Paragraphs>250</Paragraphs>
  <Slides>41</Slides>
  <Notes>19</Notes>
  <HiddenSlides>0</HiddenSlides>
  <MMClips>15</MMClips>
  <ScaleCrop>false</ScaleCrop>
  <HeadingPairs>
    <vt:vector size="6" baseType="variant">
      <vt:variant>
        <vt:lpstr>已用的字体</vt:lpstr>
      </vt:variant>
      <vt:variant>
        <vt:i4>20</vt:i4>
      </vt:variant>
      <vt:variant>
        <vt:lpstr>主题</vt:lpstr>
      </vt:variant>
      <vt:variant>
        <vt:i4>12</vt:i4>
      </vt:variant>
      <vt:variant>
        <vt:lpstr>幻灯片标题</vt:lpstr>
      </vt:variant>
      <vt:variant>
        <vt:i4>41</vt:i4>
      </vt:variant>
    </vt:vector>
  </HeadingPairs>
  <TitlesOfParts>
    <vt:vector size="73" baseType="lpstr">
      <vt:lpstr>Arial</vt:lpstr>
      <vt:lpstr>SimSun</vt:lpstr>
      <vt:lpstr>Wingdings</vt:lpstr>
      <vt:lpstr>Arial</vt:lpstr>
      <vt:lpstr>Microsoft YaHei</vt:lpstr>
      <vt:lpstr>Calibri</vt:lpstr>
      <vt:lpstr>Calibri</vt:lpstr>
      <vt:lpstr>Just Another Hand</vt:lpstr>
      <vt:lpstr>Segoe Print</vt:lpstr>
      <vt:lpstr>Times New Roman</vt:lpstr>
      <vt:lpstr>Times New Roman</vt:lpstr>
      <vt:lpstr>Arial-Rounded</vt:lpstr>
      <vt:lpstr>Arial Rounded MT Bold</vt:lpstr>
      <vt:lpstr>Arial Unicode MS</vt:lpstr>
      <vt:lpstr>UTM Avo</vt:lpstr>
      <vt:lpstr>HP001 5 hàng</vt:lpstr>
      <vt:lpstr>HP001 4 hang 1 ô ly</vt:lpstr>
      <vt:lpstr>HP001 4 hàng</vt:lpstr>
      <vt:lpstr>.VnAvant</vt:lpstr>
      <vt:lpstr>等线</vt:lpstr>
      <vt:lpstr>1_Office Theme</vt:lpstr>
      <vt:lpstr>6_Office Theme</vt:lpstr>
      <vt:lpstr>4_Office Theme</vt:lpstr>
      <vt:lpstr>1_Default Design</vt:lpstr>
      <vt:lpstr>3_Office Theme</vt:lpstr>
      <vt:lpstr>9_Office Theme</vt:lpstr>
      <vt:lpstr>8_Office Theme</vt:lpstr>
      <vt:lpstr>2_Default Design</vt:lpstr>
      <vt:lpstr>5_Office Theme</vt:lpstr>
      <vt:lpstr>7_Office Theme</vt:lpstr>
      <vt:lpstr>NỀN 5</vt:lpstr>
      <vt:lpstr>10_Office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đọc bài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 Chọn a hoặc b</vt:lpstr>
      <vt:lpstr>PowerPoint 演示文稿</vt:lpstr>
      <vt:lpstr>PowerPoint 演示文稿</vt:lpstr>
      <vt:lpstr>PowerPoint 演示文稿</vt:lpstr>
      <vt:lpstr>Chọn từ chỉ đặc điểm của mỗi đồ dùng học tập trong hình</vt:lpstr>
      <vt:lpstr>PowerPoint 演示文稿</vt:lpstr>
      <vt:lpstr>PowerPoint 演示文稿</vt:lpstr>
      <vt:lpstr>PowerPoint 演示文稿</vt:lpstr>
      <vt:lpstr>PowerPoint 演示文稿</vt:lpstr>
      <vt:lpstr>       Em vừa mua một cục tẩy mới. Nó có kích thước nhỏ nhắn hình vuông và có màu trắng. Ruột của tẩy rất dẻo, có mùi thơm và được bọc một lớp giấy trong suốt. Cục tẩy đã giúp ích cho em trong học tập.</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Phát</cp:lastModifiedBy>
  <cp:revision>53</cp:revision>
  <dcterms:created xsi:type="dcterms:W3CDTF">2021-05-25T10:05:00Z</dcterms:created>
  <dcterms:modified xsi:type="dcterms:W3CDTF">2025-04-14T04:56:13Z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1033-12.2.0.20795</vt:lpwstr>
  </property>
  <property fmtid="{D5CDD505-2E9C-101B-9397-08002B2CF9AE}" pid="3" name="ICV">
    <vt:lpwstr>AEE7D4AD28CB45CC9DBBA338F8B537B6_12</vt:lpwstr>
  </property>
</Properties>
</file>