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99" r:id="rId3"/>
    <p:sldId id="316" r:id="rId4"/>
    <p:sldId id="317" r:id="rId5"/>
    <p:sldId id="318" r:id="rId6"/>
    <p:sldId id="319" r:id="rId7"/>
    <p:sldId id="411" r:id="rId8"/>
    <p:sldId id="369" r:id="rId10"/>
    <p:sldId id="370" r:id="rId11"/>
    <p:sldId id="414" r:id="rId12"/>
    <p:sldId id="375" r:id="rId13"/>
    <p:sldId id="376" r:id="rId14"/>
    <p:sldId id="341" r:id="rId15"/>
    <p:sldId id="298" r:id="rId16"/>
    <p:sldId id="415" r:id="rId17"/>
    <p:sldId id="416" r:id="rId18"/>
    <p:sldId id="417" r:id="rId19"/>
    <p:sldId id="300" r:id="rId20"/>
    <p:sldId id="301" r:id="rId21"/>
    <p:sldId id="418" r:id="rId22"/>
    <p:sldId id="419" r:id="rId23"/>
    <p:sldId id="42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96000" y="394405"/>
            <a:ext cx="10800000" cy="792000"/>
          </a:xfrm>
        </p:spPr>
        <p:txBody>
          <a:bodyPr/>
          <a:lstStyle>
            <a:lvl1pPr algn="ctr"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16FB3-29AD-4AC0-9EB2-5C86A75010B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A588C-AED2-4DCB-B3BE-0C53DEFF078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microsoft.com/office/2007/relationships/media" Target="../media/media3.mp3"/><Relationship Id="rId8" Type="http://schemas.openxmlformats.org/officeDocument/2006/relationships/audio" Target="../media/media3.mp3"/><Relationship Id="rId7" Type="http://schemas.openxmlformats.org/officeDocument/2006/relationships/image" Target="../media/image14.png"/><Relationship Id="rId6" Type="http://schemas.openxmlformats.org/officeDocument/2006/relationships/image" Target="../media/image10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1" Type="http://schemas.openxmlformats.org/officeDocument/2006/relationships/slideLayout" Target="../slideLayouts/slideLayout7.xml"/><Relationship Id="rId10" Type="http://schemas.openxmlformats.org/officeDocument/2006/relationships/audio" Target="../media/audio3.wav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0.png"/><Relationship Id="rId5" Type="http://schemas.microsoft.com/office/2007/relationships/media" Target="../media/media4.mp3"/><Relationship Id="rId4" Type="http://schemas.openxmlformats.org/officeDocument/2006/relationships/audio" Target="../media/media4.mp3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3" Type="http://schemas.openxmlformats.org/officeDocument/2006/relationships/slideLayout" Target="../slideLayouts/slideLayout7.xml"/><Relationship Id="rId12" Type="http://schemas.openxmlformats.org/officeDocument/2006/relationships/audio" Target="../media/audio3.wav"/><Relationship Id="rId11" Type="http://schemas.microsoft.com/office/2007/relationships/media" Target="../media/media5.mp3"/><Relationship Id="rId10" Type="http://schemas.openxmlformats.org/officeDocument/2006/relationships/audio" Target="../media/media5.mp3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9" Type="http://schemas.microsoft.com/office/2007/relationships/media" Target="../media/media6.mp3"/><Relationship Id="rId8" Type="http://schemas.openxmlformats.org/officeDocument/2006/relationships/audio" Target="../media/media6.mp3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0.png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9" Type="http://schemas.microsoft.com/office/2007/relationships/media" Target="../media/media1.mp3"/><Relationship Id="rId8" Type="http://schemas.openxmlformats.org/officeDocument/2006/relationships/audio" Target="../media/media1.mp3"/><Relationship Id="rId7" Type="http://schemas.openxmlformats.org/officeDocument/2006/relationships/image" Target="../media/image9.png"/><Relationship Id="rId6" Type="http://schemas.openxmlformats.org/officeDocument/2006/relationships/slide" Target="slide1.xml"/><Relationship Id="rId5" Type="http://schemas.openxmlformats.org/officeDocument/2006/relationships/slide" Target="slide4.xml"/><Relationship Id="rId4" Type="http://schemas.openxmlformats.org/officeDocument/2006/relationships/image" Target="../media/image8.png"/><Relationship Id="rId3" Type="http://schemas.openxmlformats.org/officeDocument/2006/relationships/slide" Target="slide5.xml"/><Relationship Id="rId2" Type="http://schemas.openxmlformats.org/officeDocument/2006/relationships/image" Target="../media/image7.png"/><Relationship Id="rId12" Type="http://schemas.openxmlformats.org/officeDocument/2006/relationships/slideLayout" Target="../slideLayouts/slideLayout7.xml"/><Relationship Id="rId11" Type="http://schemas.openxmlformats.org/officeDocument/2006/relationships/audio" Target="../media/audio2.wav"/><Relationship Id="rId10" Type="http://schemas.openxmlformats.org/officeDocument/2006/relationships/image" Target="../media/image10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media" Target="../media/media3.mp3"/><Relationship Id="rId8" Type="http://schemas.openxmlformats.org/officeDocument/2006/relationships/audio" Target="../media/media3.mp3"/><Relationship Id="rId7" Type="http://schemas.openxmlformats.org/officeDocument/2006/relationships/image" Target="../media/image14.png"/><Relationship Id="rId6" Type="http://schemas.openxmlformats.org/officeDocument/2006/relationships/image" Target="../media/image10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1" Type="http://schemas.openxmlformats.org/officeDocument/2006/relationships/slideLayout" Target="../slideLayouts/slideLayout7.xml"/><Relationship Id="rId10" Type="http://schemas.openxmlformats.org/officeDocument/2006/relationships/audio" Target="../media/audio1.wav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0.png"/><Relationship Id="rId5" Type="http://schemas.microsoft.com/office/2007/relationships/media" Target="../media/media4.mp3"/><Relationship Id="rId4" Type="http://schemas.openxmlformats.org/officeDocument/2006/relationships/audio" Target="../media/media4.mp3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3" Type="http://schemas.openxmlformats.org/officeDocument/2006/relationships/slideLayout" Target="../slideLayouts/slideLayout7.xml"/><Relationship Id="rId12" Type="http://schemas.openxmlformats.org/officeDocument/2006/relationships/audio" Target="../media/audio1.wav"/><Relationship Id="rId11" Type="http://schemas.microsoft.com/office/2007/relationships/media" Target="../media/media5.mp3"/><Relationship Id="rId10" Type="http://schemas.openxmlformats.org/officeDocument/2006/relationships/audio" Target="../media/media5.mp3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microsoft.com/office/2007/relationships/media" Target="../media/media1.mp3"/><Relationship Id="rId7" Type="http://schemas.openxmlformats.org/officeDocument/2006/relationships/audio" Target="../media/media1.mp3"/><Relationship Id="rId6" Type="http://schemas.openxmlformats.org/officeDocument/2006/relationships/image" Target="../media/image9.png"/><Relationship Id="rId5" Type="http://schemas.openxmlformats.org/officeDocument/2006/relationships/slide" Target="slide7.xml"/><Relationship Id="rId4" Type="http://schemas.openxmlformats.org/officeDocument/2006/relationships/slide" Target="slide1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7.xml"/><Relationship Id="rId11" Type="http://schemas.openxmlformats.org/officeDocument/2006/relationships/audio" Target="../media/audio2.wav"/><Relationship Id="rId10" Type="http://schemas.openxmlformats.org/officeDocument/2006/relationships/slide" Target="slide8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9" Type="http://schemas.microsoft.com/office/2007/relationships/media" Target="../media/media3.mp3"/><Relationship Id="rId8" Type="http://schemas.openxmlformats.org/officeDocument/2006/relationships/audio" Target="../media/media3.mp3"/><Relationship Id="rId7" Type="http://schemas.openxmlformats.org/officeDocument/2006/relationships/image" Target="../media/image14.png"/><Relationship Id="rId6" Type="http://schemas.openxmlformats.org/officeDocument/2006/relationships/image" Target="../media/image10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1" Type="http://schemas.openxmlformats.org/officeDocument/2006/relationships/slideLayout" Target="../slideLayouts/slideLayout7.xml"/><Relationship Id="rId10" Type="http://schemas.openxmlformats.org/officeDocument/2006/relationships/audio" Target="../media/audio3.wav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0.png"/><Relationship Id="rId5" Type="http://schemas.microsoft.com/office/2007/relationships/media" Target="../media/media4.mp3"/><Relationship Id="rId4" Type="http://schemas.openxmlformats.org/officeDocument/2006/relationships/audio" Target="../media/media4.mp3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3" Type="http://schemas.openxmlformats.org/officeDocument/2006/relationships/slideLayout" Target="../slideLayouts/slideLayout7.xml"/><Relationship Id="rId12" Type="http://schemas.openxmlformats.org/officeDocument/2006/relationships/audio" Target="../media/audio3.wav"/><Relationship Id="rId11" Type="http://schemas.microsoft.com/office/2007/relationships/media" Target="../media/media5.mp3"/><Relationship Id="rId10" Type="http://schemas.openxmlformats.org/officeDocument/2006/relationships/audio" Target="../media/media5.mp3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" Target="slide11.xml"/><Relationship Id="rId8" Type="http://schemas.openxmlformats.org/officeDocument/2006/relationships/image" Target="../media/image10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9.png"/><Relationship Id="rId4" Type="http://schemas.openxmlformats.org/officeDocument/2006/relationships/slide" Target="slide4.xml"/><Relationship Id="rId3" Type="http://schemas.openxmlformats.org/officeDocument/2006/relationships/slide" Target="slide1.xml"/><Relationship Id="rId2" Type="http://schemas.openxmlformats.org/officeDocument/2006/relationships/image" Target="../media/image8.png"/><Relationship Id="rId11" Type="http://schemas.openxmlformats.org/officeDocument/2006/relationships/slideLayout" Target="../slideLayouts/slideLayout7.xml"/><Relationship Id="rId10" Type="http://schemas.openxmlformats.org/officeDocument/2006/relationships/audio" Target="../media/audio2.wav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2831358" y="344261"/>
            <a:ext cx="6449757" cy="2142308"/>
          </a:xfrm>
          <a:prstGeom prst="horizontalScroll">
            <a:avLst>
              <a:gd name="adj" fmla="val 25000"/>
            </a:avLst>
          </a:prstGeom>
          <a:solidFill>
            <a:srgbClr val="FF0066"/>
          </a:solidFill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00225" y="2923086"/>
            <a:ext cx="94365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3556000" y="3260408"/>
            <a:ext cx="5080000" cy="337185"/>
          </a:xfrm>
          <a:prstGeom prst="rect">
            <a:avLst/>
          </a:prstGeom>
        </p:spPr>
        <p:txBody>
          <a:bodyPr>
            <a:spAutoFit/>
          </a:bodyPr>
          <a:p>
            <a:r>
              <a:rPr lang="en-US" altLang="en-US" sz="1600" b="0"/>
              <a:t> </a:t>
            </a:r>
            <a:endParaRPr sz="1600" b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!!!</a:t>
              </a:r>
              <a:endParaRPr lang="en-US" sz="5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endParaRPr>
            </a:p>
          </p:txBody>
        </p:sp>
      </p:grpSp>
      <p:pic>
        <p:nvPicPr>
          <p:cNvPr id="16" name="Picture 15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>
            <a:fillRect/>
          </a:stretch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Đúng</a:t>
              </a:r>
              <a:r>
                <a:rPr lang="en-US" sz="5400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 </a:t>
              </a:r>
              <a:r>
                <a:rPr lang="en-US" sz="5400" dirty="0" err="1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rồi</a:t>
              </a:r>
              <a:r>
                <a:rPr lang="en-US" sz="5400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!</a:t>
              </a:r>
              <a:endParaRPr lang="en-US" sz="5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>
            <a:fillRect/>
          </a:stretch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 smtClean="0">
                  <a:ln w="28575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+1 </a:t>
              </a:r>
              <a:endParaRPr lang="en-US" sz="8800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600" b="1" kern="0" spc="50" noProof="0" dirty="0" smtClean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NO BỤNG RỒI!!!</a:t>
            </a:r>
            <a:endParaRPr kumimoji="0" lang="en-US" sz="9600" b="1" i="0" u="none" strike="noStrike" kern="0" spc="50" normalizeH="0" baseline="0" noProof="0" dirty="0" smtClean="0">
              <a:ln w="2857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581c6ee138d9f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1304" y="693477"/>
            <a:ext cx="8945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94211" y="114984"/>
            <a:ext cx="4607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38490" y="1511258"/>
            <a:ext cx="42016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Rền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trễ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sên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Vè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43575" y="2619375"/>
            <a:ext cx="457200" cy="95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400675" y="3727492"/>
            <a:ext cx="457200" cy="95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476750" y="4905375"/>
            <a:ext cx="1724025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"/>
          <a:srcRect l="42865" t="12892" r="36368" b="25903"/>
          <a:stretch>
            <a:fillRect/>
          </a:stretch>
        </p:blipFill>
        <p:spPr>
          <a:xfrm>
            <a:off x="7239000" y="1204913"/>
            <a:ext cx="1857375" cy="24193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"/>
          <a:srcRect l="60810" t="69036" r="14802"/>
          <a:stretch>
            <a:fillRect/>
          </a:stretch>
        </p:blipFill>
        <p:spPr>
          <a:xfrm>
            <a:off x="8510587" y="4135699"/>
            <a:ext cx="2181225" cy="12239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"/>
          <a:srcRect l="69755" t="21807" r="3834" b="36265"/>
          <a:stretch>
            <a:fillRect/>
          </a:stretch>
        </p:blipFill>
        <p:spPr>
          <a:xfrm>
            <a:off x="9601199" y="1790700"/>
            <a:ext cx="2362200" cy="1657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714750" cy="2736215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4186555" y="0"/>
            <a:ext cx="3915410" cy="273685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8573770" y="0"/>
            <a:ext cx="3684905" cy="273685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-635" y="3256915"/>
            <a:ext cx="3714115" cy="305562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5"/>
          <a:stretch>
            <a:fillRect/>
          </a:stretch>
        </p:blipFill>
        <p:spPr>
          <a:xfrm>
            <a:off x="4186555" y="3256915"/>
            <a:ext cx="3905885" cy="3054985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6"/>
          <a:stretch>
            <a:fillRect/>
          </a:stretch>
        </p:blipFill>
        <p:spPr>
          <a:xfrm>
            <a:off x="8565515" y="3256915"/>
            <a:ext cx="3626485" cy="305562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669290" y="2611755"/>
            <a:ext cx="222313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  <a:latin typeface="iCiel Cadena" panose="02000503000000020004" charset="0"/>
              </a:rPr>
              <a:t>Con bọ rùa</a:t>
            </a:r>
            <a:endParaRPr lang="en-US" sz="36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latin typeface="iCiel Cadena" panose="0200050300000002000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4984115" y="2682875"/>
            <a:ext cx="199453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  <a:latin typeface="iCiel Cadena" panose="02000503000000020004" charset="0"/>
              </a:rPr>
              <a:t>Con muỗi</a:t>
            </a:r>
            <a:endParaRPr lang="en-US" sz="36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latin typeface="iCiel Cadena" panose="02000503000000020004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9267190" y="2682875"/>
            <a:ext cx="175641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  <a:latin typeface="iCiel Cadena" panose="02000503000000020004" charset="0"/>
              </a:rPr>
              <a:t>Con ong</a:t>
            </a:r>
            <a:endParaRPr lang="en-US" sz="36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latin typeface="iCiel Cadena" panose="02000503000000020004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9267190" y="6212840"/>
            <a:ext cx="220345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  <a:latin typeface="iCiel Cadena" panose="02000503000000020004" charset="0"/>
              </a:rPr>
              <a:t>Con bướm</a:t>
            </a:r>
            <a:endParaRPr lang="en-US" sz="36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latin typeface="iCiel Cadena" panose="02000503000000020004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5153660" y="6212840"/>
            <a:ext cx="198183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  <a:latin typeface="iCiel Cadena" panose="02000503000000020004" charset="0"/>
              </a:rPr>
              <a:t>Con nhện</a:t>
            </a:r>
            <a:endParaRPr lang="en-US" sz="36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latin typeface="iCiel Cadena" panose="02000503000000020004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669290" y="6212840"/>
            <a:ext cx="269494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  <a:latin typeface="iCiel Cadena" panose="02000503000000020004" charset="0"/>
              </a:rPr>
              <a:t>Con chim sâu</a:t>
            </a:r>
            <a:endParaRPr lang="en-US" sz="36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latin typeface="iCiel Cadena" panose="020005030000000200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4" grpId="0"/>
      <p:bldP spid="14" grpId="1"/>
      <p:bldP spid="13" grpId="0"/>
      <p:bldP spid="13" grpId="1"/>
      <p:bldP spid="12" grpId="0"/>
      <p:bldP spid="1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46629" y="272831"/>
            <a:ext cx="10926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owchart: Terminator 7"/>
          <p:cNvSpPr/>
          <p:nvPr/>
        </p:nvSpPr>
        <p:spPr>
          <a:xfrm>
            <a:off x="1200150" y="2047875"/>
            <a:ext cx="3638550" cy="838200"/>
          </a:xfrm>
          <a:prstGeom prst="flowChartTermina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sầu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lowchart: Terminator 8"/>
          <p:cNvSpPr/>
          <p:nvPr/>
        </p:nvSpPr>
        <p:spPr>
          <a:xfrm>
            <a:off x="1200150" y="3609975"/>
            <a:ext cx="3638550" cy="838200"/>
          </a:xfrm>
          <a:prstGeom prst="flowChartTermina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 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Terminator 9"/>
          <p:cNvSpPr/>
          <p:nvPr/>
        </p:nvSpPr>
        <p:spPr>
          <a:xfrm>
            <a:off x="1200150" y="5172075"/>
            <a:ext cx="3638550" cy="838200"/>
          </a:xfrm>
          <a:prstGeom prst="flowChartTermina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733675" y="1159668"/>
            <a:ext cx="571500" cy="647700"/>
          </a:xfrm>
          <a:prstGeom prst="ellips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239250" y="1159668"/>
            <a:ext cx="571500" cy="647700"/>
          </a:xfrm>
          <a:prstGeom prst="ellips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Terminator 12"/>
          <p:cNvSpPr/>
          <p:nvPr/>
        </p:nvSpPr>
        <p:spPr>
          <a:xfrm>
            <a:off x="7115175" y="2047875"/>
            <a:ext cx="4229100" cy="838200"/>
          </a:xfrm>
          <a:prstGeom prst="flowChartTerminator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Terminator 13"/>
          <p:cNvSpPr/>
          <p:nvPr/>
        </p:nvSpPr>
        <p:spPr>
          <a:xfrm>
            <a:off x="7410450" y="3594995"/>
            <a:ext cx="4229100" cy="838200"/>
          </a:xfrm>
          <a:prstGeom prst="flowChartTerminator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lowchart: Terminator 14"/>
          <p:cNvSpPr/>
          <p:nvPr/>
        </p:nvSpPr>
        <p:spPr>
          <a:xfrm>
            <a:off x="7305675" y="5142808"/>
            <a:ext cx="4229100" cy="838200"/>
          </a:xfrm>
          <a:prstGeom prst="flowChartTerminator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Curved Connector 16"/>
          <p:cNvCxnSpPr>
            <a:stCxn id="8" idx="3"/>
            <a:endCxn id="13" idx="1"/>
          </p:cNvCxnSpPr>
          <p:nvPr/>
        </p:nvCxnSpPr>
        <p:spPr>
          <a:xfrm>
            <a:off x="4838700" y="2466975"/>
            <a:ext cx="2276475" cy="12700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>
            <a:endCxn id="15" idx="1"/>
          </p:cNvCxnSpPr>
          <p:nvPr/>
        </p:nvCxnSpPr>
        <p:spPr>
          <a:xfrm>
            <a:off x="4838700" y="4046538"/>
            <a:ext cx="2466975" cy="1515370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/>
          <p:cNvCxnSpPr>
            <a:endCxn id="14" idx="1"/>
          </p:cNvCxnSpPr>
          <p:nvPr/>
        </p:nvCxnSpPr>
        <p:spPr>
          <a:xfrm flipV="1">
            <a:off x="4838700" y="4014095"/>
            <a:ext cx="2571750" cy="1594543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2" grpId="0" animBg="1"/>
      <p:bldP spid="11" grpId="1" animBg="1"/>
      <p:bldP spid="12" grpId="1" animBg="1"/>
      <p:bldP spid="8" grpId="0" animBg="1"/>
      <p:bldP spid="9" grpId="0" animBg="1"/>
      <p:bldP spid="10" grpId="0" animBg="1"/>
      <p:bldP spid="8" grpId="1" animBg="1"/>
      <p:bldP spid="9" grpId="1" animBg="1"/>
      <p:bldP spid="10" grpId="1" animBg="1"/>
      <p:bldP spid="13" grpId="0" animBg="1"/>
      <p:bldP spid="14" grpId="0" animBg="1"/>
      <p:bldP spid="15" grpId="0" animBg="1"/>
      <p:bldP spid="13" grpId="1" animBg="1"/>
      <p:bldP spid="14" grpId="1" animBg="1"/>
      <p:bldP spid="1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t="15885" r="3101" b="29166"/>
          <a:stretch>
            <a:fillRect/>
          </a:stretch>
        </p:blipFill>
        <p:spPr>
          <a:xfrm>
            <a:off x="757236" y="1857374"/>
            <a:ext cx="10941524" cy="26860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2863" y="256996"/>
            <a:ext cx="10926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45354" y="4943474"/>
            <a:ext cx="59012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-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81225" y="458470"/>
            <a:ext cx="7136765" cy="469074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3034" y="259791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13548" t="19986" r="55968" b="17188"/>
          <a:stretch>
            <a:fillRect/>
          </a:stretch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4961" y="3380959"/>
            <a:ext cx="1476972" cy="147697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17846" y="211214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600" b="1" kern="0" spc="50" noProof="0" dirty="0" smtClean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  <a:endParaRPr kumimoji="0" lang="en-US" sz="9600" b="1" i="0" u="none" strike="noStrike" kern="0" spc="50" normalizeH="0" baseline="0" noProof="0" dirty="0" smtClean="0">
              <a:ln w="2857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9"/>
          <p:cNvSpPr/>
          <p:nvPr/>
        </p:nvSpPr>
        <p:spPr>
          <a:xfrm>
            <a:off x="617846" y="6490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0" spc="50" normalizeH="0" baseline="0" noProof="0" dirty="0" smtClean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  <a:endParaRPr kumimoji="0" lang="en-US" sz="9600" b="1" i="0" u="none" strike="noStrike" kern="0" spc="50" normalizeH="0" baseline="0" noProof="0" dirty="0" smtClean="0">
              <a:ln w="2857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900"/>
                            </p:stCondLst>
                            <p:childTnLst>
                              <p:par>
                                <p:cTn id="5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5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 bldLvl="0" animBg="1"/>
      <p:bldP spid="2" grpId="0"/>
      <p:bldP spid="2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45030" y="1104265"/>
            <a:ext cx="7902575" cy="464947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/>
              </a:rPr>
              <a:t>CỦNG CỐ BÀI HỌC</a:t>
            </a:r>
            <a:endParaRPr kumimoji="0" lang="en-US" sz="80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Times New Roman" panose="02020603050405020304"/>
            </a:endParaRP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90" y="-48895"/>
            <a:ext cx="10265410" cy="3542665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/>
          <p:cNvSpPr/>
          <p:nvPr/>
        </p:nvSpPr>
        <p:spPr>
          <a:xfrm>
            <a:off x="3303905" y="679450"/>
            <a:ext cx="6647815" cy="25336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0" spc="50" normalizeH="0" baseline="0" noProof="0" dirty="0" smtClean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Lúc v</a:t>
            </a:r>
            <a:r>
              <a:rPr kumimoji="0" lang="en-US" altLang="en-US" sz="4000" b="1" i="0" u="none" strike="noStrike" kern="0" spc="50" normalizeH="0" baseline="0" noProof="0" dirty="0" smtClean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kumimoji="0" lang="en-US" altLang="en-US" sz="4000" b="1" i="0" u="none" strike="noStrike" kern="0" spc="50" normalizeH="0" baseline="0" noProof="0" dirty="0" smtClean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ơn cổ</a:t>
            </a:r>
            <a:endParaRPr kumimoji="0" lang="en-US" altLang="en-US" sz="4000" b="1" i="0" u="none" strike="noStrike" kern="0" spc="50" normalizeH="0" baseline="0" noProof="0" dirty="0" smtClean="0">
              <a:ln w="9525" cmpd="sng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0" spc="50" normalizeH="0" baseline="0" noProof="0" dirty="0" smtClean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Lúc rụt </a:t>
            </a:r>
            <a:r>
              <a:rPr kumimoji="0" lang="en-US" altLang="en-US" sz="4000" b="1" i="0" u="none" strike="noStrike" kern="0" spc="50" normalizeH="0" baseline="0" noProof="0" dirty="0" smtClean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</a:t>
            </a:r>
            <a:r>
              <a:rPr kumimoji="0" lang="en-US" altLang="en-US" sz="4000" b="1" i="0" u="none" strike="noStrike" kern="0" spc="50" normalizeH="0" baseline="0" noProof="0" dirty="0" smtClean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ầu</a:t>
            </a:r>
            <a:endParaRPr kumimoji="0" lang="en-US" altLang="en-US" sz="4000" b="1" i="0" u="none" strike="noStrike" kern="0" spc="50" normalizeH="0" baseline="0" noProof="0" dirty="0" smtClean="0">
              <a:ln w="9525" cmpd="sng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0" spc="50" normalizeH="0" baseline="0" noProof="0" dirty="0" smtClean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Hễ </a:t>
            </a:r>
            <a:r>
              <a:rPr kumimoji="0" lang="en-US" altLang="en-US" sz="4000" b="1" i="0" u="none" strike="noStrike" kern="0" spc="50" normalizeH="0" baseline="0" noProof="0" dirty="0" smtClean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</a:t>
            </a:r>
            <a:r>
              <a:rPr kumimoji="0" lang="en-US" altLang="en-US" sz="4000" b="1" i="0" u="none" strike="noStrike" kern="0" spc="50" normalizeH="0" baseline="0" noProof="0" dirty="0" smtClean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i </a:t>
            </a:r>
            <a:r>
              <a:rPr kumimoji="0" lang="en-US" altLang="en-US" sz="4000" b="1" i="0" u="none" strike="noStrike" kern="0" spc="50" normalizeH="0" baseline="0" noProof="0" dirty="0" smtClean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</a:t>
            </a:r>
            <a:r>
              <a:rPr kumimoji="0" lang="en-US" altLang="en-US" sz="4000" b="1" i="0" u="none" strike="noStrike" kern="0" spc="50" normalizeH="0" baseline="0" noProof="0" dirty="0" smtClean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ến </a:t>
            </a:r>
            <a:r>
              <a:rPr kumimoji="0" lang="en-US" altLang="en-US" sz="4000" b="1" i="0" u="none" strike="noStrike" kern="0" spc="50" normalizeH="0" baseline="0" noProof="0" dirty="0" smtClean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</a:t>
            </a:r>
            <a:r>
              <a:rPr kumimoji="0" lang="en-US" altLang="en-US" sz="4000" b="1" i="0" u="none" strike="noStrike" kern="0" spc="50" normalizeH="0" baseline="0" noProof="0" dirty="0" smtClean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âu</a:t>
            </a:r>
            <a:endParaRPr kumimoji="0" lang="en-US" altLang="en-US" sz="4000" b="1" i="0" u="none" strike="noStrike" kern="0" spc="50" normalizeH="0" baseline="0" noProof="0" dirty="0" smtClean="0">
              <a:ln w="9525" cmpd="sng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0" spc="50" normalizeH="0" baseline="0" noProof="0" dirty="0" smtClean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Cổng nhà </a:t>
            </a:r>
            <a:r>
              <a:rPr kumimoji="0" lang="en-US" altLang="en-US" sz="4000" b="1" i="0" u="none" strike="noStrike" kern="0" spc="50" normalizeH="0" baseline="0" noProof="0" dirty="0" smtClean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</a:t>
            </a:r>
            <a:r>
              <a:rPr kumimoji="0" lang="en-US" altLang="en-US" sz="4000" b="1" i="0" u="none" strike="noStrike" kern="0" spc="50" normalizeH="0" baseline="0" noProof="0" dirty="0" smtClean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i </a:t>
            </a:r>
            <a:r>
              <a:rPr kumimoji="0" lang="en-US" altLang="en-US" sz="4000" b="1" i="0" u="none" strike="noStrike" kern="0" spc="50" normalizeH="0" baseline="0" noProof="0" dirty="0" smtClean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</a:t>
            </a:r>
            <a:r>
              <a:rPr kumimoji="0" lang="en-US" altLang="en-US" sz="4000" b="1" i="0" u="none" strike="noStrike" kern="0" spc="50" normalizeH="0" baseline="0" noProof="0" dirty="0" smtClean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ó.</a:t>
            </a:r>
            <a:endParaRPr kumimoji="0" lang="en-US" altLang="en-US" sz="4000" b="1" i="0" u="none" strike="noStrike" kern="0" spc="50" normalizeH="0" baseline="0" noProof="0" dirty="0" smtClean="0">
              <a:ln w="9525" cmpd="sng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sp>
        <p:nvSpPr>
          <p:cNvPr id="8" name="TextBox 7">
            <a:hlinkClick r:id="rId6" action="ppaction://hlinksldjump"/>
          </p:cNvPr>
          <p:cNvSpPr txBox="1"/>
          <p:nvPr/>
        </p:nvSpPr>
        <p:spPr>
          <a:xfrm>
            <a:off x="4396105" y="3648710"/>
            <a:ext cx="666750" cy="10147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6000" dirty="0" smtClean="0">
                <a:ln w="28575">
                  <a:solidFill>
                    <a:schemeClr val="tx1"/>
                  </a:solidFill>
                </a:ln>
                <a:solidFill>
                  <a:srgbClr val="C37930"/>
                </a:solidFill>
                <a:latin typeface="iCiel Cadena" panose="02000503000000020004" charset="0"/>
              </a:rPr>
              <a:t>A</a:t>
            </a:r>
            <a:endParaRPr lang="en-US" sz="6000" dirty="0">
              <a:ln w="28575">
                <a:solidFill>
                  <a:schemeClr val="tx1"/>
                </a:solidFill>
              </a:ln>
              <a:solidFill>
                <a:srgbClr val="C37930"/>
              </a:solidFill>
              <a:latin typeface="iCiel Cadena" panose="02000503000000020004" charset="0"/>
            </a:endParaRPr>
          </a:p>
        </p:txBody>
      </p:sp>
      <p:sp>
        <p:nvSpPr>
          <p:cNvPr id="29" name="TextBox 28">
            <a:hlinkClick r:id="rId6" action="ppaction://hlinksldjump"/>
          </p:cNvPr>
          <p:cNvSpPr txBox="1"/>
          <p:nvPr/>
        </p:nvSpPr>
        <p:spPr>
          <a:xfrm>
            <a:off x="6889115" y="3640455"/>
            <a:ext cx="705485" cy="14579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r>
              <a:rPr lang="en-US" sz="7200" dirty="0" smtClean="0">
                <a:ln w="28575">
                  <a:solidFill>
                    <a:schemeClr val="tx1"/>
                  </a:solidFill>
                </a:ln>
                <a:solidFill>
                  <a:srgbClr val="C37930"/>
                </a:solidFill>
                <a:latin typeface="iCiel Cadena" panose="02000503000000020004" charset="0"/>
              </a:rPr>
              <a:t>B</a:t>
            </a:r>
            <a:endParaRPr lang="en-US" sz="7200" dirty="0">
              <a:ln w="28575">
                <a:solidFill>
                  <a:schemeClr val="tx1"/>
                </a:solidFill>
              </a:ln>
              <a:solidFill>
                <a:srgbClr val="C37930"/>
              </a:solidFill>
              <a:latin typeface="iCiel Cadena" panose="02000503000000020004" charset="0"/>
            </a:endParaRPr>
          </a:p>
        </p:txBody>
      </p:sp>
      <p:sp>
        <p:nvSpPr>
          <p:cNvPr id="31" name="TextBox 30">
            <a:hlinkClick r:id="rId3" action="ppaction://hlinksldjump"/>
          </p:cNvPr>
          <p:cNvSpPr txBox="1"/>
          <p:nvPr/>
        </p:nvSpPr>
        <p:spPr>
          <a:xfrm>
            <a:off x="1254125" y="3771900"/>
            <a:ext cx="26949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en-US" sz="4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Con ốc sên</a:t>
            </a:r>
            <a:endParaRPr lang="en-US" altLang="en-US" sz="4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iCiel Cadena" panose="0200050300000002000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35980" y="5098536"/>
            <a:ext cx="4091706" cy="1422439"/>
            <a:chOff x="935980" y="5098536"/>
            <a:chExt cx="4091706" cy="1422439"/>
          </a:xfrm>
        </p:grpSpPr>
        <p:pic>
          <p:nvPicPr>
            <p:cNvPr id="13" name="Picture 12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sp>
          <p:nvSpPr>
            <p:cNvPr id="28" name="TextBox 27">
              <a:hlinkClick r:id="rId6" action="ppaction://hlinksldjump"/>
            </p:cNvPr>
            <p:cNvSpPr txBox="1"/>
            <p:nvPr/>
          </p:nvSpPr>
          <p:spPr>
            <a:xfrm>
              <a:off x="4395861" y="5302381"/>
              <a:ext cx="631825" cy="10147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ln w="28575">
                    <a:solidFill>
                      <a:schemeClr val="tx1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C</a:t>
              </a:r>
              <a:endParaRPr lang="en-US" sz="6000" dirty="0">
                <a:ln w="28575">
                  <a:solidFill>
                    <a:schemeClr val="tx1"/>
                  </a:solidFill>
                </a:ln>
                <a:solidFill>
                  <a:srgbClr val="C37930"/>
                </a:solidFill>
                <a:latin typeface="iCiel Cadena" panose="0200050300000002000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181725" y="5302371"/>
              <a:ext cx="3214370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en-US" sz="48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Con voi</a:t>
              </a:r>
              <a:endParaRPr lang="en-US" altLang="en-US" sz="4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7887967" y="3648941"/>
            <a:ext cx="267525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en-US" sz="4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Con bọ rùa</a:t>
            </a:r>
            <a:endParaRPr lang="en-US" altLang="en-US" sz="4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iCiel Cadena" panose="0200050300000002000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511550" cy="1422439"/>
            <a:chOff x="7595379" y="5098536"/>
            <a:chExt cx="3511550" cy="1422439"/>
          </a:xfrm>
        </p:grpSpPr>
        <p:pic>
          <p:nvPicPr>
            <p:cNvPr id="24" name="Picture 23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7888114" y="5414131"/>
              <a:ext cx="3218815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en-US" sz="40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Con bọ hung</a:t>
              </a:r>
              <a:endParaRPr lang="en-US" altLang="en-US" sz="4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endParaRP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sp>
        <p:nvSpPr>
          <p:cNvPr id="30" name="TextBox 29">
            <a:hlinkClick r:id="rId6" action="ppaction://hlinksldjump"/>
          </p:cNvPr>
          <p:cNvSpPr txBox="1"/>
          <p:nvPr/>
        </p:nvSpPr>
        <p:spPr>
          <a:xfrm>
            <a:off x="6889115" y="5302250"/>
            <a:ext cx="694055" cy="10147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6000" dirty="0">
                <a:ln w="28575">
                  <a:solidFill>
                    <a:schemeClr val="tx1"/>
                  </a:solidFill>
                </a:ln>
                <a:solidFill>
                  <a:srgbClr val="C37930"/>
                </a:solidFill>
                <a:latin typeface="iCiel Cadena" panose="02000503000000020004" charset="0"/>
              </a:rPr>
              <a:t>D</a:t>
            </a:r>
            <a:endParaRPr lang="en-US" sz="6000" dirty="0">
              <a:ln w="28575">
                <a:solidFill>
                  <a:schemeClr val="tx1"/>
                </a:solidFill>
              </a:ln>
              <a:solidFill>
                <a:srgbClr val="C37930"/>
              </a:solidFill>
              <a:latin typeface="iCiel Cadena" panose="020005030000000200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8" grpId="0"/>
      <p:bldP spid="31" grpId="1"/>
      <p:bldP spid="8" grpId="1"/>
      <p:bldP spid="29" grpId="0"/>
      <p:bldP spid="33" grpId="0"/>
      <p:bldP spid="29" grpId="1"/>
      <p:bldP spid="33" grpId="1"/>
      <p:bldP spid="30" grpId="0"/>
      <p:bldP spid="3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!!!</a:t>
              </a:r>
              <a:endParaRPr lang="en-US" sz="5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endParaRPr>
            </a:p>
          </p:txBody>
        </p:sp>
      </p:grpSp>
      <p:pic>
        <p:nvPicPr>
          <p:cNvPr id="16" name="Picture 15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>
            <a:fillRect/>
          </a:stretch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Đúng</a:t>
              </a:r>
              <a:r>
                <a:rPr lang="en-US" sz="5400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 </a:t>
              </a:r>
              <a:r>
                <a:rPr lang="en-US" sz="5400" dirty="0" err="1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rồi</a:t>
              </a:r>
              <a:r>
                <a:rPr lang="en-US" sz="5400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!</a:t>
              </a:r>
              <a:endParaRPr lang="en-US" sz="5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>
            <a:fillRect/>
          </a:stretch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 smtClean="0">
                  <a:ln w="28575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+1 </a:t>
              </a:r>
              <a:endParaRPr lang="en-US" sz="8800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90" y="-788035"/>
            <a:ext cx="10265410" cy="4212590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/>
          <p:cNvSpPr/>
          <p:nvPr/>
        </p:nvSpPr>
        <p:spPr>
          <a:xfrm>
            <a:off x="3298825" y="298450"/>
            <a:ext cx="7049770" cy="28384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5400" b="1" i="0" u="none" strike="noStrike" kern="0" spc="50" normalizeH="0" baseline="0" noProof="0" dirty="0" smtClean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Mình mặc áo tía,</a:t>
            </a:r>
            <a:endParaRPr kumimoji="0" lang="en-US" altLang="en-US" sz="5400" b="1" i="0" u="none" strike="noStrike" kern="0" spc="50" normalizeH="0" baseline="0" noProof="0" dirty="0" smtClean="0">
              <a:ln w="9525" cmpd="sng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5400" b="1" i="0" u="none" strike="noStrike" kern="0" spc="50" normalizeH="0" baseline="0" noProof="0" dirty="0" smtClean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</a:t>
            </a:r>
            <a:r>
              <a:rPr kumimoji="0" lang="en-US" altLang="en-US" sz="5400" b="1" i="0" u="none" strike="noStrike" kern="0" spc="50" normalizeH="0" baseline="0" noProof="0" dirty="0" smtClean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ầu </a:t>
            </a:r>
            <a:r>
              <a:rPr kumimoji="0" lang="en-US" altLang="en-US" sz="5400" b="1" i="0" u="none" strike="noStrike" kern="0" spc="50" normalizeH="0" baseline="0" noProof="0" dirty="0" smtClean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</a:t>
            </a:r>
            <a:r>
              <a:rPr kumimoji="0" lang="en-US" altLang="en-US" sz="5400" b="1" i="0" u="none" strike="noStrike" kern="0" spc="50" normalizeH="0" baseline="0" noProof="0" dirty="0" smtClean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ội m</a:t>
            </a:r>
            <a:r>
              <a:rPr kumimoji="0" lang="en-US" altLang="en-US" sz="5400" b="1" i="0" u="none" strike="noStrike" kern="0" spc="50" normalizeH="0" baseline="0" noProof="0" dirty="0" smtClean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ũ</a:t>
            </a:r>
            <a:r>
              <a:rPr kumimoji="0" lang="en-US" altLang="en-US" sz="5400" b="1" i="0" u="none" strike="noStrike" kern="0" spc="50" normalizeH="0" baseline="0" noProof="0" dirty="0" smtClean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lông,</a:t>
            </a:r>
            <a:endParaRPr kumimoji="0" lang="en-US" altLang="en-US" sz="5400" b="1" i="0" u="none" strike="noStrike" kern="0" spc="50" normalizeH="0" baseline="0" noProof="0" dirty="0" smtClean="0">
              <a:ln w="9525" cmpd="sng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5400" b="1" i="0" u="none" strike="noStrike" kern="0" spc="50" normalizeH="0" baseline="0" noProof="0" dirty="0" smtClean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Thích làm nhạc công,</a:t>
            </a:r>
            <a:endParaRPr kumimoji="0" lang="en-US" altLang="en-US" sz="5400" b="1" i="0" u="none" strike="noStrike" kern="0" spc="50" normalizeH="0" baseline="0" noProof="0" dirty="0" smtClean="0">
              <a:ln w="9525" cmpd="sng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5400" b="1" i="0" u="none" strike="noStrike" kern="0" spc="50" normalizeH="0" baseline="0" noProof="0" dirty="0" smtClean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</a:t>
            </a:r>
            <a:r>
              <a:rPr kumimoji="0" lang="en-US" altLang="en-US" sz="5400" b="1" i="0" u="none" strike="noStrike" kern="0" spc="50" normalizeH="0" baseline="0" noProof="0" dirty="0" smtClean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êm h</a:t>
            </a:r>
            <a:r>
              <a:rPr kumimoji="0" lang="en-US" altLang="en-US" sz="5400" b="1" i="0" u="none" strike="noStrike" kern="0" spc="50" normalizeH="0" baseline="0" noProof="0" dirty="0" smtClean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è</a:t>
            </a:r>
            <a:r>
              <a:rPr kumimoji="0" lang="en-US" altLang="en-US" sz="5400" b="1" i="0" u="none" strike="noStrike" kern="0" spc="50" normalizeH="0" baseline="0" noProof="0" dirty="0" smtClean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ca hát</a:t>
            </a:r>
            <a:endParaRPr kumimoji="0" lang="en-US" altLang="en-US" sz="5400" b="1" i="0" u="none" strike="noStrike" kern="0" spc="50" normalizeH="0" baseline="0" noProof="0" dirty="0" smtClean="0">
              <a:ln w="9525" cmpd="sng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hlinkClick r:id="rId4" action="ppaction://hlinksldjump"/>
          </p:cNvPr>
          <p:cNvSpPr txBox="1"/>
          <p:nvPr/>
        </p:nvSpPr>
        <p:spPr>
          <a:xfrm>
            <a:off x="4396105" y="3648710"/>
            <a:ext cx="666750" cy="10147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6000" dirty="0" smtClean="0">
                <a:ln w="28575">
                  <a:solidFill>
                    <a:schemeClr val="tx1"/>
                  </a:solidFill>
                </a:ln>
                <a:solidFill>
                  <a:srgbClr val="C37930"/>
                </a:solidFill>
                <a:latin typeface="iCiel Cadena" panose="02000503000000020004" charset="0"/>
              </a:rPr>
              <a:t>A</a:t>
            </a:r>
            <a:endParaRPr lang="en-US" sz="6000" dirty="0">
              <a:ln w="28575">
                <a:solidFill>
                  <a:schemeClr val="tx1"/>
                </a:solidFill>
              </a:ln>
              <a:solidFill>
                <a:srgbClr val="C37930"/>
              </a:solidFill>
              <a:latin typeface="iCiel Cadena" panose="0200050300000002000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41400" y="3783965"/>
            <a:ext cx="3383915" cy="863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en-US" sz="4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Con đom đóm</a:t>
            </a:r>
            <a:endParaRPr lang="en-US" altLang="en-US" sz="40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iCiel Cadena" panose="0200050300000002000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35980" y="5130921"/>
            <a:ext cx="4091706" cy="1422439"/>
            <a:chOff x="935980" y="5098536"/>
            <a:chExt cx="4091706" cy="1422439"/>
          </a:xfrm>
        </p:grpSpPr>
        <p:pic>
          <p:nvPicPr>
            <p:cNvPr id="13" name="Picture 12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sp>
          <p:nvSpPr>
            <p:cNvPr id="28" name="TextBox 27">
              <a:hlinkClick r:id="rId4" action="ppaction://hlinksldjump"/>
            </p:cNvPr>
            <p:cNvSpPr txBox="1"/>
            <p:nvPr/>
          </p:nvSpPr>
          <p:spPr>
            <a:xfrm>
              <a:off x="4395861" y="5302381"/>
              <a:ext cx="631825" cy="10147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ln w="28575">
                    <a:solidFill>
                      <a:schemeClr val="tx1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C</a:t>
              </a:r>
              <a:endParaRPr lang="en-US" sz="6000" dirty="0">
                <a:ln w="28575">
                  <a:solidFill>
                    <a:schemeClr val="tx1"/>
                  </a:solidFill>
                </a:ln>
                <a:solidFill>
                  <a:srgbClr val="C37930"/>
                </a:solidFill>
                <a:latin typeface="iCiel Cadena" panose="0200050300000002000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147435" y="5302371"/>
              <a:ext cx="2961640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en-US" sz="48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Con bọ rùa </a:t>
              </a:r>
              <a:endParaRPr lang="en-US" altLang="en-US" sz="4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7768734" y="5334756"/>
              <a:ext cx="3180715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en-US" sz="48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Con ếch</a:t>
              </a:r>
              <a:endParaRPr lang="en-US" altLang="en-US" sz="4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endParaRP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sp>
        <p:nvSpPr>
          <p:cNvPr id="30" name="TextBox 29">
            <a:hlinkClick r:id="rId4" action="ppaction://hlinksldjump"/>
          </p:cNvPr>
          <p:cNvSpPr txBox="1"/>
          <p:nvPr/>
        </p:nvSpPr>
        <p:spPr>
          <a:xfrm>
            <a:off x="6889115" y="5302250"/>
            <a:ext cx="694055" cy="10147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6000" dirty="0">
                <a:ln w="28575">
                  <a:solidFill>
                    <a:schemeClr val="tx1"/>
                  </a:solidFill>
                </a:ln>
                <a:solidFill>
                  <a:srgbClr val="C37930"/>
                </a:solidFill>
                <a:latin typeface="iCiel Cadena" panose="02000503000000020004" charset="0"/>
              </a:rPr>
              <a:t>D</a:t>
            </a:r>
            <a:endParaRPr lang="en-US" sz="6000" dirty="0">
              <a:ln w="28575">
                <a:solidFill>
                  <a:schemeClr val="tx1"/>
                </a:solidFill>
              </a:ln>
              <a:solidFill>
                <a:srgbClr val="C37930"/>
              </a:solidFill>
              <a:latin typeface="iCiel Cadena" panose="02000503000000020004" charset="0"/>
            </a:endParaRPr>
          </a:p>
        </p:txBody>
      </p:sp>
      <p:pic>
        <p:nvPicPr>
          <p:cNvPr id="10" name="Picture 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160" y="3368163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11" name="TextBox 7">
            <a:hlinkClick r:id="rId4" action="ppaction://hlinksldjump"/>
          </p:cNvPr>
          <p:cNvSpPr txBox="1"/>
          <p:nvPr/>
        </p:nvSpPr>
        <p:spPr>
          <a:xfrm>
            <a:off x="6860540" y="3632835"/>
            <a:ext cx="635000" cy="10147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p>
            <a:r>
              <a:rPr lang="en-US" sz="6000" dirty="0">
                <a:ln w="28575">
                  <a:solidFill>
                    <a:schemeClr val="tx1"/>
                  </a:solidFill>
                </a:ln>
                <a:solidFill>
                  <a:srgbClr val="C37930"/>
                </a:solidFill>
                <a:latin typeface="iCiel Cadena" panose="02000503000000020004" charset="0"/>
              </a:rPr>
              <a:t>B</a:t>
            </a:r>
            <a:endParaRPr lang="en-US" sz="6000" dirty="0">
              <a:ln w="28575">
                <a:solidFill>
                  <a:schemeClr val="tx1"/>
                </a:solidFill>
              </a:ln>
              <a:solidFill>
                <a:srgbClr val="C37930"/>
              </a:solidFill>
              <a:latin typeface="iCiel Cadena" panose="02000503000000020004" charset="0"/>
            </a:endParaRPr>
          </a:p>
        </p:txBody>
      </p:sp>
      <p:sp>
        <p:nvSpPr>
          <p:cNvPr id="12" name="TextBox 30">
            <a:hlinkClick r:id="rId10" action="ppaction://hlinksldjump"/>
          </p:cNvPr>
          <p:cNvSpPr txBox="1"/>
          <p:nvPr/>
        </p:nvSpPr>
        <p:spPr>
          <a:xfrm>
            <a:off x="7699375" y="3648710"/>
            <a:ext cx="3249930" cy="7810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en-US" altLang="en-US" sz="4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Con dế mèn</a:t>
            </a:r>
            <a:endParaRPr lang="en-US" altLang="en-US" sz="48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iCiel Cadena" panose="020005030000000200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8" grpId="0"/>
      <p:bldP spid="31" grpId="1"/>
      <p:bldP spid="8" grpId="1"/>
      <p:bldP spid="11" grpId="0"/>
      <p:bldP spid="12" grpId="0"/>
      <p:bldP spid="11" grpId="1"/>
      <p:bldP spid="12" grpId="1"/>
      <p:bldP spid="30" grpId="0"/>
      <p:bldP spid="3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!!!</a:t>
              </a:r>
              <a:endParaRPr lang="en-US" sz="5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endParaRPr>
            </a:p>
          </p:txBody>
        </p:sp>
      </p:grpSp>
      <p:pic>
        <p:nvPicPr>
          <p:cNvPr id="16" name="Picture 15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>
            <a:fillRect/>
          </a:stretch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Đúng</a:t>
              </a:r>
              <a:r>
                <a:rPr lang="en-US" sz="5400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 </a:t>
              </a:r>
              <a:r>
                <a:rPr lang="en-US" sz="5400" dirty="0" err="1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rồi</a:t>
              </a:r>
              <a:r>
                <a:rPr lang="en-US" sz="5400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!</a:t>
              </a:r>
              <a:endParaRPr lang="en-US" sz="5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>
            <a:fillRect/>
          </a:stretch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 smtClean="0">
                  <a:ln w="28575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+1 </a:t>
              </a:r>
              <a:endParaRPr lang="en-US" sz="8800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90" y="-447675"/>
            <a:ext cx="10265410" cy="3457575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3915"/>
            <a:ext cx="4320540" cy="1422400"/>
          </a:xfrm>
          <a:prstGeom prst="rect">
            <a:avLst/>
          </a:prstGeom>
          <a:ln>
            <a:noFill/>
          </a:ln>
        </p:spPr>
      </p:pic>
      <p:sp>
        <p:nvSpPr>
          <p:cNvPr id="22" name="Rectangle 21"/>
          <p:cNvSpPr/>
          <p:nvPr/>
        </p:nvSpPr>
        <p:spPr>
          <a:xfrm>
            <a:off x="3829685" y="396240"/>
            <a:ext cx="7049770" cy="24098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400" b="1" i="0" u="none" strike="noStrike" kern="0" spc="50" normalizeH="0" baseline="0" noProof="0" dirty="0" smtClean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Con gì bụng có ngọn </a:t>
            </a:r>
            <a:r>
              <a:rPr kumimoji="0" lang="en-US" altLang="en-US" sz="4400" b="1" i="0" u="none" strike="noStrike" kern="0" spc="50" normalizeH="0" baseline="0" noProof="0" dirty="0" smtClean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đè</a:t>
            </a:r>
            <a:r>
              <a:rPr kumimoji="0" lang="en-US" altLang="en-US" sz="4400" b="1" i="0" u="none" strike="noStrike" kern="0" spc="50" normalizeH="0" baseline="0" noProof="0" dirty="0" smtClean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endParaRPr kumimoji="0" lang="en-US" altLang="en-US" sz="4400" b="1" i="0" u="none" strike="noStrike" kern="0" spc="50" normalizeH="0" baseline="0" noProof="0" dirty="0" smtClean="0">
              <a:ln w="9525" cmpd="sng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400" b="1" i="0" u="none" strike="noStrike" kern="0" spc="50" normalizeH="0" baseline="0" noProof="0" dirty="0" smtClean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Ban ngày biến mất</a:t>
            </a:r>
            <a:endParaRPr kumimoji="0" lang="en-US" altLang="en-US" sz="4400" b="1" i="0" u="none" strike="noStrike" kern="0" spc="50" normalizeH="0" baseline="0" noProof="0" dirty="0" smtClean="0">
              <a:ln w="9525" cmpd="sng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400" b="1" i="0" u="none" strike="noStrike" kern="0" spc="50" normalizeH="0" baseline="0" noProof="0" dirty="0" smtClean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Ban </a:t>
            </a:r>
            <a:r>
              <a:rPr kumimoji="0" lang="en-US" altLang="en-US" sz="4400" b="1" i="0" u="none" strike="noStrike" kern="0" spc="50" normalizeH="0" baseline="0" noProof="0" dirty="0" smtClean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</a:t>
            </a:r>
            <a:r>
              <a:rPr kumimoji="0" lang="en-US" altLang="en-US" sz="4400" b="1" i="0" u="none" strike="noStrike" kern="0" spc="50" normalizeH="0" baseline="0" noProof="0" dirty="0" smtClean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êm lập lòe?</a:t>
            </a:r>
            <a:endParaRPr kumimoji="0" lang="en-US" altLang="en-US" sz="4400" b="1" i="0" u="none" strike="noStrike" kern="0" spc="50" normalizeH="0" baseline="0" noProof="0" dirty="0" smtClean="0">
              <a:ln w="9525" cmpd="sng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235" y="3383915"/>
            <a:ext cx="4455795" cy="1422400"/>
          </a:xfrm>
          <a:prstGeom prst="rect">
            <a:avLst/>
          </a:prstGeom>
        </p:spPr>
      </p:pic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4396105" y="3648710"/>
            <a:ext cx="666750" cy="10147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6000" dirty="0" smtClean="0">
                <a:ln w="28575">
                  <a:solidFill>
                    <a:schemeClr val="tx1"/>
                  </a:solidFill>
                </a:ln>
                <a:solidFill>
                  <a:srgbClr val="C37930"/>
                </a:solidFill>
                <a:latin typeface="iCiel Cadena" panose="02000503000000020004" charset="0"/>
              </a:rPr>
              <a:t>A</a:t>
            </a:r>
            <a:endParaRPr lang="en-US" sz="6000" dirty="0">
              <a:ln w="28575">
                <a:solidFill>
                  <a:schemeClr val="tx1"/>
                </a:solidFill>
              </a:ln>
              <a:solidFill>
                <a:srgbClr val="C37930"/>
              </a:solidFill>
              <a:latin typeface="iCiel Cadena" panose="02000503000000020004" charset="0"/>
            </a:endParaRPr>
          </a:p>
        </p:txBody>
      </p:sp>
      <p:sp>
        <p:nvSpPr>
          <p:cNvPr id="29" name="TextBox 28">
            <a:hlinkClick r:id="rId3" action="ppaction://hlinksldjump"/>
          </p:cNvPr>
          <p:cNvSpPr txBox="1"/>
          <p:nvPr/>
        </p:nvSpPr>
        <p:spPr>
          <a:xfrm>
            <a:off x="6889115" y="3640455"/>
            <a:ext cx="708660" cy="14579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r>
              <a:rPr lang="en-US" sz="7200" dirty="0" smtClean="0">
                <a:ln w="28575">
                  <a:solidFill>
                    <a:schemeClr val="tx1"/>
                  </a:solidFill>
                </a:ln>
                <a:solidFill>
                  <a:srgbClr val="C37930"/>
                </a:solidFill>
                <a:latin typeface="iCiel Cadena" panose="02000503000000020004" charset="0"/>
              </a:rPr>
              <a:t>B</a:t>
            </a:r>
            <a:endParaRPr lang="en-US" sz="7200" dirty="0">
              <a:ln w="28575">
                <a:solidFill>
                  <a:schemeClr val="tx1"/>
                </a:solidFill>
              </a:ln>
              <a:solidFill>
                <a:srgbClr val="C37930"/>
              </a:solidFill>
              <a:latin typeface="iCiel Cadena" panose="02000503000000020004" charset="0"/>
            </a:endParaRPr>
          </a:p>
        </p:txBody>
      </p:sp>
      <p:sp>
        <p:nvSpPr>
          <p:cNvPr id="31" name="TextBox 30">
            <a:hlinkClick r:id="rId4" action="ppaction://hlinksldjump"/>
          </p:cNvPr>
          <p:cNvSpPr txBox="1"/>
          <p:nvPr/>
        </p:nvSpPr>
        <p:spPr>
          <a:xfrm>
            <a:off x="616297" y="3598141"/>
            <a:ext cx="3140075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en-US" sz="6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Con chim</a:t>
            </a:r>
            <a:endParaRPr lang="en-US" altLang="en-US" sz="60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iCiel Cadena" panose="0200050300000002000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-10" y="5098536"/>
            <a:ext cx="5027696" cy="1422400"/>
            <a:chOff x="-10" y="5098536"/>
            <a:chExt cx="5027696" cy="14224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" y="5098536"/>
              <a:ext cx="4320540" cy="1422400"/>
            </a:xfrm>
            <a:prstGeom prst="rect">
              <a:avLst/>
            </a:prstGeom>
          </p:spPr>
        </p:pic>
        <p:sp>
          <p:nvSpPr>
            <p:cNvPr id="28" name="TextBox 27">
              <a:hlinkClick r:id="rId3" action="ppaction://hlinksldjump"/>
            </p:cNvPr>
            <p:cNvSpPr txBox="1"/>
            <p:nvPr/>
          </p:nvSpPr>
          <p:spPr>
            <a:xfrm>
              <a:off x="4395861" y="5302381"/>
              <a:ext cx="631825" cy="10147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ln w="28575">
                    <a:solidFill>
                      <a:schemeClr val="tx1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C</a:t>
              </a:r>
              <a:endParaRPr lang="en-US" sz="6000" dirty="0">
                <a:ln w="28575">
                  <a:solidFill>
                    <a:schemeClr val="tx1"/>
                  </a:solidFill>
                </a:ln>
                <a:solidFill>
                  <a:srgbClr val="C37930"/>
                </a:solidFill>
                <a:latin typeface="iCiel Cadena" panose="0200050300000002000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16729" y="5308096"/>
              <a:ext cx="3213100" cy="922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Con bướm</a:t>
              </a:r>
              <a:endParaRPr lang="en-US" altLang="en-US" sz="5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8503285" y="3640455"/>
            <a:ext cx="2896235" cy="9531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altLang="en-US" sz="6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Con ong</a:t>
            </a:r>
            <a:endParaRPr lang="en-US" altLang="en-US" sz="60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iCiel Cadena" panose="02000503000000020004" charset="0"/>
            </a:endParaRP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775" y="5037455"/>
            <a:ext cx="4453890" cy="1422400"/>
          </a:xfrm>
          <a:prstGeom prst="rect">
            <a:avLst/>
          </a:prstGeom>
          <a:ln>
            <a:noFill/>
          </a:ln>
        </p:spPr>
      </p:pic>
      <p:sp>
        <p:nvSpPr>
          <p:cNvPr id="10" name="TextBox 7">
            <a:hlinkClick r:id="rId3" action="ppaction://hlinksldjump"/>
          </p:cNvPr>
          <p:cNvSpPr txBox="1"/>
          <p:nvPr/>
        </p:nvSpPr>
        <p:spPr>
          <a:xfrm>
            <a:off x="6928485" y="5302250"/>
            <a:ext cx="694055" cy="10147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6000" dirty="0">
                <a:ln w="28575">
                  <a:solidFill>
                    <a:schemeClr val="tx1"/>
                  </a:solidFill>
                </a:ln>
                <a:solidFill>
                  <a:srgbClr val="C37930"/>
                </a:solidFill>
                <a:latin typeface="iCiel Cadena" panose="02000503000000020004" charset="0"/>
              </a:rPr>
              <a:t>D</a:t>
            </a:r>
            <a:endParaRPr lang="en-US" sz="6000" dirty="0">
              <a:ln w="28575">
                <a:solidFill>
                  <a:schemeClr val="tx1"/>
                </a:solidFill>
              </a:ln>
              <a:solidFill>
                <a:srgbClr val="C37930"/>
              </a:solidFill>
              <a:latin typeface="iCiel Cadena" panose="02000503000000020004" charset="0"/>
            </a:endParaRPr>
          </a:p>
        </p:txBody>
      </p:sp>
      <p:sp>
        <p:nvSpPr>
          <p:cNvPr id="11" name="TextBox 30">
            <a:hlinkClick r:id="rId9" action="ppaction://hlinksldjump"/>
          </p:cNvPr>
          <p:cNvSpPr txBox="1"/>
          <p:nvPr/>
        </p:nvSpPr>
        <p:spPr>
          <a:xfrm>
            <a:off x="7870825" y="5198110"/>
            <a:ext cx="3776345" cy="10287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en-US" altLang="en-US" sz="5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Con đom đóm</a:t>
            </a:r>
            <a:endParaRPr lang="en-US" altLang="en-US" sz="5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iCiel Cadena" panose="020005030000000200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8" grpId="0"/>
      <p:bldP spid="31" grpId="1"/>
      <p:bldP spid="8" grpId="1"/>
      <p:bldP spid="29" grpId="0"/>
      <p:bldP spid="33" grpId="0"/>
      <p:bldP spid="29" grpId="1"/>
      <p:bldP spid="33" grpId="1"/>
      <p:bldP spid="10" grpId="0"/>
      <p:bldP spid="11" grpId="0"/>
      <p:bldP spid="10" grpId="1"/>
      <p:bldP spid="11" grpId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lang="en-US" sz="4400" dirty="0">
            <a:ln>
              <a:solidFill>
                <a:schemeClr val="tx1">
                  <a:lumMod val="95000"/>
                  <a:lumOff val="5000"/>
                </a:schemeClr>
              </a:solidFill>
            </a:ln>
            <a:solidFill>
              <a:schemeClr val="bg1"/>
            </a:solidFill>
            <a:latin typeface="iCiel Cadena" panose="02000503000000020004" charset="0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945</Words>
  <Application>WPS Slides</Application>
  <PresentationFormat>Widescreen</PresentationFormat>
  <Paragraphs>142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6" baseType="lpstr">
      <vt:lpstr>Arial</vt:lpstr>
      <vt:lpstr>SimSun</vt:lpstr>
      <vt:lpstr>Wingdings</vt:lpstr>
      <vt:lpstr>iCiel Cadena</vt:lpstr>
      <vt:lpstr>Corbel</vt:lpstr>
      <vt:lpstr>Times New Roman</vt:lpstr>
      <vt:lpstr>Times New Roman</vt:lpstr>
      <vt:lpstr>Tahoma</vt:lpstr>
      <vt:lpstr>iCiel Cadena</vt:lpstr>
      <vt:lpstr>Microsoft YaHei</vt:lpstr>
      <vt:lpstr>Arial Unicode MS</vt:lpstr>
      <vt:lpstr>Calibri Light</vt:lpstr>
      <vt:lpstr>Calibri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TechCare</dc:creator>
  <cp:lastModifiedBy>Phát</cp:lastModifiedBy>
  <cp:revision>58</cp:revision>
  <dcterms:created xsi:type="dcterms:W3CDTF">2021-07-13T00:48:00Z</dcterms:created>
  <dcterms:modified xsi:type="dcterms:W3CDTF">2025-04-14T04:56:10Z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974E649FB1C74AC3B2FC994DF9E9F2AC_12</vt:lpwstr>
  </property>
  <property fmtid="{D5CDD505-2E9C-101B-9397-08002B2CF9AE}" pid="3" name="KSOProductBuildVer">
    <vt:lpwstr>1033-12.2.0.20795</vt:lpwstr>
  </property>
</Properties>
</file>