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DFPOP1-W9" panose="020B0604020202020204" charset="-128"/>
      <p:regular r:id="rId25"/>
    </p:embeddedFont>
    <p:embeddedFont>
      <p:font typeface="Arial-Rounded" panose="020B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cript MT Bold" panose="03040602040607080904" pitchFamily="66" charset="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1" y="-163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4257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7704478" y="496806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271</Words>
  <Application>Microsoft Office PowerPoint</Application>
  <PresentationFormat>On-screen Show (16:9)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DFPOP1-W9</vt:lpstr>
      <vt:lpstr>Calibri</vt:lpstr>
      <vt:lpstr>Arial-Rounded</vt:lpstr>
      <vt:lpstr>Script MT Bold</vt:lpstr>
      <vt:lpstr>Verdana</vt:lpstr>
      <vt:lpstr>Wingdings</vt:lpstr>
      <vt:lpstr>Arial</vt:lpstr>
      <vt:lpstr>Times New Roman</vt:lpstr>
      <vt:lpstr>inpin heiti</vt:lpstr>
      <vt:lpstr>VNI-Brush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THU HA</cp:lastModifiedBy>
  <cp:revision>70</cp:revision>
  <dcterms:created xsi:type="dcterms:W3CDTF">2020-08-13T09:19:00Z</dcterms:created>
  <dcterms:modified xsi:type="dcterms:W3CDTF">2023-03-24T03:19:06Z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