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0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1176</Words>
  <Application>Microsoft Office PowerPoint</Application>
  <PresentationFormat>On-screen Show (16:9)</PresentationFormat>
  <Paragraphs>143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51</cp:revision>
  <dcterms:created xsi:type="dcterms:W3CDTF">2020-08-13T09:19:00Z</dcterms:created>
  <dcterms:modified xsi:type="dcterms:W3CDTF">2022-01-11T12:38:08Z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