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007577342" r:id="rId2"/>
    <p:sldId id="454" r:id="rId3"/>
    <p:sldId id="2007577355" r:id="rId4"/>
    <p:sldId id="2007577349" r:id="rId5"/>
    <p:sldId id="1231" r:id="rId6"/>
    <p:sldId id="2007577356" r:id="rId7"/>
    <p:sldId id="2007577357" r:id="rId8"/>
    <p:sldId id="2007577359" r:id="rId9"/>
    <p:sldId id="2007577360" r:id="rId10"/>
    <p:sldId id="2007577361" r:id="rId11"/>
    <p:sldId id="2007577358" r:id="rId12"/>
    <p:sldId id="1234" r:id="rId13"/>
    <p:sldId id="561" r:id="rId14"/>
    <p:sldId id="2007577353" r:id="rId15"/>
    <p:sldId id="563" r:id="rId16"/>
    <p:sldId id="2007577354" r:id="rId17"/>
    <p:sldId id="200757734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31167-175F-4054-960C-1573A1579F0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2122D-6E05-4AFC-A917-9986C1733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14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01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25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2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46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54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63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A7CF3-E0C8-BC43-0757-0754B6254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4F614C1-FDA1-5D17-2055-158BA02EC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17F43B-E96C-49F6-4C77-745FCDCCC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EBE49B-08CB-3D01-2ADA-785E1E4C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99794D-19E4-C717-8234-E069163A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96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EA4076-6526-C75A-5B62-DFB297893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A508D7E-495B-BBA5-4373-C088F3046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3B6B8D-B86E-9837-25E5-870F1F148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F11B6A5-B1F9-ECB5-0B26-00F2B662A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F7CFD2-1A52-12CF-3DD3-3550D8F2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577DB1C-03B0-473C-AFE9-AD7747C98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58DFC6E-0429-2FFC-2FC7-1E868FAB9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91370F-7B11-C5AC-DA9E-D8215FA78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0C0B19-0492-B8A8-F2D9-4AC6D8F7E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F64CCD-BCCA-FC11-1DDD-DE40D4AB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08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71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18CD89-343B-409F-70C0-70F432CEF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28A5B90-0ADF-5AD6-16CF-B7FC924D2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9F5886-FE47-B917-F97F-DB5AF4858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B6F212-A1C3-4ADC-2FC8-EF508B388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374B8A-CD28-E26B-7BD9-23E89ACC9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0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29F031-4478-1720-AA18-68DF69D1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6D0046-4367-C21D-004A-5413B4F5E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230972-1D01-869A-71B2-3BB654391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68A308-B82F-F012-54C1-7DB79327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92613E-FE68-53C4-F3D1-FC3FBB15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32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C24D75-CDC6-ECF6-94C0-855066DCB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E383DD-03CE-9E79-710D-A15A05C04D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8585356-4B7F-3046-8009-4B9EDFBF9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2056C73-44BA-CE3A-4126-9255FDC45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1E9FB53-3ED7-79AC-9671-9CF9E1E6F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2302AF-2F62-2800-D46F-3CC3F479D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0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9FBD97-9651-4531-DCBC-DB455B45C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F7BB1B-02E0-2829-31B4-C6C6428C9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069DCE9-A88B-4173-F14B-CA96A063F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21098AE-C4B9-988A-B2A1-80E2B8DEC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E3B11D9-A5A3-1DE9-4328-A6D483091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C758E05-28A7-3BB6-48D5-2A21AFA38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9019118-21BB-22B5-BD61-134949A7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437EE9E-E99B-DA41-A396-3A028C06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6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6E4A7F-6D2F-91E3-255A-238F78DAD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4BC5574-C736-38A8-D37E-BFB391DA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6B77268-0E59-CFE9-4E9F-45470994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53CE97D-DEF7-9129-E941-1AF0105F4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5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F09135B-62BE-5767-8A8A-6663B0A1F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7008142-63A2-54C3-1989-443F83503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DD01EC6-BEAA-68E0-F425-F74AC7EF7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20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AC4910-1A81-7D8D-9C9B-4A08B4D68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70EF2B-42B6-0D2C-C774-596AE655F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2D155C2-7BA8-F54C-4937-86ABE0B5F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7A2C377-71ED-2CB2-FE92-CA251030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42592EC-88B7-AC06-B299-68E0E7DD4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4AC903-0D75-E8A7-2794-362353F98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07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DDC6BD-AB7D-38A8-B0A2-4FE2E48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D6C6AE7-B3F0-B4CF-2E61-F9456FDEEB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B90430-2C0A-2A9C-FF8C-72BB96D4B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B635B1C-7032-BC1C-0178-449743429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D7DD64-C788-4BD7-5D49-31BABAEE0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8AFDE5-6BD3-DA2E-BE57-16E34BF7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9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C711C2-9829-8A8C-0F4C-6E5393D3B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1DCBBCF-C4F0-4102-A4F8-5FEA4D54C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45CD17D-3426-CF41-E399-F9817F9CA2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C7477-D493-484B-9355-AA33BF83711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734E8F-7051-BCDE-C331-914774ADA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7A5E09-5FB2-3230-EB44-4B6643408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CEAF2638-C681-EF20-EC17-8E25A81B2BF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1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648D8DD6-2279-1BDC-3E34-50EAE13283FE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=""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=""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=""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="" xmlns:a16="http://schemas.microsoft.com/office/drawing/2014/main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="" xmlns:a16="http://schemas.microsoft.com/office/drawing/2014/main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3 – Period 2</a:t>
            </a:r>
          </a:p>
        </p:txBody>
      </p:sp>
      <p:pic>
        <p:nvPicPr>
          <p:cNvPr id="25" name="Picture 24" descr="A cartoon of a child and a child holding a picture&#10;&#10;Description automatically generated">
            <a:extLst>
              <a:ext uri="{FF2B5EF4-FFF2-40B4-BE49-F238E27FC236}">
                <a16:creationId xmlns="" xmlns:a16="http://schemas.microsoft.com/office/drawing/2014/main" id="{71227323-D6A7-C71C-BB65-EC2475932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9"/>
          <a:stretch/>
        </p:blipFill>
        <p:spPr>
          <a:xfrm>
            <a:off x="488742" y="3440941"/>
            <a:ext cx="3519475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  <p:pic>
        <p:nvPicPr>
          <p:cNvPr id="32" name="Google Shape;228;p11">
            <a:extLst>
              <a:ext uri="{FF2B5EF4-FFF2-40B4-BE49-F238E27FC236}">
                <a16:creationId xmlns="" xmlns:a16="http://schemas.microsoft.com/office/drawing/2014/main" id="{A482A07D-0929-5DBC-5394-5765899A9C9B}"/>
              </a:ext>
            </a:extLst>
          </p:cNvPr>
          <p:cNvPicPr preferRelativeResize="0"/>
          <p:nvPr/>
        </p:nvPicPr>
        <p:blipFill rotWithShape="1">
          <a:blip r:embed="rId8"/>
          <a:stretch/>
        </p:blipFill>
        <p:spPr>
          <a:xfrm flipH="1">
            <a:off x="8289386" y="3859879"/>
            <a:ext cx="3139117" cy="289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52A755DB-6477-D7C1-216D-1DDABE30E90B}"/>
              </a:ext>
            </a:extLst>
          </p:cNvPr>
          <p:cNvGrpSpPr/>
          <p:nvPr/>
        </p:nvGrpSpPr>
        <p:grpSpPr>
          <a:xfrm>
            <a:off x="2287909" y="2956907"/>
            <a:ext cx="1558952" cy="1412329"/>
            <a:chOff x="83110" y="1329800"/>
            <a:chExt cx="1558952" cy="1412329"/>
          </a:xfrm>
        </p:grpSpPr>
        <p:sp>
          <p:nvSpPr>
            <p:cNvPr id="29" name="MsPham-0936082789">
              <a:extLst>
                <a:ext uri="{FF2B5EF4-FFF2-40B4-BE49-F238E27FC236}">
                  <a16:creationId xmlns="" xmlns:a16="http://schemas.microsoft.com/office/drawing/2014/main" id="{7D9B797A-2628-3C86-D507-019683E7E39D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30" name="MsPham-0936082789">
              <a:extLst>
                <a:ext uri="{FF2B5EF4-FFF2-40B4-BE49-F238E27FC236}">
                  <a16:creationId xmlns="" xmlns:a16="http://schemas.microsoft.com/office/drawing/2014/main" id="{694BEC84-76B2-9654-F2D9-A9ACE6E8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MsPham-0936082789">
            <a:extLst>
              <a:ext uri="{FF2B5EF4-FFF2-40B4-BE49-F238E27FC236}">
                <a16:creationId xmlns="" xmlns:a16="http://schemas.microsoft.com/office/drawing/2014/main" id="{F2268801-545B-D2D5-0D87-D471F9AC82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8" y="0"/>
            <a:ext cx="12192000" cy="6857999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3758681" y="492544"/>
            <a:ext cx="635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the words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="" xmlns:a16="http://schemas.microsoft.com/office/drawing/2014/main" id="{4D78AA11-FE09-50D5-0679-8D459A78DE92}"/>
              </a:ext>
            </a:extLst>
          </p:cNvPr>
          <p:cNvSpPr/>
          <p:nvPr/>
        </p:nvSpPr>
        <p:spPr>
          <a:xfrm>
            <a:off x="9437747" y="5725376"/>
            <a:ext cx="1596145" cy="640080"/>
          </a:xfrm>
          <a:prstGeom prst="roundRect">
            <a:avLst>
              <a:gd name="adj" fmla="val 50000"/>
            </a:avLst>
          </a:prstGeom>
          <a:solidFill>
            <a:srgbClr val="F9B512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="" xmlns:a16="http://schemas.microsoft.com/office/drawing/2014/main" id="{BD1FBB9A-C56A-D085-7429-35B32F60E865}"/>
              </a:ext>
            </a:extLst>
          </p:cNvPr>
          <p:cNvSpPr txBox="1"/>
          <p:nvPr/>
        </p:nvSpPr>
        <p:spPr>
          <a:xfrm>
            <a:off x="2936142" y="4226904"/>
            <a:ext cx="635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 an old street.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="" xmlns:a16="http://schemas.microsoft.com/office/drawing/2014/main" id="{054CFD67-DF89-EB15-421A-9670FF330938}"/>
              </a:ext>
            </a:extLst>
          </p:cNvPr>
          <p:cNvSpPr/>
          <p:nvPr/>
        </p:nvSpPr>
        <p:spPr>
          <a:xfrm>
            <a:off x="6550358" y="5725376"/>
            <a:ext cx="2783318" cy="640080"/>
          </a:xfrm>
          <a:prstGeom prst="roundRect">
            <a:avLst>
              <a:gd name="adj" fmla="val 50000"/>
            </a:avLst>
          </a:prstGeom>
          <a:solidFill>
            <a:srgbClr val="18B75C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1E8929B-973C-C4E8-5200-847E9AFB663C}"/>
              </a:ext>
            </a:extLst>
          </p:cNvPr>
          <p:cNvGrpSpPr/>
          <p:nvPr/>
        </p:nvGrpSpPr>
        <p:grpSpPr>
          <a:xfrm>
            <a:off x="3918632" y="1121267"/>
            <a:ext cx="4181020" cy="1761078"/>
            <a:chOff x="634867" y="6010511"/>
            <a:chExt cx="2018558" cy="542247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D1A4C10E-9412-F248-F28F-C5C9404E4CA8}"/>
                </a:ext>
              </a:extLst>
            </p:cNvPr>
            <p:cNvSpPr/>
            <p:nvPr/>
          </p:nvSpPr>
          <p:spPr>
            <a:xfrm>
              <a:off x="634867" y="6016423"/>
              <a:ext cx="674691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FE9EDA98-1731-5784-38BB-EB581C042529}"/>
                </a:ext>
              </a:extLst>
            </p:cNvPr>
            <p:cNvSpPr/>
            <p:nvPr/>
          </p:nvSpPr>
          <p:spPr>
            <a:xfrm>
              <a:off x="1375717" y="6016423"/>
              <a:ext cx="578692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5B44F8B5-69B6-B580-AD2D-66BA2BB5FC96}"/>
                </a:ext>
              </a:extLst>
            </p:cNvPr>
            <p:cNvSpPr/>
            <p:nvPr/>
          </p:nvSpPr>
          <p:spPr>
            <a:xfrm>
              <a:off x="2020336" y="6010511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street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E735D50-3A49-657B-217C-BA3AE3DCB69E}"/>
                </a:ext>
              </a:extLst>
            </p:cNvPr>
            <p:cNvSpPr/>
            <p:nvPr/>
          </p:nvSpPr>
          <p:spPr>
            <a:xfrm>
              <a:off x="2020336" y="6302460"/>
              <a:ext cx="57132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A79EDCCE-829D-AD34-6A82-92402A00376D}"/>
                </a:ext>
              </a:extLst>
            </p:cNvPr>
            <p:cNvSpPr/>
            <p:nvPr/>
          </p:nvSpPr>
          <p:spPr>
            <a:xfrm>
              <a:off x="937162" y="6296756"/>
              <a:ext cx="877110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old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15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52A755DB-6477-D7C1-216D-1DDABE30E90B}"/>
              </a:ext>
            </a:extLst>
          </p:cNvPr>
          <p:cNvGrpSpPr/>
          <p:nvPr/>
        </p:nvGrpSpPr>
        <p:grpSpPr>
          <a:xfrm>
            <a:off x="2287909" y="2956907"/>
            <a:ext cx="1558952" cy="1412329"/>
            <a:chOff x="83110" y="1329800"/>
            <a:chExt cx="1558952" cy="1412329"/>
          </a:xfrm>
        </p:grpSpPr>
        <p:sp>
          <p:nvSpPr>
            <p:cNvPr id="29" name="MsPham-0936082789">
              <a:extLst>
                <a:ext uri="{FF2B5EF4-FFF2-40B4-BE49-F238E27FC236}">
                  <a16:creationId xmlns="" xmlns:a16="http://schemas.microsoft.com/office/drawing/2014/main" id="{7D9B797A-2628-3C86-D507-019683E7E39D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30" name="MsPham-0936082789">
              <a:extLst>
                <a:ext uri="{FF2B5EF4-FFF2-40B4-BE49-F238E27FC236}">
                  <a16:creationId xmlns="" xmlns:a16="http://schemas.microsoft.com/office/drawing/2014/main" id="{694BEC84-76B2-9654-F2D9-A9ACE6E8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MsPham-0936082789">
            <a:extLst>
              <a:ext uri="{FF2B5EF4-FFF2-40B4-BE49-F238E27FC236}">
                <a16:creationId xmlns="" xmlns:a16="http://schemas.microsoft.com/office/drawing/2014/main" id="{F2268801-545B-D2D5-0D87-D471F9AC82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8" y="0"/>
            <a:ext cx="12192000" cy="6857999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3758681" y="492544"/>
            <a:ext cx="635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the words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="" xmlns:a16="http://schemas.microsoft.com/office/drawing/2014/main" id="{4D78AA11-FE09-50D5-0679-8D459A78DE92}"/>
              </a:ext>
            </a:extLst>
          </p:cNvPr>
          <p:cNvSpPr/>
          <p:nvPr/>
        </p:nvSpPr>
        <p:spPr>
          <a:xfrm>
            <a:off x="9437747" y="5725376"/>
            <a:ext cx="1596145" cy="640080"/>
          </a:xfrm>
          <a:prstGeom prst="roundRect">
            <a:avLst>
              <a:gd name="adj" fmla="val 50000"/>
            </a:avLst>
          </a:prstGeom>
          <a:solidFill>
            <a:srgbClr val="F9B512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="" xmlns:a16="http://schemas.microsoft.com/office/drawing/2014/main" id="{BD1FBB9A-C56A-D085-7429-35B32F60E865}"/>
              </a:ext>
            </a:extLst>
          </p:cNvPr>
          <p:cNvSpPr txBox="1"/>
          <p:nvPr/>
        </p:nvSpPr>
        <p:spPr>
          <a:xfrm>
            <a:off x="2936142" y="4226904"/>
            <a:ext cx="635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 quiet village.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="" xmlns:a16="http://schemas.microsoft.com/office/drawing/2014/main" id="{054CFD67-DF89-EB15-421A-9670FF330938}"/>
              </a:ext>
            </a:extLst>
          </p:cNvPr>
          <p:cNvSpPr/>
          <p:nvPr/>
        </p:nvSpPr>
        <p:spPr>
          <a:xfrm>
            <a:off x="6550358" y="5725376"/>
            <a:ext cx="2783318" cy="640080"/>
          </a:xfrm>
          <a:prstGeom prst="roundRect">
            <a:avLst>
              <a:gd name="adj" fmla="val 50000"/>
            </a:avLst>
          </a:prstGeom>
          <a:solidFill>
            <a:srgbClr val="18B75C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1E8929B-973C-C4E8-5200-847E9AFB663C}"/>
              </a:ext>
            </a:extLst>
          </p:cNvPr>
          <p:cNvGrpSpPr/>
          <p:nvPr/>
        </p:nvGrpSpPr>
        <p:grpSpPr>
          <a:xfrm>
            <a:off x="3918632" y="1121267"/>
            <a:ext cx="4181020" cy="1761078"/>
            <a:chOff x="634867" y="6010511"/>
            <a:chExt cx="2018558" cy="542247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D1A4C10E-9412-F248-F28F-C5C9404E4CA8}"/>
                </a:ext>
              </a:extLst>
            </p:cNvPr>
            <p:cNvSpPr/>
            <p:nvPr/>
          </p:nvSpPr>
          <p:spPr>
            <a:xfrm>
              <a:off x="634867" y="6016423"/>
              <a:ext cx="674691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village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FE9EDA98-1731-5784-38BB-EB581C042529}"/>
                </a:ext>
              </a:extLst>
            </p:cNvPr>
            <p:cNvSpPr/>
            <p:nvPr/>
          </p:nvSpPr>
          <p:spPr>
            <a:xfrm>
              <a:off x="1375717" y="6016423"/>
              <a:ext cx="578692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5B44F8B5-69B6-B580-AD2D-66BA2BB5FC96}"/>
                </a:ext>
              </a:extLst>
            </p:cNvPr>
            <p:cNvSpPr/>
            <p:nvPr/>
          </p:nvSpPr>
          <p:spPr>
            <a:xfrm>
              <a:off x="2020336" y="6010511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E735D50-3A49-657B-217C-BA3AE3DCB69E}"/>
                </a:ext>
              </a:extLst>
            </p:cNvPr>
            <p:cNvSpPr/>
            <p:nvPr/>
          </p:nvSpPr>
          <p:spPr>
            <a:xfrm>
              <a:off x="2020336" y="6302460"/>
              <a:ext cx="57132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A79EDCCE-829D-AD34-6A82-92402A00376D}"/>
                </a:ext>
              </a:extLst>
            </p:cNvPr>
            <p:cNvSpPr/>
            <p:nvPr/>
          </p:nvSpPr>
          <p:spPr>
            <a:xfrm>
              <a:off x="937162" y="6296756"/>
              <a:ext cx="877110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quiet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13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="" xmlns:a16="http://schemas.microsoft.com/office/drawing/2014/main" id="{8925D84E-C1BD-89A5-001A-6B97475EC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EAA8234-E7CD-91B6-E65F-4BB4898F43A3}"/>
              </a:ext>
            </a:extLst>
          </p:cNvPr>
          <p:cNvSpPr txBox="1"/>
          <p:nvPr/>
        </p:nvSpPr>
        <p:spPr>
          <a:xfrm>
            <a:off x="4590514" y="5096088"/>
            <a:ext cx="3149740" cy="9954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357B38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rgbClr val="357B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en-US" sz="4000" b="1" dirty="0">
              <a:solidFill>
                <a:srgbClr val="357B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="" xmlns:a16="http://schemas.microsoft.com/office/drawing/2014/main" id="{1359CA66-F995-9EDE-60B7-9271DEA23B1A}"/>
              </a:ext>
            </a:extLst>
          </p:cNvPr>
          <p:cNvSpPr txBox="1"/>
          <p:nvPr/>
        </p:nvSpPr>
        <p:spPr>
          <a:xfrm>
            <a:off x="2873635" y="1871587"/>
            <a:ext cx="6444729" cy="153106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lumMod val="95000"/>
              </a:schemeClr>
            </a:outerShdw>
          </a:effectLst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F6B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Welldone!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F6B1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1764808-B724-745F-A1F8-5A37E1B5379D}"/>
              </a:ext>
            </a:extLst>
          </p:cNvPr>
          <p:cNvGrpSpPr/>
          <p:nvPr/>
        </p:nvGrpSpPr>
        <p:grpSpPr>
          <a:xfrm>
            <a:off x="1885134" y="3236112"/>
            <a:ext cx="1558952" cy="2103797"/>
            <a:chOff x="83110" y="638332"/>
            <a:chExt cx="1558952" cy="2103797"/>
          </a:xfrm>
        </p:grpSpPr>
        <p:sp>
          <p:nvSpPr>
            <p:cNvPr id="18" name="MsPham-0936082789">
              <a:extLst>
                <a:ext uri="{FF2B5EF4-FFF2-40B4-BE49-F238E27FC236}">
                  <a16:creationId xmlns="" xmlns:a16="http://schemas.microsoft.com/office/drawing/2014/main" id="{CDB14AB7-3BAA-FDC6-826C-90F5FE63715F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="" xmlns:a16="http://schemas.microsoft.com/office/drawing/2014/main" id="{C6FD1A3C-0DC6-A427-F967-018761FC7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991" y="638332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84E96CDE-5B0B-D753-D0E3-68D89C8B8C52}"/>
              </a:ext>
            </a:extLst>
          </p:cNvPr>
          <p:cNvGrpSpPr/>
          <p:nvPr/>
        </p:nvGrpSpPr>
        <p:grpSpPr>
          <a:xfrm>
            <a:off x="9151743" y="3162578"/>
            <a:ext cx="1241314" cy="1547911"/>
            <a:chOff x="439991" y="638332"/>
            <a:chExt cx="1241314" cy="1547911"/>
          </a:xfrm>
        </p:grpSpPr>
        <p:sp>
          <p:nvSpPr>
            <p:cNvPr id="21" name="MsPham-0936082789">
              <a:extLst>
                <a:ext uri="{FF2B5EF4-FFF2-40B4-BE49-F238E27FC236}">
                  <a16:creationId xmlns="" xmlns:a16="http://schemas.microsoft.com/office/drawing/2014/main" id="{674184AF-A2C1-F848-ED13-0DD90EEAD744}"/>
                </a:ext>
              </a:extLst>
            </p:cNvPr>
            <p:cNvSpPr txBox="1"/>
            <p:nvPr/>
          </p:nvSpPr>
          <p:spPr>
            <a:xfrm>
              <a:off x="569782" y="1724578"/>
              <a:ext cx="1111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 sz="1200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22" name="MsPham-0936082789">
              <a:extLst>
                <a:ext uri="{FF2B5EF4-FFF2-40B4-BE49-F238E27FC236}">
                  <a16:creationId xmlns="" xmlns:a16="http://schemas.microsoft.com/office/drawing/2014/main" id="{F6DB30BB-B4DF-1BE2-3E05-4006C0EC5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991" y="638332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3" name="MsPham-0936082789" descr="A cartoon of a bear holding a pot of honey&#10;&#10;Description automatically generated">
            <a:extLst>
              <a:ext uri="{FF2B5EF4-FFF2-40B4-BE49-F238E27FC236}">
                <a16:creationId xmlns="" xmlns:a16="http://schemas.microsoft.com/office/drawing/2014/main" id="{1CDCF986-8200-522B-669A-2DFFC1F2B9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69" y="2623835"/>
            <a:ext cx="2841079" cy="3380760"/>
          </a:xfrm>
          <a:prstGeom prst="rect">
            <a:avLst/>
          </a:prstGeom>
        </p:spPr>
      </p:pic>
      <p:pic>
        <p:nvPicPr>
          <p:cNvPr id="24" name="MsPham-0936082789" descr="A picture containing cartoon, clipart, animation, animated cartoon&#10;&#10;Description automatically generated">
            <a:extLst>
              <a:ext uri="{FF2B5EF4-FFF2-40B4-BE49-F238E27FC236}">
                <a16:creationId xmlns="" xmlns:a16="http://schemas.microsoft.com/office/drawing/2014/main" id="{653A82E1-43D7-DDF4-BEC6-8484B1B69C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158" y="2108733"/>
            <a:ext cx="2726277" cy="421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7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5FCD8DDE-39F3-278D-6BFC-1E45C59024A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=""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=""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=""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Practice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=""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9BEB0054-DFF5-9983-41E6-DC1993A10B5F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19" name="Mspham-0936082789">
              <a:extLst>
                <a:ext uri="{FF2B5EF4-FFF2-40B4-BE49-F238E27FC236}">
                  <a16:creationId xmlns="" xmlns:a16="http://schemas.microsoft.com/office/drawing/2014/main" id="{34D8EBEB-E0E6-9B04-27B1-F3864647A4D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0" name="MsPham-0936082789">
              <a:extLst>
                <a:ext uri="{FF2B5EF4-FFF2-40B4-BE49-F238E27FC236}">
                  <a16:creationId xmlns="" xmlns:a16="http://schemas.microsoft.com/office/drawing/2014/main" id="{ECD750F9-C3C0-0861-2E10-1063A3AB8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F5D5A668-ABAC-7E93-34B7-318FA8D7823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1635F63D-B07C-08F0-E992-4F5ED6753EC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2E2258FF-5C1E-FC5F-00D2-B5A63F82CD01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circle.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8E3400F-A190-0097-4E86-ED617DFA8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99" y="891418"/>
            <a:ext cx="11100318" cy="14487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AD34EEE-50BE-48BF-33CC-B88C5CF6B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983" y="2537181"/>
            <a:ext cx="9777307" cy="3962743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="" xmlns:a16="http://schemas.microsoft.com/office/drawing/2014/main" id="{62A16DC6-938B-B2A2-7202-E251448E1817}"/>
              </a:ext>
            </a:extLst>
          </p:cNvPr>
          <p:cNvSpPr txBox="1">
            <a:spLocks/>
          </p:cNvSpPr>
          <p:nvPr/>
        </p:nvSpPr>
        <p:spPr>
          <a:xfrm>
            <a:off x="1613189" y="3881735"/>
            <a:ext cx="514706" cy="514706"/>
          </a:xfrm>
          <a:prstGeom prst="ellipse">
            <a:avLst/>
          </a:prstGeom>
          <a:noFill/>
          <a:ln w="28575">
            <a:solidFill>
              <a:srgbClr val="FF0066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="" xmlns:a16="http://schemas.microsoft.com/office/drawing/2014/main" id="{F687AB6A-CADA-74DE-19C0-B99FAA10419E}"/>
              </a:ext>
            </a:extLst>
          </p:cNvPr>
          <p:cNvSpPr txBox="1">
            <a:spLocks/>
          </p:cNvSpPr>
          <p:nvPr/>
        </p:nvSpPr>
        <p:spPr>
          <a:xfrm>
            <a:off x="7183220" y="3164477"/>
            <a:ext cx="529046" cy="529046"/>
          </a:xfrm>
          <a:prstGeom prst="ellipse">
            <a:avLst/>
          </a:prstGeom>
          <a:noFill/>
          <a:ln w="28575">
            <a:solidFill>
              <a:srgbClr val="FF0066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46EA3452-A522-F7D6-9868-CF3EC8668185}"/>
              </a:ext>
            </a:extLst>
          </p:cNvPr>
          <p:cNvSpPr txBox="1">
            <a:spLocks/>
          </p:cNvSpPr>
          <p:nvPr/>
        </p:nvSpPr>
        <p:spPr>
          <a:xfrm>
            <a:off x="1631117" y="5966582"/>
            <a:ext cx="529046" cy="529046"/>
          </a:xfrm>
          <a:prstGeom prst="ellipse">
            <a:avLst/>
          </a:prstGeom>
          <a:noFill/>
          <a:ln w="28575">
            <a:solidFill>
              <a:srgbClr val="FF0066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="" xmlns:a16="http://schemas.microsoft.com/office/drawing/2014/main" id="{4A082C58-95AE-E4AA-2C55-7A2039B7BE4D}"/>
              </a:ext>
            </a:extLst>
          </p:cNvPr>
          <p:cNvSpPr txBox="1">
            <a:spLocks/>
          </p:cNvSpPr>
          <p:nvPr/>
        </p:nvSpPr>
        <p:spPr>
          <a:xfrm>
            <a:off x="7235729" y="5253212"/>
            <a:ext cx="529046" cy="529046"/>
          </a:xfrm>
          <a:prstGeom prst="ellipse">
            <a:avLst/>
          </a:prstGeom>
          <a:noFill/>
          <a:ln w="28575">
            <a:solidFill>
              <a:srgbClr val="FF0066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009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1E31A406-A392-EBBF-46CC-0B262DA9BC6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F329F49E-9943-A140-69AF-8498D165CB57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56E7EBF0-3865-5E3B-B7AB-144F57375E30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8D6729E-6E6F-799E-BCD6-F5B307EC3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43" y="-3989885"/>
            <a:ext cx="12192000" cy="250110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282647A-62F3-7785-EA78-C8532817E435}"/>
              </a:ext>
            </a:extLst>
          </p:cNvPr>
          <p:cNvGrpSpPr/>
          <p:nvPr/>
        </p:nvGrpSpPr>
        <p:grpSpPr>
          <a:xfrm>
            <a:off x="1721514" y="1247085"/>
            <a:ext cx="1438175" cy="1554688"/>
            <a:chOff x="3903409" y="3183324"/>
            <a:chExt cx="1322798" cy="1429964"/>
          </a:xfrm>
        </p:grpSpPr>
        <p:sp>
          <p:nvSpPr>
            <p:cNvPr id="25" name="Mspham-0936082789">
              <a:extLst>
                <a:ext uri="{FF2B5EF4-FFF2-40B4-BE49-F238E27FC236}">
                  <a16:creationId xmlns="" xmlns:a16="http://schemas.microsoft.com/office/drawing/2014/main" id="{BEA73C53-3001-879D-4E1C-B468DB005433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="" xmlns:a16="http://schemas.microsoft.com/office/drawing/2014/main" id="{EB2114D4-1142-CBCC-7FD0-A49FFA040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CD203BB-16FD-A8D5-7DDA-FB7281C4C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" y="984326"/>
            <a:ext cx="11155680" cy="208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8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27509515-3F72-505F-5A35-03F1481C907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E3E1F926-E517-5936-5090-AD68D820ED25}"/>
              </a:ext>
            </a:extLst>
          </p:cNvPr>
          <p:cNvSpPr txBox="1">
            <a:spLocks/>
          </p:cNvSpPr>
          <p:nvPr/>
        </p:nvSpPr>
        <p:spPr>
          <a:xfrm>
            <a:off x="981444" y="296393"/>
            <a:ext cx="7152378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="" xmlns:a16="http://schemas.microsoft.com/office/drawing/2014/main" id="{458DA313-9E82-CAC4-A980-5763D0BB0D4B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6F64638-7D00-828C-6F69-D17F5E13B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36" y="1471006"/>
            <a:ext cx="10021168" cy="5090601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="" xmlns:a16="http://schemas.microsoft.com/office/drawing/2014/main" id="{A64A6165-E2F8-E33F-90DB-F98D50FC2FD6}"/>
              </a:ext>
            </a:extLst>
          </p:cNvPr>
          <p:cNvSpPr txBox="1">
            <a:spLocks/>
          </p:cNvSpPr>
          <p:nvPr/>
        </p:nvSpPr>
        <p:spPr>
          <a:xfrm>
            <a:off x="2918738" y="338912"/>
            <a:ext cx="7042139" cy="835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250000"/>
              </a:lnSpc>
            </a:pPr>
            <a:r>
              <a:rPr lang="en-US" sz="4400"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beautiful home</a:t>
            </a:r>
          </a:p>
        </p:txBody>
      </p:sp>
    </p:spTree>
    <p:extLst>
      <p:ext uri="{BB962C8B-B14F-4D97-AF65-F5344CB8AC3E}">
        <p14:creationId xmlns:p14="http://schemas.microsoft.com/office/powerpoint/2010/main" val="399173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=""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=""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=""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3" name="TextBox 22">
            <a:extLst>
              <a:ext uri="{FF2B5EF4-FFF2-40B4-BE49-F238E27FC236}">
                <a16:creationId xmlns="" xmlns:a16="http://schemas.microsoft.com/office/drawing/2014/main" id="{61FEF427-1828-6586-B7AE-D0C239A1A7C1}"/>
              </a:ext>
            </a:extLst>
          </p:cNvPr>
          <p:cNvSpPr txBox="1"/>
          <p:nvPr/>
        </p:nvSpPr>
        <p:spPr>
          <a:xfrm>
            <a:off x="3267442" y="2602443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6600">
                  <a:solidFill>
                    <a:srgbClr val="0090A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0A8"/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13800" b="1">
              <a:ln w="6600">
                <a:solidFill>
                  <a:srgbClr val="0090A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0A8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4" name="Google Shape;1587;p38">
            <a:extLst>
              <a:ext uri="{FF2B5EF4-FFF2-40B4-BE49-F238E27FC236}">
                <a16:creationId xmlns="" xmlns:a16="http://schemas.microsoft.com/office/drawing/2014/main" id="{43415E15-CFE9-ADD2-1AB5-894DAFBFB0E3}"/>
              </a:ext>
            </a:extLst>
          </p:cNvPr>
          <p:cNvSpPr txBox="1">
            <a:spLocks/>
          </p:cNvSpPr>
          <p:nvPr/>
        </p:nvSpPr>
        <p:spPr>
          <a:xfrm>
            <a:off x="4227656" y="4283559"/>
            <a:ext cx="4521200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041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5B76004-E325-2BFC-1FF4-6D44EBCADF50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="" xmlns:a16="http://schemas.microsoft.com/office/drawing/2014/main" id="{E65A5CED-864A-6B7A-FD46-10C13EB5730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="" xmlns:a16="http://schemas.microsoft.com/office/drawing/2014/main" id="{2D394390-90C8-83BB-04C5-40389BDE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HOẠT HÌNH LỚP 4 - Unit 11 - Chant- My home">
            <a:hlinkClick r:id="" action="ppaction://media"/>
            <a:extLst>
              <a:ext uri="{FF2B5EF4-FFF2-40B4-BE49-F238E27FC236}">
                <a16:creationId xmlns="" xmlns:a16="http://schemas.microsoft.com/office/drawing/2014/main" id="{75CB1D8E-5B08-ABAB-B518-4B54323D00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8360" y="139538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32745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34AD427A-F902-38CD-A9C6-9A94860994A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EFA97AFD-17C6-FA93-C013-FA7064D73955}"/>
              </a:ext>
            </a:extLst>
          </p:cNvPr>
          <p:cNvSpPr txBox="1"/>
          <p:nvPr/>
        </p:nvSpPr>
        <p:spPr>
          <a:xfrm>
            <a:off x="2402302" y="29032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Let’s play!</a:t>
            </a:r>
          </a:p>
        </p:txBody>
      </p:sp>
      <p:pic>
        <p:nvPicPr>
          <p:cNvPr id="3" name="object 4">
            <a:extLst>
              <a:ext uri="{FF2B5EF4-FFF2-40B4-BE49-F238E27FC236}">
                <a16:creationId xmlns="" xmlns:a16="http://schemas.microsoft.com/office/drawing/2014/main" id="{E79FFE8B-71DF-A11B-89B6-8DDF4E7F16B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4906" y="553467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6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Pham-0936082789">
            <a:extLst>
              <a:ext uri="{FF2B5EF4-FFF2-40B4-BE49-F238E27FC236}">
                <a16:creationId xmlns="" xmlns:a16="http://schemas.microsoft.com/office/drawing/2014/main" id="{B9FB92FD-0297-E0C6-F672-5C8ED7D30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MsPham-093608278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178EF5B-CC4D-CF28-9CFC-23216798141B}"/>
              </a:ext>
            </a:extLst>
          </p:cNvPr>
          <p:cNvSpPr txBox="1"/>
          <p:nvPr/>
        </p:nvSpPr>
        <p:spPr>
          <a:xfrm>
            <a:off x="4590514" y="5096088"/>
            <a:ext cx="3149740" cy="9954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357B38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rgbClr val="357B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endParaRPr lang="en-US" sz="4000" b="1" dirty="0">
              <a:solidFill>
                <a:srgbClr val="357B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="" xmlns:a16="http://schemas.microsoft.com/office/drawing/2014/main" id="{9020C2CF-38FE-8D34-0576-2C834FD53648}"/>
              </a:ext>
            </a:extLst>
          </p:cNvPr>
          <p:cNvSpPr txBox="1"/>
          <p:nvPr/>
        </p:nvSpPr>
        <p:spPr>
          <a:xfrm>
            <a:off x="2297768" y="954571"/>
            <a:ext cx="6539697" cy="230832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lumMod val="9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F6B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  The bee 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F6B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&amp;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F6B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F6B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       the bear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F6B1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96E0A352-F444-BEF3-7AC1-27028C09A19A}"/>
              </a:ext>
            </a:extLst>
          </p:cNvPr>
          <p:cNvGrpSpPr/>
          <p:nvPr/>
        </p:nvGrpSpPr>
        <p:grpSpPr>
          <a:xfrm>
            <a:off x="1885134" y="3236112"/>
            <a:ext cx="1558952" cy="2103797"/>
            <a:chOff x="83110" y="638332"/>
            <a:chExt cx="1558952" cy="2103797"/>
          </a:xfrm>
        </p:grpSpPr>
        <p:sp>
          <p:nvSpPr>
            <p:cNvPr id="21" name="MsPham-0936082789">
              <a:extLst>
                <a:ext uri="{FF2B5EF4-FFF2-40B4-BE49-F238E27FC236}">
                  <a16:creationId xmlns="" xmlns:a16="http://schemas.microsoft.com/office/drawing/2014/main" id="{7C3154F0-5B8F-F17E-6E1D-3B1694643E63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22" name="MsPham-0936082789">
              <a:extLst>
                <a:ext uri="{FF2B5EF4-FFF2-40B4-BE49-F238E27FC236}">
                  <a16:creationId xmlns="" xmlns:a16="http://schemas.microsoft.com/office/drawing/2014/main" id="{01EE5B88-FC99-880C-B3EC-5B6F6478D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991" y="638332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5C7C5E7-A857-8AE8-239E-3453519B8C1F}"/>
              </a:ext>
            </a:extLst>
          </p:cNvPr>
          <p:cNvGrpSpPr/>
          <p:nvPr/>
        </p:nvGrpSpPr>
        <p:grpSpPr>
          <a:xfrm>
            <a:off x="9151743" y="3162578"/>
            <a:ext cx="1241314" cy="1547911"/>
            <a:chOff x="439991" y="638332"/>
            <a:chExt cx="1241314" cy="1547911"/>
          </a:xfrm>
        </p:grpSpPr>
        <p:sp>
          <p:nvSpPr>
            <p:cNvPr id="24" name="MsPham-0936082789">
              <a:extLst>
                <a:ext uri="{FF2B5EF4-FFF2-40B4-BE49-F238E27FC236}">
                  <a16:creationId xmlns="" xmlns:a16="http://schemas.microsoft.com/office/drawing/2014/main" id="{F3DFFE35-407A-97DC-D074-CC9B2770D7E7}"/>
                </a:ext>
              </a:extLst>
            </p:cNvPr>
            <p:cNvSpPr txBox="1"/>
            <p:nvPr/>
          </p:nvSpPr>
          <p:spPr>
            <a:xfrm>
              <a:off x="569782" y="1724578"/>
              <a:ext cx="1111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 sz="1200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25" name="MsPham-0936082789">
              <a:extLst>
                <a:ext uri="{FF2B5EF4-FFF2-40B4-BE49-F238E27FC236}">
                  <a16:creationId xmlns="" xmlns:a16="http://schemas.microsoft.com/office/drawing/2014/main" id="{E5EEE3C2-61AC-8B70-8759-68B3599EC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991" y="638332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MsPham-0936082789" descr="A cartoon of a bear holding a pot of honey&#10;&#10;Description automatically generated">
            <a:extLst>
              <a:ext uri="{FF2B5EF4-FFF2-40B4-BE49-F238E27FC236}">
                <a16:creationId xmlns="" xmlns:a16="http://schemas.microsoft.com/office/drawing/2014/main" id="{CF454897-B01D-63D6-17B4-47681FD76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69" y="2623835"/>
            <a:ext cx="2841079" cy="3380760"/>
          </a:xfrm>
          <a:prstGeom prst="rect">
            <a:avLst/>
          </a:prstGeom>
        </p:spPr>
      </p:pic>
      <p:pic>
        <p:nvPicPr>
          <p:cNvPr id="18" name="MsPham-0936082789" descr="A picture containing cartoon, clipart, animation, animated cartoon&#10;&#10;Description automatically generated">
            <a:extLst>
              <a:ext uri="{FF2B5EF4-FFF2-40B4-BE49-F238E27FC236}">
                <a16:creationId xmlns="" xmlns:a16="http://schemas.microsoft.com/office/drawing/2014/main" id="{AE22D49E-A230-DFA8-B61D-4600D99F1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158" y="2108733"/>
            <a:ext cx="2726277" cy="421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52A755DB-6477-D7C1-216D-1DDABE30E90B}"/>
              </a:ext>
            </a:extLst>
          </p:cNvPr>
          <p:cNvGrpSpPr/>
          <p:nvPr/>
        </p:nvGrpSpPr>
        <p:grpSpPr>
          <a:xfrm>
            <a:off x="2287909" y="2956907"/>
            <a:ext cx="1558952" cy="1412329"/>
            <a:chOff x="83110" y="1329800"/>
            <a:chExt cx="1558952" cy="1412329"/>
          </a:xfrm>
        </p:grpSpPr>
        <p:sp>
          <p:nvSpPr>
            <p:cNvPr id="29" name="MsPham-0936082789">
              <a:extLst>
                <a:ext uri="{FF2B5EF4-FFF2-40B4-BE49-F238E27FC236}">
                  <a16:creationId xmlns="" xmlns:a16="http://schemas.microsoft.com/office/drawing/2014/main" id="{7D9B797A-2628-3C86-D507-019683E7E39D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30" name="MsPham-0936082789">
              <a:extLst>
                <a:ext uri="{FF2B5EF4-FFF2-40B4-BE49-F238E27FC236}">
                  <a16:creationId xmlns="" xmlns:a16="http://schemas.microsoft.com/office/drawing/2014/main" id="{694BEC84-76B2-9654-F2D9-A9ACE6E8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MsPham-0936082789">
            <a:extLst>
              <a:ext uri="{FF2B5EF4-FFF2-40B4-BE49-F238E27FC236}">
                <a16:creationId xmlns="" xmlns:a16="http://schemas.microsoft.com/office/drawing/2014/main" id="{F2268801-545B-D2D5-0D87-D471F9AC82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8" y="0"/>
            <a:ext cx="12192000" cy="6857999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3758681" y="492544"/>
            <a:ext cx="635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the words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="" xmlns:a16="http://schemas.microsoft.com/office/drawing/2014/main" id="{4D78AA11-FE09-50D5-0679-8D459A78DE92}"/>
              </a:ext>
            </a:extLst>
          </p:cNvPr>
          <p:cNvSpPr/>
          <p:nvPr/>
        </p:nvSpPr>
        <p:spPr>
          <a:xfrm>
            <a:off x="9437747" y="5725376"/>
            <a:ext cx="1596145" cy="640080"/>
          </a:xfrm>
          <a:prstGeom prst="roundRect">
            <a:avLst>
              <a:gd name="adj" fmla="val 50000"/>
            </a:avLst>
          </a:prstGeom>
          <a:solidFill>
            <a:srgbClr val="F9B512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="" xmlns:a16="http://schemas.microsoft.com/office/drawing/2014/main" id="{BD1FBB9A-C56A-D085-7429-35B32F60E865}"/>
              </a:ext>
            </a:extLst>
          </p:cNvPr>
          <p:cNvSpPr txBox="1"/>
          <p:nvPr/>
        </p:nvSpPr>
        <p:spPr>
          <a:xfrm>
            <a:off x="2936142" y="4226904"/>
            <a:ext cx="6355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="" xmlns:a16="http://schemas.microsoft.com/office/drawing/2014/main" id="{054CFD67-DF89-EB15-421A-9670FF330938}"/>
              </a:ext>
            </a:extLst>
          </p:cNvPr>
          <p:cNvSpPr/>
          <p:nvPr/>
        </p:nvSpPr>
        <p:spPr>
          <a:xfrm>
            <a:off x="6550358" y="5725376"/>
            <a:ext cx="2783318" cy="640080"/>
          </a:xfrm>
          <a:prstGeom prst="roundRect">
            <a:avLst>
              <a:gd name="adj" fmla="val 50000"/>
            </a:avLst>
          </a:prstGeom>
          <a:solidFill>
            <a:srgbClr val="18B75C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525E087-3C4A-4D51-4DF3-C4B666D75960}"/>
              </a:ext>
            </a:extLst>
          </p:cNvPr>
          <p:cNvGrpSpPr/>
          <p:nvPr/>
        </p:nvGrpSpPr>
        <p:grpSpPr>
          <a:xfrm>
            <a:off x="4969531" y="844121"/>
            <a:ext cx="3933380" cy="2063426"/>
            <a:chOff x="3993714" y="1675063"/>
            <a:chExt cx="1838183" cy="767033"/>
          </a:xfrm>
          <a:noFill/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55BDB661-E1C7-BBC2-62FE-12498C47C9D8}"/>
                </a:ext>
              </a:extLst>
            </p:cNvPr>
            <p:cNvSpPr/>
            <p:nvPr/>
          </p:nvSpPr>
          <p:spPr>
            <a:xfrm>
              <a:off x="4524117" y="2191798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36B67F5-FBFC-E5B8-DDE7-63C38FDF32A0}"/>
                </a:ext>
              </a:extLst>
            </p:cNvPr>
            <p:cNvSpPr/>
            <p:nvPr/>
          </p:nvSpPr>
          <p:spPr>
            <a:xfrm>
              <a:off x="3993714" y="1929195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91314D71-7D9A-C2B7-42D3-F17741DAE863}"/>
                </a:ext>
              </a:extLst>
            </p:cNvPr>
            <p:cNvSpPr/>
            <p:nvPr/>
          </p:nvSpPr>
          <p:spPr>
            <a:xfrm>
              <a:off x="4481431" y="1675063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12BC5AAF-4633-6C8F-4E23-BD6EF47D3728}"/>
                </a:ext>
              </a:extLst>
            </p:cNvPr>
            <p:cNvSpPr/>
            <p:nvPr/>
          </p:nvSpPr>
          <p:spPr>
            <a:xfrm>
              <a:off x="5157206" y="1907909"/>
              <a:ext cx="674691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113862FB-529E-D8F9-832F-684303E53067}"/>
                </a:ext>
              </a:extLst>
            </p:cNvPr>
            <p:cNvSpPr/>
            <p:nvPr/>
          </p:nvSpPr>
          <p:spPr>
            <a:xfrm>
              <a:off x="4481431" y="1941500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62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52A755DB-6477-D7C1-216D-1DDABE30E90B}"/>
              </a:ext>
            </a:extLst>
          </p:cNvPr>
          <p:cNvGrpSpPr/>
          <p:nvPr/>
        </p:nvGrpSpPr>
        <p:grpSpPr>
          <a:xfrm>
            <a:off x="2287909" y="2956907"/>
            <a:ext cx="1558952" cy="1412329"/>
            <a:chOff x="83110" y="1329800"/>
            <a:chExt cx="1558952" cy="1412329"/>
          </a:xfrm>
        </p:grpSpPr>
        <p:sp>
          <p:nvSpPr>
            <p:cNvPr id="29" name="MsPham-0936082789">
              <a:extLst>
                <a:ext uri="{FF2B5EF4-FFF2-40B4-BE49-F238E27FC236}">
                  <a16:creationId xmlns="" xmlns:a16="http://schemas.microsoft.com/office/drawing/2014/main" id="{7D9B797A-2628-3C86-D507-019683E7E39D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30" name="MsPham-0936082789">
              <a:extLst>
                <a:ext uri="{FF2B5EF4-FFF2-40B4-BE49-F238E27FC236}">
                  <a16:creationId xmlns="" xmlns:a16="http://schemas.microsoft.com/office/drawing/2014/main" id="{694BEC84-76B2-9654-F2D9-A9ACE6E8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MsPham-0936082789">
            <a:extLst>
              <a:ext uri="{FF2B5EF4-FFF2-40B4-BE49-F238E27FC236}">
                <a16:creationId xmlns="" xmlns:a16="http://schemas.microsoft.com/office/drawing/2014/main" id="{F2268801-545B-D2D5-0D87-D471F9AC82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8" y="0"/>
            <a:ext cx="12192000" cy="6857999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3758681" y="492544"/>
            <a:ext cx="635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the words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="" xmlns:a16="http://schemas.microsoft.com/office/drawing/2014/main" id="{4D78AA11-FE09-50D5-0679-8D459A78DE92}"/>
              </a:ext>
            </a:extLst>
          </p:cNvPr>
          <p:cNvSpPr/>
          <p:nvPr/>
        </p:nvSpPr>
        <p:spPr>
          <a:xfrm>
            <a:off x="9437747" y="5725376"/>
            <a:ext cx="1596145" cy="640080"/>
          </a:xfrm>
          <a:prstGeom prst="roundRect">
            <a:avLst>
              <a:gd name="adj" fmla="val 50000"/>
            </a:avLst>
          </a:prstGeom>
          <a:solidFill>
            <a:srgbClr val="F9B512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="" xmlns:a16="http://schemas.microsoft.com/office/drawing/2014/main" id="{BD1FBB9A-C56A-D085-7429-35B32F60E865}"/>
              </a:ext>
            </a:extLst>
          </p:cNvPr>
          <p:cNvSpPr txBox="1"/>
          <p:nvPr/>
        </p:nvSpPr>
        <p:spPr>
          <a:xfrm>
            <a:off x="2936142" y="4226904"/>
            <a:ext cx="635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Hoa Binh Street.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="" xmlns:a16="http://schemas.microsoft.com/office/drawing/2014/main" id="{054CFD67-DF89-EB15-421A-9670FF330938}"/>
              </a:ext>
            </a:extLst>
          </p:cNvPr>
          <p:cNvSpPr/>
          <p:nvPr/>
        </p:nvSpPr>
        <p:spPr>
          <a:xfrm>
            <a:off x="6550358" y="5725376"/>
            <a:ext cx="2783318" cy="640080"/>
          </a:xfrm>
          <a:prstGeom prst="roundRect">
            <a:avLst>
              <a:gd name="adj" fmla="val 50000"/>
            </a:avLst>
          </a:prstGeom>
          <a:solidFill>
            <a:srgbClr val="18B75C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DCC69B3-6AFA-B6C7-2F22-BDAA2C035AA0}"/>
              </a:ext>
            </a:extLst>
          </p:cNvPr>
          <p:cNvGrpSpPr/>
          <p:nvPr/>
        </p:nvGrpSpPr>
        <p:grpSpPr>
          <a:xfrm>
            <a:off x="3228999" y="1121800"/>
            <a:ext cx="5311145" cy="1896084"/>
            <a:chOff x="634867" y="5297330"/>
            <a:chExt cx="2698289" cy="420920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5CD03DE1-E23B-F570-CA8D-2E24E550F24F}"/>
                </a:ext>
              </a:extLst>
            </p:cNvPr>
            <p:cNvSpPr/>
            <p:nvPr/>
          </p:nvSpPr>
          <p:spPr>
            <a:xfrm>
              <a:off x="634867" y="5297331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6C192985-3CE8-CBF8-F902-B9763C536A6A}"/>
                </a:ext>
              </a:extLst>
            </p:cNvPr>
            <p:cNvSpPr/>
            <p:nvPr/>
          </p:nvSpPr>
          <p:spPr>
            <a:xfrm>
              <a:off x="1334114" y="5297331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0A3AC06-476D-7602-46A4-DFAD2E18BBC3}"/>
                </a:ext>
              </a:extLst>
            </p:cNvPr>
            <p:cNvSpPr/>
            <p:nvPr/>
          </p:nvSpPr>
          <p:spPr>
            <a:xfrm>
              <a:off x="2000820" y="5297330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B78DC69B-C6E4-A7D0-D41C-55D803591E62}"/>
                </a:ext>
              </a:extLst>
            </p:cNvPr>
            <p:cNvSpPr/>
            <p:nvPr/>
          </p:nvSpPr>
          <p:spPr>
            <a:xfrm>
              <a:off x="2700067" y="5297330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3B941E14-A714-67AC-1621-6B13300A9C95}"/>
                </a:ext>
              </a:extLst>
            </p:cNvPr>
            <p:cNvSpPr/>
            <p:nvPr/>
          </p:nvSpPr>
          <p:spPr>
            <a:xfrm>
              <a:off x="2356841" y="5450494"/>
              <a:ext cx="699247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Binh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F0B4DF75-7242-9760-A023-391586581ED3}"/>
                </a:ext>
              </a:extLst>
            </p:cNvPr>
            <p:cNvSpPr/>
            <p:nvPr/>
          </p:nvSpPr>
          <p:spPr>
            <a:xfrm>
              <a:off x="868620" y="5467952"/>
              <a:ext cx="855132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street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431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52A755DB-6477-D7C1-216D-1DDABE30E90B}"/>
              </a:ext>
            </a:extLst>
          </p:cNvPr>
          <p:cNvGrpSpPr/>
          <p:nvPr/>
        </p:nvGrpSpPr>
        <p:grpSpPr>
          <a:xfrm>
            <a:off x="2287909" y="2956907"/>
            <a:ext cx="1558952" cy="1412329"/>
            <a:chOff x="83110" y="1329800"/>
            <a:chExt cx="1558952" cy="1412329"/>
          </a:xfrm>
        </p:grpSpPr>
        <p:sp>
          <p:nvSpPr>
            <p:cNvPr id="29" name="MsPham-0936082789">
              <a:extLst>
                <a:ext uri="{FF2B5EF4-FFF2-40B4-BE49-F238E27FC236}">
                  <a16:creationId xmlns="" xmlns:a16="http://schemas.microsoft.com/office/drawing/2014/main" id="{7D9B797A-2628-3C86-D507-019683E7E39D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30" name="MsPham-0936082789">
              <a:extLst>
                <a:ext uri="{FF2B5EF4-FFF2-40B4-BE49-F238E27FC236}">
                  <a16:creationId xmlns="" xmlns:a16="http://schemas.microsoft.com/office/drawing/2014/main" id="{694BEC84-76B2-9654-F2D9-A9ACE6E8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MsPham-0936082789">
            <a:extLst>
              <a:ext uri="{FF2B5EF4-FFF2-40B4-BE49-F238E27FC236}">
                <a16:creationId xmlns="" xmlns:a16="http://schemas.microsoft.com/office/drawing/2014/main" id="{F2268801-545B-D2D5-0D87-D471F9AC82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8" y="0"/>
            <a:ext cx="12192000" cy="6857999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3758681" y="492544"/>
            <a:ext cx="635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the words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="" xmlns:a16="http://schemas.microsoft.com/office/drawing/2014/main" id="{4D78AA11-FE09-50D5-0679-8D459A78DE92}"/>
              </a:ext>
            </a:extLst>
          </p:cNvPr>
          <p:cNvSpPr/>
          <p:nvPr/>
        </p:nvSpPr>
        <p:spPr>
          <a:xfrm>
            <a:off x="9437747" y="5725376"/>
            <a:ext cx="1596145" cy="640080"/>
          </a:xfrm>
          <a:prstGeom prst="roundRect">
            <a:avLst>
              <a:gd name="adj" fmla="val 50000"/>
            </a:avLst>
          </a:prstGeom>
          <a:solidFill>
            <a:srgbClr val="F9B512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="" xmlns:a16="http://schemas.microsoft.com/office/drawing/2014/main" id="{BD1FBB9A-C56A-D085-7429-35B32F60E865}"/>
              </a:ext>
            </a:extLst>
          </p:cNvPr>
          <p:cNvSpPr txBox="1"/>
          <p:nvPr/>
        </p:nvSpPr>
        <p:spPr>
          <a:xfrm>
            <a:off x="2936142" y="4226904"/>
            <a:ext cx="635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19 Green Road.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="" xmlns:a16="http://schemas.microsoft.com/office/drawing/2014/main" id="{054CFD67-DF89-EB15-421A-9670FF330938}"/>
              </a:ext>
            </a:extLst>
          </p:cNvPr>
          <p:cNvSpPr/>
          <p:nvPr/>
        </p:nvSpPr>
        <p:spPr>
          <a:xfrm>
            <a:off x="6550358" y="5725376"/>
            <a:ext cx="2783318" cy="640080"/>
          </a:xfrm>
          <a:prstGeom prst="roundRect">
            <a:avLst>
              <a:gd name="adj" fmla="val 50000"/>
            </a:avLst>
          </a:prstGeom>
          <a:solidFill>
            <a:srgbClr val="18B75C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8E3454C-7246-A997-852E-5101D7853B5A}"/>
              </a:ext>
            </a:extLst>
          </p:cNvPr>
          <p:cNvGrpSpPr/>
          <p:nvPr/>
        </p:nvGrpSpPr>
        <p:grpSpPr>
          <a:xfrm>
            <a:off x="3497067" y="954209"/>
            <a:ext cx="5314299" cy="1882338"/>
            <a:chOff x="1021844" y="7443836"/>
            <a:chExt cx="2640141" cy="497659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1A5661A7-60B4-F720-8C38-E8E1C942F898}"/>
                </a:ext>
              </a:extLst>
            </p:cNvPr>
            <p:cNvSpPr/>
            <p:nvPr/>
          </p:nvSpPr>
          <p:spPr>
            <a:xfrm>
              <a:off x="3028896" y="7667256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13AF421-FE32-9F51-26EF-486B0031B2A4}"/>
                </a:ext>
              </a:extLst>
            </p:cNvPr>
            <p:cNvSpPr/>
            <p:nvPr/>
          </p:nvSpPr>
          <p:spPr>
            <a:xfrm>
              <a:off x="1313572" y="7476408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80E54DCC-6FC3-839B-F7E0-B411D30C7FB4}"/>
                </a:ext>
              </a:extLst>
            </p:cNvPr>
            <p:cNvSpPr/>
            <p:nvPr/>
          </p:nvSpPr>
          <p:spPr>
            <a:xfrm>
              <a:off x="1021844" y="7638457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92E018F0-BD0F-402F-226E-0739D2ED82E2}"/>
                </a:ext>
              </a:extLst>
            </p:cNvPr>
            <p:cNvSpPr/>
            <p:nvPr/>
          </p:nvSpPr>
          <p:spPr>
            <a:xfrm>
              <a:off x="2679539" y="7443836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Road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6FDBA362-40C5-424B-13FF-30BE853E5B9C}"/>
                </a:ext>
              </a:extLst>
            </p:cNvPr>
            <p:cNvSpPr/>
            <p:nvPr/>
          </p:nvSpPr>
          <p:spPr>
            <a:xfrm>
              <a:off x="1950447" y="7472469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87831AE7-1C35-AB09-C064-72B4B63FB022}"/>
                </a:ext>
              </a:extLst>
            </p:cNvPr>
            <p:cNvSpPr/>
            <p:nvPr/>
          </p:nvSpPr>
          <p:spPr>
            <a:xfrm>
              <a:off x="1950447" y="7691197"/>
              <a:ext cx="652306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Green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98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52A755DB-6477-D7C1-216D-1DDABE30E90B}"/>
              </a:ext>
            </a:extLst>
          </p:cNvPr>
          <p:cNvGrpSpPr/>
          <p:nvPr/>
        </p:nvGrpSpPr>
        <p:grpSpPr>
          <a:xfrm>
            <a:off x="2287909" y="2956907"/>
            <a:ext cx="1558952" cy="1412329"/>
            <a:chOff x="83110" y="1329800"/>
            <a:chExt cx="1558952" cy="1412329"/>
          </a:xfrm>
        </p:grpSpPr>
        <p:sp>
          <p:nvSpPr>
            <p:cNvPr id="29" name="MsPham-0936082789">
              <a:extLst>
                <a:ext uri="{FF2B5EF4-FFF2-40B4-BE49-F238E27FC236}">
                  <a16:creationId xmlns="" xmlns:a16="http://schemas.microsoft.com/office/drawing/2014/main" id="{7D9B797A-2628-3C86-D507-019683E7E39D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30" name="MsPham-0936082789">
              <a:extLst>
                <a:ext uri="{FF2B5EF4-FFF2-40B4-BE49-F238E27FC236}">
                  <a16:creationId xmlns="" xmlns:a16="http://schemas.microsoft.com/office/drawing/2014/main" id="{694BEC84-76B2-9654-F2D9-A9ACE6E8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MsPham-0936082789">
            <a:extLst>
              <a:ext uri="{FF2B5EF4-FFF2-40B4-BE49-F238E27FC236}">
                <a16:creationId xmlns="" xmlns:a16="http://schemas.microsoft.com/office/drawing/2014/main" id="{F2268801-545B-D2D5-0D87-D471F9AC82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8" y="0"/>
            <a:ext cx="12192000" cy="6857999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3758681" y="492544"/>
            <a:ext cx="635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the words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="" xmlns:a16="http://schemas.microsoft.com/office/drawing/2014/main" id="{4D78AA11-FE09-50D5-0679-8D459A78DE92}"/>
              </a:ext>
            </a:extLst>
          </p:cNvPr>
          <p:cNvSpPr/>
          <p:nvPr/>
        </p:nvSpPr>
        <p:spPr>
          <a:xfrm>
            <a:off x="9437747" y="5725376"/>
            <a:ext cx="1596145" cy="640080"/>
          </a:xfrm>
          <a:prstGeom prst="roundRect">
            <a:avLst>
              <a:gd name="adj" fmla="val 50000"/>
            </a:avLst>
          </a:prstGeom>
          <a:solidFill>
            <a:srgbClr val="F9B512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="" xmlns:a16="http://schemas.microsoft.com/office/drawing/2014/main" id="{BD1FBB9A-C56A-D085-7429-35B32F60E865}"/>
              </a:ext>
            </a:extLst>
          </p:cNvPr>
          <p:cNvSpPr txBox="1"/>
          <p:nvPr/>
        </p:nvSpPr>
        <p:spPr>
          <a:xfrm>
            <a:off x="2936142" y="4226904"/>
            <a:ext cx="6355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street like?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="" xmlns:a16="http://schemas.microsoft.com/office/drawing/2014/main" id="{054CFD67-DF89-EB15-421A-9670FF330938}"/>
              </a:ext>
            </a:extLst>
          </p:cNvPr>
          <p:cNvSpPr/>
          <p:nvPr/>
        </p:nvSpPr>
        <p:spPr>
          <a:xfrm>
            <a:off x="6550358" y="5725376"/>
            <a:ext cx="2783318" cy="640080"/>
          </a:xfrm>
          <a:prstGeom prst="roundRect">
            <a:avLst>
              <a:gd name="adj" fmla="val 50000"/>
            </a:avLst>
          </a:prstGeom>
          <a:solidFill>
            <a:srgbClr val="18B75C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EA721A9C-8E19-8E7D-AA37-2785CAE457FC}"/>
              </a:ext>
            </a:extLst>
          </p:cNvPr>
          <p:cNvGrpSpPr/>
          <p:nvPr/>
        </p:nvGrpSpPr>
        <p:grpSpPr>
          <a:xfrm>
            <a:off x="4216978" y="756300"/>
            <a:ext cx="5949152" cy="2359501"/>
            <a:chOff x="1206332" y="4495516"/>
            <a:chExt cx="2531740" cy="527580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89FDCA90-7C5F-C1FE-90C4-1AFD6F1CB44D}"/>
                </a:ext>
              </a:extLst>
            </p:cNvPr>
            <p:cNvSpPr/>
            <p:nvPr/>
          </p:nvSpPr>
          <p:spPr>
            <a:xfrm>
              <a:off x="1206332" y="4496441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EF4786C7-3C40-AB9C-EE5B-F37930BE7CAE}"/>
                </a:ext>
              </a:extLst>
            </p:cNvPr>
            <p:cNvSpPr/>
            <p:nvPr/>
          </p:nvSpPr>
          <p:spPr>
            <a:xfrm>
              <a:off x="1510635" y="4736587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street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517DA2E1-5D33-2CEC-9B33-38B733C8BA1F}"/>
                </a:ext>
              </a:extLst>
            </p:cNvPr>
            <p:cNvSpPr/>
            <p:nvPr/>
          </p:nvSpPr>
          <p:spPr>
            <a:xfrm>
              <a:off x="2000820" y="4579767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93664965-51DB-0FC5-3A16-6BC6C815A68B}"/>
                </a:ext>
              </a:extLst>
            </p:cNvPr>
            <p:cNvSpPr/>
            <p:nvPr/>
          </p:nvSpPr>
          <p:spPr>
            <a:xfrm>
              <a:off x="2676671" y="4495516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1D11DEE1-E3AF-BCAD-1D0A-25B201E73E79}"/>
                </a:ext>
              </a:extLst>
            </p:cNvPr>
            <p:cNvSpPr/>
            <p:nvPr/>
          </p:nvSpPr>
          <p:spPr>
            <a:xfrm>
              <a:off x="2478180" y="4772798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like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37F567BB-51E2-F3FA-2DA0-4AE9065DE8C7}"/>
                </a:ext>
              </a:extLst>
            </p:cNvPr>
            <p:cNvSpPr/>
            <p:nvPr/>
          </p:nvSpPr>
          <p:spPr>
            <a:xfrm>
              <a:off x="3104983" y="4634157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968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305</Words>
  <Application>Microsoft Office PowerPoint</Application>
  <PresentationFormat>Widescreen</PresentationFormat>
  <Paragraphs>126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.VnCooper</vt:lpstr>
      <vt:lpstr>Arial</vt:lpstr>
      <vt:lpstr>Calibri</vt:lpstr>
      <vt:lpstr>Calibri Light</vt:lpstr>
      <vt:lpstr>Comic Sans MS</vt:lpstr>
      <vt:lpstr>Cooper Black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</cp:lastModifiedBy>
  <cp:revision>6</cp:revision>
  <dcterms:created xsi:type="dcterms:W3CDTF">2023-09-28T02:32:38Z</dcterms:created>
  <dcterms:modified xsi:type="dcterms:W3CDTF">2025-02-06T07:59:32Z</dcterms:modified>
</cp:coreProperties>
</file>