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007577342" r:id="rId2"/>
    <p:sldId id="454" r:id="rId3"/>
    <p:sldId id="2007577355" r:id="rId4"/>
    <p:sldId id="560" r:id="rId5"/>
    <p:sldId id="2007577351" r:id="rId6"/>
    <p:sldId id="2007577352" r:id="rId7"/>
    <p:sldId id="567" r:id="rId8"/>
    <p:sldId id="569" r:id="rId9"/>
    <p:sldId id="2007577356" r:id="rId10"/>
    <p:sldId id="539" r:id="rId11"/>
    <p:sldId id="398" r:id="rId12"/>
    <p:sldId id="2007577357" r:id="rId13"/>
    <p:sldId id="2007577358" r:id="rId14"/>
    <p:sldId id="2007577359" r:id="rId15"/>
    <p:sldId id="2007577360" r:id="rId16"/>
    <p:sldId id="2007577361" r:id="rId17"/>
    <p:sldId id="402" r:id="rId18"/>
    <p:sldId id="561" r:id="rId19"/>
    <p:sldId id="2007577353" r:id="rId20"/>
    <p:sldId id="563" r:id="rId21"/>
    <p:sldId id="2007577354" r:id="rId22"/>
    <p:sldId id="2007577363" r:id="rId23"/>
    <p:sldId id="2007577362" r:id="rId24"/>
    <p:sldId id="200757734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1ACCFA-5B76-49A2-398D-FAF32D32E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3D0953-9F1B-B1B3-3463-3CC112930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7C5CF1-C642-26F4-2DC5-F57C1EBF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75FDED-4C28-5352-80C7-86F13451D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A38DC6-947D-1008-231A-A4B7B8A0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2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8D337E-D924-69CE-FE3F-BEC55F202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175DA3-E490-4514-DE66-02FC2D711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703C8-AEA5-FCBF-C268-F8A689AD7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4DB47E-C092-8130-58D4-24AC10537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F4DF47-C763-85A2-0B45-7529C5FAF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98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0259E7B-F25D-581F-512F-B8FC05B39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CD4F992-2D19-4BB5-A8F5-EB1810EF7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3623F3-2567-B30B-0061-723AFD24F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5FFD60-DACE-696D-8551-BFE48EFF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902A5E-DDC7-804E-5934-36079D94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40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111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599E11-1EC0-0D6A-0248-61FB3CD72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FFC4C5-B5BB-E670-227F-A4C4898DE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7E82C8-FDE2-343B-C2F8-C2E45D03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21EF37-E3A9-CA09-8E27-1638DA40E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A8F4C-606A-8C68-8746-485B7E721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1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E58B6E-4BA3-4C85-FDD6-1C268FC34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BF5889-F86C-C6FB-5956-FBCCCB31A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7E889F-BEEF-E190-A123-93E38E25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0A9019-5A8C-9841-8CE4-5CFA86827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00D729-8D30-EB7D-BD13-C582E2957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5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2A59D-08A9-EFCF-A81E-AD459751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414A3C-4C16-03A2-1416-53AC099AB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5B28B2-084D-3E51-1B80-062E5F410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595DA7-79B2-3C39-A460-1573F2AC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E864D82-632A-4061-5B2F-24D804BAB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933E06-83B1-5E31-BC18-47CFBF033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30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035B61-961E-78A0-8B88-7ECC2CEF1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EE20AA-E71D-C3E8-BC7F-B49FB2DE8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7446B5-C0F3-D27E-CCE9-37DECC8F3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F006C6-4469-85AF-D2E5-135062856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4D02083-0D83-11CD-848E-D2EE2083AF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145A82A-504A-64B0-2ECC-5358338E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0D2AE2F-1880-9CBB-C53A-F1D745A1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9C60181-5149-3103-5278-42E4AB1E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8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584A79-1586-6AA3-2E74-3989610B5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94D59D-6EDF-1372-70DD-42D61A17A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85A29C-E7A3-12BF-5412-FC7C796CE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1FD56BE-7FC4-DD74-D9EA-5952B9349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3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9545C84-F2C6-2F6D-A61B-8B3AE8D0E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4C41417-6029-2693-2C90-52BFAC7B6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3D5DAF6-BFE7-DB7F-50AF-1D0032CC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91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0E6DEE-7A7C-ECB2-CA5D-28D2C114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55BBC3-0CDD-B2C3-473A-1E6DE7EA6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50210C8-0095-7024-46CD-3C28FBBAD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A15A4B-DF2D-359E-BD9D-0303211B4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C54353-3185-817A-5D72-B383FB022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AE1A64-5859-C0D9-C526-D6A25F650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06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7D961D-12CB-EA97-5B1C-08DC347E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86E983B-5C4A-4A95-51ED-B7194D3DF6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8CE7A4-643A-FCC6-05F3-D8D7FB6D9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7392B5-1107-3EAD-70B7-466B9A2AD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387925-4C46-81A0-DD20-B6CEE764F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99526F-C899-5F44-F3FB-DFC2B5442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0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B2C328-80AC-DB5A-80CA-A6CCA543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9B4D23-2A4F-6F15-4152-B1B94CB03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CE38E9-8905-F15D-312D-3DB32C498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6F078-1AA6-4460-A84F-74AF0958E9E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1D076A-AFF9-C820-88CA-8BACAEB3A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2AD7CB-7978-9D9B-109E-57D9F5D78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D45E9E4F-C613-9868-7827-8C55C7C804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5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5.wav"/><Relationship Id="rId11" Type="http://schemas.openxmlformats.org/officeDocument/2006/relationships/image" Target="../media/image22.png"/><Relationship Id="rId5" Type="http://schemas.openxmlformats.org/officeDocument/2006/relationships/audio" Target="../media/audio14.wav"/><Relationship Id="rId10" Type="http://schemas.openxmlformats.org/officeDocument/2006/relationships/image" Target="../media/image1.png"/><Relationship Id="rId4" Type="http://schemas.openxmlformats.org/officeDocument/2006/relationships/audio" Target="../media/audio13.wav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9.wav"/><Relationship Id="rId7" Type="http://schemas.openxmlformats.org/officeDocument/2006/relationships/image" Target="../media/image23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microsoft.com/office/2007/relationships/media" Target="../media/media10.wav"/><Relationship Id="rId18" Type="http://schemas.openxmlformats.org/officeDocument/2006/relationships/audio" Target="../media/media12.wav"/><Relationship Id="rId3" Type="http://schemas.microsoft.com/office/2007/relationships/media" Target="../media/media5.wav"/><Relationship Id="rId21" Type="http://schemas.openxmlformats.org/officeDocument/2006/relationships/slideLayout" Target="../slideLayouts/slideLayout12.xml"/><Relationship Id="rId7" Type="http://schemas.microsoft.com/office/2007/relationships/media" Target="../media/media7.wav"/><Relationship Id="rId12" Type="http://schemas.openxmlformats.org/officeDocument/2006/relationships/audio" Target="../media/media9.wav"/><Relationship Id="rId17" Type="http://schemas.microsoft.com/office/2007/relationships/media" Target="../media/media12.wav"/><Relationship Id="rId25" Type="http://schemas.openxmlformats.org/officeDocument/2006/relationships/image" Target="../media/image26.png"/><Relationship Id="rId2" Type="http://schemas.openxmlformats.org/officeDocument/2006/relationships/audio" Target="../media/media4.wav"/><Relationship Id="rId16" Type="http://schemas.openxmlformats.org/officeDocument/2006/relationships/audio" Target="../media/media11.wav"/><Relationship Id="rId20" Type="http://schemas.openxmlformats.org/officeDocument/2006/relationships/audio" Target="../media/media13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microsoft.com/office/2007/relationships/media" Target="../media/media9.wav"/><Relationship Id="rId24" Type="http://schemas.openxmlformats.org/officeDocument/2006/relationships/image" Target="../media/image28.png"/><Relationship Id="rId5" Type="http://schemas.microsoft.com/office/2007/relationships/media" Target="../media/media6.wav"/><Relationship Id="rId15" Type="http://schemas.microsoft.com/office/2007/relationships/media" Target="../media/media11.wav"/><Relationship Id="rId23" Type="http://schemas.openxmlformats.org/officeDocument/2006/relationships/image" Target="../media/image25.png"/><Relationship Id="rId10" Type="http://schemas.openxmlformats.org/officeDocument/2006/relationships/audio" Target="../media/media8.wav"/><Relationship Id="rId19" Type="http://schemas.microsoft.com/office/2007/relationships/media" Target="../media/media13.wav"/><Relationship Id="rId4" Type="http://schemas.openxmlformats.org/officeDocument/2006/relationships/audio" Target="../media/media5.wav"/><Relationship Id="rId9" Type="http://schemas.microsoft.com/office/2007/relationships/media" Target="../media/media8.wav"/><Relationship Id="rId14" Type="http://schemas.openxmlformats.org/officeDocument/2006/relationships/audio" Target="../media/media10.wav"/><Relationship Id="rId2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7.wav"/><Relationship Id="rId7" Type="http://schemas.openxmlformats.org/officeDocument/2006/relationships/image" Target="../media/image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10" Type="http://schemas.openxmlformats.org/officeDocument/2006/relationships/image" Target="../media/image19.png"/><Relationship Id="rId4" Type="http://schemas.openxmlformats.org/officeDocument/2006/relationships/audio" Target="../media/audio8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xmlns="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xmlns="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xmlns="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3 – Period 1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:a16="http://schemas.microsoft.com/office/drawing/2014/main" xmlns="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:a16="http://schemas.microsoft.com/office/drawing/2014/main" xmlns="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731E5E-711F-4C91-8D2A-81C871C55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6C1D5F-234A-428F-96AC-E1968D68D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2219" y="364151"/>
            <a:ext cx="2049236" cy="1046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568BF0-C25F-4DD3-BA43-78A68A07E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3514" y="274153"/>
            <a:ext cx="1253709" cy="639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87FD37-E46C-4A47-A981-3CBB36333A4A}"/>
              </a:ext>
            </a:extLst>
          </p:cNvPr>
          <p:cNvSpPr txBox="1"/>
          <p:nvPr/>
        </p:nvSpPr>
        <p:spPr>
          <a:xfrm>
            <a:off x="784474" y="2151156"/>
            <a:ext cx="106230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1500" b="1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>
                    <a:srgbClr val="0070C0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LET’S PLAY!</a:t>
            </a:r>
            <a:endParaRPr lang="en-SG" sz="11500" b="1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glow>
                  <a:srgbClr val="0070C0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8461F8E-B36F-B3DE-153B-3CDC238D20B0}"/>
              </a:ext>
            </a:extLst>
          </p:cNvPr>
          <p:cNvSpPr txBox="1"/>
          <p:nvPr/>
        </p:nvSpPr>
        <p:spPr>
          <a:xfrm>
            <a:off x="3738880" y="3924015"/>
            <a:ext cx="5349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  <p:sp>
        <p:nvSpPr>
          <p:cNvPr id="3" name="Rectangle: Rounded Corners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3EECD94-F686-E78D-5706-31278194F9AB}"/>
              </a:ext>
            </a:extLst>
          </p:cNvPr>
          <p:cNvSpPr/>
          <p:nvPr/>
        </p:nvSpPr>
        <p:spPr>
          <a:xfrm>
            <a:off x="8981954" y="5250231"/>
            <a:ext cx="1597307" cy="618133"/>
          </a:xfrm>
          <a:prstGeom prst="roundRect">
            <a:avLst>
              <a:gd name="adj" fmla="val 50000"/>
            </a:avLst>
          </a:prstGeom>
          <a:solidFill>
            <a:srgbClr val="53B21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Play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1D82A03-721E-E97D-5085-A7DE3D9581D3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xmlns="" id="{317C8D51-0455-8402-DF36-6D56E667016B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xmlns="" id="{3EB2D66E-4E90-3D7E-3F03-C32A6F132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539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6B2BDC9-3C6F-A0F7-59BB-923C3F2018D3}"/>
              </a:ext>
            </a:extLst>
          </p:cNvPr>
          <p:cNvSpPr/>
          <p:nvPr/>
        </p:nvSpPr>
        <p:spPr>
          <a:xfrm>
            <a:off x="3789680" y="5388240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xmlns="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4F30D8-0693-EA19-3AB2-EF6202B7A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616" y="1702843"/>
            <a:ext cx="3580421" cy="233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5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6B2BDC9-3C6F-A0F7-59BB-923C3F2018D3}"/>
              </a:ext>
            </a:extLst>
          </p:cNvPr>
          <p:cNvSpPr/>
          <p:nvPr/>
        </p:nvSpPr>
        <p:spPr>
          <a:xfrm>
            <a:off x="3738880" y="5388240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9E679ED8-9836-1970-2023-D424867FB99A}"/>
              </a:ext>
            </a:extLst>
          </p:cNvPr>
          <p:cNvSpPr/>
          <p:nvPr/>
        </p:nvSpPr>
        <p:spPr>
          <a:xfrm>
            <a:off x="-1153675" y="2537881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xmlns="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9D3591-E12B-1B5D-AA92-1B7D3DB1F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50" b="21731"/>
          <a:stretch/>
        </p:blipFill>
        <p:spPr>
          <a:xfrm>
            <a:off x="4019735" y="1702843"/>
            <a:ext cx="4213828" cy="201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6B2BDC9-3C6F-A0F7-59BB-923C3F2018D3}"/>
              </a:ext>
            </a:extLst>
          </p:cNvPr>
          <p:cNvSpPr/>
          <p:nvPr/>
        </p:nvSpPr>
        <p:spPr>
          <a:xfrm>
            <a:off x="3677920" y="5348899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9E679ED8-9836-1970-2023-D424867FB99A}"/>
              </a:ext>
            </a:extLst>
          </p:cNvPr>
          <p:cNvSpPr/>
          <p:nvPr/>
        </p:nvSpPr>
        <p:spPr>
          <a:xfrm>
            <a:off x="-1153675" y="2537881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xmlns="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6213E9F-0755-C4B0-09CE-93435833228D}"/>
              </a:ext>
            </a:extLst>
          </p:cNvPr>
          <p:cNvGrpSpPr/>
          <p:nvPr/>
        </p:nvGrpSpPr>
        <p:grpSpPr>
          <a:xfrm>
            <a:off x="4465825" y="1949708"/>
            <a:ext cx="4281935" cy="1681224"/>
            <a:chOff x="7284720" y="940712"/>
            <a:chExt cx="4281935" cy="1681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F880242-133E-2C6F-79E6-D1EFA8822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302" r="7153" b="15746"/>
            <a:stretch/>
          </p:blipFill>
          <p:spPr>
            <a:xfrm>
              <a:off x="7284720" y="1083948"/>
              <a:ext cx="2519680" cy="153798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803C2CC-19D8-7852-085E-8D5609F43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702" t="4741" r="10087" b="12593"/>
            <a:stretch/>
          </p:blipFill>
          <p:spPr>
            <a:xfrm>
              <a:off x="10156143" y="1134455"/>
              <a:ext cx="1410512" cy="1476671"/>
            </a:xfrm>
            <a:prstGeom prst="rect">
              <a:avLst/>
            </a:prstGeom>
          </p:spPr>
        </p:pic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xmlns="" id="{E1722C3B-567B-C7ED-AB15-F80285DF4F2D}"/>
                </a:ext>
              </a:extLst>
            </p:cNvPr>
            <p:cNvSpPr/>
            <p:nvPr/>
          </p:nvSpPr>
          <p:spPr>
            <a:xfrm rot="1552866">
              <a:off x="9535157" y="940712"/>
              <a:ext cx="325120" cy="497840"/>
            </a:xfrm>
            <a:prstGeom prst="down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0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6B2BDC9-3C6F-A0F7-59BB-923C3F2018D3}"/>
              </a:ext>
            </a:extLst>
          </p:cNvPr>
          <p:cNvSpPr/>
          <p:nvPr/>
        </p:nvSpPr>
        <p:spPr>
          <a:xfrm>
            <a:off x="3587107" y="5368979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9E679ED8-9836-1970-2023-D424867FB99A}"/>
              </a:ext>
            </a:extLst>
          </p:cNvPr>
          <p:cNvSpPr/>
          <p:nvPr/>
        </p:nvSpPr>
        <p:spPr>
          <a:xfrm>
            <a:off x="-1153675" y="2537881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xmlns="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0D23F7-C456-5A4B-5E1D-406818920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505" y="1921182"/>
            <a:ext cx="3208564" cy="20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4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6B2BDC9-3C6F-A0F7-59BB-923C3F2018D3}"/>
              </a:ext>
            </a:extLst>
          </p:cNvPr>
          <p:cNvSpPr/>
          <p:nvPr/>
        </p:nvSpPr>
        <p:spPr>
          <a:xfrm>
            <a:off x="3584482" y="5363429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9E679ED8-9836-1970-2023-D424867FB99A}"/>
              </a:ext>
            </a:extLst>
          </p:cNvPr>
          <p:cNvSpPr/>
          <p:nvPr/>
        </p:nvSpPr>
        <p:spPr>
          <a:xfrm>
            <a:off x="-1153675" y="2537881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xmlns="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558C53-083A-7CA9-47A5-AA2A0C9F30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554"/>
          <a:stretch/>
        </p:blipFill>
        <p:spPr>
          <a:xfrm>
            <a:off x="4565027" y="1783588"/>
            <a:ext cx="3332271" cy="216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9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6B2BDC9-3C6F-A0F7-59BB-923C3F2018D3}"/>
              </a:ext>
            </a:extLst>
          </p:cNvPr>
          <p:cNvSpPr/>
          <p:nvPr/>
        </p:nvSpPr>
        <p:spPr>
          <a:xfrm>
            <a:off x="3677920" y="5363429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9E679ED8-9836-1970-2023-D424867FB99A}"/>
              </a:ext>
            </a:extLst>
          </p:cNvPr>
          <p:cNvSpPr/>
          <p:nvPr/>
        </p:nvSpPr>
        <p:spPr>
          <a:xfrm>
            <a:off x="-1153675" y="2537881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xmlns="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2" name="Picture 1" descr="Cartoon of a person in a blue dress&#10;&#10;Description automatically generated">
            <a:extLst>
              <a:ext uri="{FF2B5EF4-FFF2-40B4-BE49-F238E27FC236}">
                <a16:creationId xmlns:a16="http://schemas.microsoft.com/office/drawing/2014/main" xmlns="" id="{9F5A022D-B9B3-99D6-D68F-5E761B200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382" y="989449"/>
            <a:ext cx="2049235" cy="36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8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601DF0-B2C9-4811-9CE6-7C7F01A25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643170-4C0A-4B9A-B3A7-8322B6493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2219" y="364151"/>
            <a:ext cx="2049236" cy="1046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90E081-6BBE-4BC7-9670-DD2E62C28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3514" y="274153"/>
            <a:ext cx="1253709" cy="639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87FD37-E46C-4A47-A981-3CBB36333A4A}"/>
              </a:ext>
            </a:extLst>
          </p:cNvPr>
          <p:cNvSpPr txBox="1"/>
          <p:nvPr/>
        </p:nvSpPr>
        <p:spPr>
          <a:xfrm>
            <a:off x="784474" y="1551788"/>
            <a:ext cx="10623052" cy="3631763"/>
          </a:xfrm>
          <a:prstGeom prst="rect">
            <a:avLst/>
          </a:prstGeom>
          <a:noFill/>
          <a:effectLst>
            <a:glow rad="127000">
              <a:srgbClr val="00B0F0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SG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masis MT Pro Black" panose="02040A04050005020304" pitchFamily="18" charset="0"/>
                <a:cs typeface="Times New Roman" panose="02020603050405020304" pitchFamily="18" charset="0"/>
              </a:rPr>
              <a:t>You’re welldone!</a:t>
            </a:r>
            <a:endParaRPr lang="en-SG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masis MT Pro Black" panose="02040A040500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1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5FCD8DDE-39F3-278D-6BFC-1E45C59024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xmlns="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xmlns="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xmlns="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xmlns="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BEB0054-DFF5-9983-41E6-DC1993A10B5F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xmlns="" id="{34D8EBEB-E0E6-9B04-27B1-F3864647A4D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0" name="MsPham-0936082789">
              <a:extLst>
                <a:ext uri="{FF2B5EF4-FFF2-40B4-BE49-F238E27FC236}">
                  <a16:creationId xmlns:a16="http://schemas.microsoft.com/office/drawing/2014/main" xmlns="" id="{ECD750F9-C3C0-0861-2E10-1063A3AB8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F5D5A668-ABAC-7E93-34B7-318FA8D7823D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5ABB5B84-3A78-3167-8816-5D110CB28BF2}"/>
              </a:ext>
            </a:extLst>
          </p:cNvPr>
          <p:cNvSpPr txBox="1">
            <a:spLocks/>
          </p:cNvSpPr>
          <p:nvPr/>
        </p:nvSpPr>
        <p:spPr>
          <a:xfrm>
            <a:off x="2310670" y="2036611"/>
            <a:ext cx="3163079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32892FFC-8A4F-4AAA-0E30-103A8BBCB1BB}"/>
              </a:ext>
            </a:extLst>
          </p:cNvPr>
          <p:cNvSpPr txBox="1">
            <a:spLocks/>
          </p:cNvSpPr>
          <p:nvPr/>
        </p:nvSpPr>
        <p:spPr>
          <a:xfrm>
            <a:off x="2336683" y="3622815"/>
            <a:ext cx="3163079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</a:t>
            </a: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3577F687-72AE-F9F9-A029-FB33C36E8892}"/>
              </a:ext>
            </a:extLst>
          </p:cNvPr>
          <p:cNvSpPr txBox="1">
            <a:spLocks/>
          </p:cNvSpPr>
          <p:nvPr/>
        </p:nvSpPr>
        <p:spPr>
          <a:xfrm>
            <a:off x="6069987" y="2036611"/>
            <a:ext cx="5505060" cy="89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live in a b</a:t>
            </a: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village.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D67D4760-3B77-2868-90BD-7C6FE8077A1E}"/>
              </a:ext>
            </a:extLst>
          </p:cNvPr>
          <p:cNvSpPr txBox="1">
            <a:spLocks/>
          </p:cNvSpPr>
          <p:nvPr/>
        </p:nvSpPr>
        <p:spPr>
          <a:xfrm>
            <a:off x="6096000" y="3622815"/>
            <a:ext cx="5505060" cy="89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live in Green Str</a:t>
            </a: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4F5B5CDA-092D-8E37-5148-52199C95A7A4}"/>
              </a:ext>
            </a:extLst>
          </p:cNvPr>
          <p:cNvSpPr txBox="1">
            <a:spLocks/>
          </p:cNvSpPr>
          <p:nvPr/>
        </p:nvSpPr>
        <p:spPr>
          <a:xfrm>
            <a:off x="585350" y="2036611"/>
            <a:ext cx="1222392" cy="89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CA6495EC-7365-8557-3E7D-8B45430DA74D}"/>
              </a:ext>
            </a:extLst>
          </p:cNvPr>
          <p:cNvSpPr txBox="1">
            <a:spLocks/>
          </p:cNvSpPr>
          <p:nvPr/>
        </p:nvSpPr>
        <p:spPr>
          <a:xfrm>
            <a:off x="611363" y="3622815"/>
            <a:ext cx="1222392" cy="89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1635F63D-B07C-08F0-E992-4F5ED6753EC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2E2258FF-5C1E-FC5F-00D2-B5A63F82CD01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pic>
        <p:nvPicPr>
          <p:cNvPr id="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EB0DA0FF-2B88-170F-5233-DEC32135D7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31" y="309858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9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282647A-62F3-7785-EA78-C8532817E435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xmlns="" id="{BEA73C53-3001-879D-4E1C-B468DB005433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xmlns="" id="{EB2114D4-1142-CBCC-7FD0-A49FFA040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1E31A406-A392-EBBF-46CC-0B262DA9BC6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4F5B5CDA-092D-8E37-5148-52199C95A7A4}"/>
              </a:ext>
            </a:extLst>
          </p:cNvPr>
          <p:cNvSpPr txBox="1">
            <a:spLocks/>
          </p:cNvSpPr>
          <p:nvPr/>
        </p:nvSpPr>
        <p:spPr>
          <a:xfrm>
            <a:off x="440635" y="885839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CA6495EC-7365-8557-3E7D-8B45430DA74D}"/>
              </a:ext>
            </a:extLst>
          </p:cNvPr>
          <p:cNvSpPr txBox="1">
            <a:spLocks/>
          </p:cNvSpPr>
          <p:nvPr/>
        </p:nvSpPr>
        <p:spPr>
          <a:xfrm>
            <a:off x="6316317" y="951283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4F98639B-49CF-733D-93A2-339D1C95691B}"/>
              </a:ext>
            </a:extLst>
          </p:cNvPr>
          <p:cNvSpPr txBox="1">
            <a:spLocks/>
          </p:cNvSpPr>
          <p:nvPr/>
        </p:nvSpPr>
        <p:spPr>
          <a:xfrm>
            <a:off x="711224" y="2667416"/>
            <a:ext cx="7042139" cy="2346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in a b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town.	</a:t>
            </a:r>
          </a:p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am in a gr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town. 	</a:t>
            </a:r>
          </a:p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am at Gr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Hotel.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924EDCB1-23C6-6C86-F6E5-1966F7A7F608}"/>
              </a:ext>
            </a:extLst>
          </p:cNvPr>
          <p:cNvSpPr txBox="1">
            <a:spLocks/>
          </p:cNvSpPr>
          <p:nvPr/>
        </p:nvSpPr>
        <p:spPr>
          <a:xfrm>
            <a:off x="583875" y="2294138"/>
            <a:ext cx="731520" cy="731520"/>
          </a:xfrm>
          <a:prstGeom prst="ellipse">
            <a:avLst/>
          </a:prstGeom>
          <a:noFill/>
          <a:ln w="28575">
            <a:solidFill>
              <a:srgbClr val="FF0066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8C16E49B-20BA-0E5B-9686-412931D6F57F}"/>
              </a:ext>
            </a:extLst>
          </p:cNvPr>
          <p:cNvSpPr txBox="1">
            <a:spLocks/>
          </p:cNvSpPr>
          <p:nvPr/>
        </p:nvSpPr>
        <p:spPr>
          <a:xfrm>
            <a:off x="6411573" y="3664921"/>
            <a:ext cx="731520" cy="731520"/>
          </a:xfrm>
          <a:prstGeom prst="ellipse">
            <a:avLst/>
          </a:prstGeom>
          <a:noFill/>
          <a:ln w="28575">
            <a:solidFill>
              <a:srgbClr val="FF0066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3FC4B057-3764-A5E8-144D-5206BAF292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64" y="1094954"/>
            <a:ext cx="640080" cy="64008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F329F49E-9943-A140-69AF-8498D165CB57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56E7EBF0-3865-5E3B-B7AB-144F57375E30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</a:p>
        </p:txBody>
      </p:sp>
      <p:pic>
        <p:nvPicPr>
          <p:cNvPr id="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EB0DA0FF-2B88-170F-5233-DEC32135D7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711" y="286430"/>
            <a:ext cx="640080" cy="640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D6729E-6E6F-799E-BCD6-F5B307EC3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243" y="-3989885"/>
            <a:ext cx="12192000" cy="2501106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F03BCF56-AC38-2B41-0A6A-686CB18F0B3C}"/>
              </a:ext>
            </a:extLst>
          </p:cNvPr>
          <p:cNvSpPr txBox="1">
            <a:spLocks/>
          </p:cNvSpPr>
          <p:nvPr/>
        </p:nvSpPr>
        <p:spPr>
          <a:xfrm>
            <a:off x="6570220" y="2667416"/>
            <a:ext cx="7042139" cy="2346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in a b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town.	</a:t>
            </a:r>
          </a:p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is at Gr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Hotel. 	</a:t>
            </a:r>
          </a:p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is in a </a:t>
            </a:r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hotel</a:t>
            </a:r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4D8472FD-DA8B-8EB4-4CA1-5FED8AF923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86" y="1005482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8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27509515-3F72-505F-5A35-03F1481C907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0D10A0-0697-EBF0-6AAC-524C0460A9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5" r="56376" b="43393"/>
          <a:stretch/>
        </p:blipFill>
        <p:spPr>
          <a:xfrm>
            <a:off x="1411228" y="1023766"/>
            <a:ext cx="3507130" cy="2448732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6759615" y="3518660"/>
            <a:ext cx="5432385" cy="3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Fish, Little Fish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big village.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big village, a big village. 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you are, Little Fish.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E3E1F926-E517-5936-5090-AD68D820ED25}"/>
              </a:ext>
            </a:extLst>
          </p:cNvPr>
          <p:cNvSpPr txBox="1">
            <a:spLocks/>
          </p:cNvSpPr>
          <p:nvPr/>
        </p:nvSpPr>
        <p:spPr>
          <a:xfrm>
            <a:off x="981444" y="296393"/>
            <a:ext cx="7152378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458DA313-9E82-CAC4-A980-5763D0BB0D4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2A9D3AA4-5FF3-3606-3926-D0D373527FB3}"/>
              </a:ext>
            </a:extLst>
          </p:cNvPr>
          <p:cNvSpPr txBox="1">
            <a:spLocks/>
          </p:cNvSpPr>
          <p:nvPr/>
        </p:nvSpPr>
        <p:spPr>
          <a:xfrm>
            <a:off x="1111171" y="3518660"/>
            <a:ext cx="5197031" cy="3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Bee, Little Bee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Green Street.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Street, Green Street.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you are, Little Bee.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A8F820B-AE43-EC71-AB42-25578FFE9B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673" t="-243" r="378" b="43636"/>
          <a:stretch/>
        </p:blipFill>
        <p:spPr>
          <a:xfrm>
            <a:off x="7079407" y="1030025"/>
            <a:ext cx="3507130" cy="2448732"/>
          </a:xfrm>
          <a:prstGeom prst="rect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D010A50A-7FBA-4C17-06F4-81165AEE9AC6}"/>
              </a:ext>
            </a:extLst>
          </p:cNvPr>
          <p:cNvSpPr txBox="1">
            <a:spLocks/>
          </p:cNvSpPr>
          <p:nvPr/>
        </p:nvSpPr>
        <p:spPr>
          <a:xfrm>
            <a:off x="1101011" y="3518660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Little Bee,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81C89B37-EAFA-BD54-7941-1C8C4BAC0FEF}"/>
              </a:ext>
            </a:extLst>
          </p:cNvPr>
          <p:cNvSpPr txBox="1">
            <a:spLocks/>
          </p:cNvSpPr>
          <p:nvPr/>
        </p:nvSpPr>
        <p:spPr>
          <a:xfrm>
            <a:off x="1101011" y="409590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Where do you live?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xmlns="" id="{0C81F2C8-3942-CA05-FE17-84AFF3C64E8F}"/>
              </a:ext>
            </a:extLst>
          </p:cNvPr>
          <p:cNvSpPr txBox="1">
            <a:spLocks/>
          </p:cNvSpPr>
          <p:nvPr/>
        </p:nvSpPr>
        <p:spPr>
          <a:xfrm>
            <a:off x="1101011" y="4673142"/>
            <a:ext cx="5308518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live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AC3D8EF9-B78A-25E9-83F3-24ACC636EDDD}"/>
              </a:ext>
            </a:extLst>
          </p:cNvPr>
          <p:cNvSpPr txBox="1">
            <a:spLocks/>
          </p:cNvSpPr>
          <p:nvPr/>
        </p:nvSpPr>
        <p:spPr>
          <a:xfrm>
            <a:off x="1101011" y="5250383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Green Street,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xmlns="" id="{085091F7-3FFF-60BA-0C99-24423EA8AFBA}"/>
              </a:ext>
            </a:extLst>
          </p:cNvPr>
          <p:cNvSpPr txBox="1">
            <a:spLocks/>
          </p:cNvSpPr>
          <p:nvPr/>
        </p:nvSpPr>
        <p:spPr>
          <a:xfrm>
            <a:off x="1101011" y="5827625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Here you are, Little Bee.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26728A58-7810-C3EE-9337-F300D62FFFCD}"/>
              </a:ext>
            </a:extLst>
          </p:cNvPr>
          <p:cNvSpPr txBox="1">
            <a:spLocks/>
          </p:cNvSpPr>
          <p:nvPr/>
        </p:nvSpPr>
        <p:spPr>
          <a:xfrm>
            <a:off x="6766560" y="3545840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Little Fish,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FC2E5D24-2B6B-20FE-9518-1E4EDB334857}"/>
              </a:ext>
            </a:extLst>
          </p:cNvPr>
          <p:cNvSpPr txBox="1">
            <a:spLocks/>
          </p:cNvSpPr>
          <p:nvPr/>
        </p:nvSpPr>
        <p:spPr>
          <a:xfrm>
            <a:off x="6766560" y="410276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Where do you live?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A749C90B-FBB0-FB84-22CC-8CAD3358E5B3}"/>
              </a:ext>
            </a:extLst>
          </p:cNvPr>
          <p:cNvSpPr txBox="1">
            <a:spLocks/>
          </p:cNvSpPr>
          <p:nvPr/>
        </p:nvSpPr>
        <p:spPr>
          <a:xfrm>
            <a:off x="6766560" y="4712514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 live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4D596F57-9DBA-7803-469C-CF702E7448AD}"/>
              </a:ext>
            </a:extLst>
          </p:cNvPr>
          <p:cNvSpPr txBox="1">
            <a:spLocks/>
          </p:cNvSpPr>
          <p:nvPr/>
        </p:nvSpPr>
        <p:spPr>
          <a:xfrm>
            <a:off x="6766560" y="5289755"/>
            <a:ext cx="4547616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A big village,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xmlns="" id="{8CCF9326-044A-2897-6B5D-4E4C8BE50D32}"/>
              </a:ext>
            </a:extLst>
          </p:cNvPr>
          <p:cNvSpPr txBox="1">
            <a:spLocks/>
          </p:cNvSpPr>
          <p:nvPr/>
        </p:nvSpPr>
        <p:spPr>
          <a:xfrm>
            <a:off x="6766560" y="586090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Here you are, Little Fish.</a:t>
            </a:r>
          </a:p>
        </p:txBody>
      </p:sp>
      <p:pic>
        <p:nvPicPr>
          <p:cNvPr id="2" name="Track 10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E4CA6D8-19DF-A3EB-1E76-9EBB52F56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97594" y="338912"/>
            <a:ext cx="487363" cy="487363"/>
          </a:xfrm>
          <a:prstGeom prst="rect">
            <a:avLst/>
          </a:prstGeom>
        </p:spPr>
      </p:pic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B8920BA4-B0F1-EF60-A15A-292B48FE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89" y="216347"/>
            <a:ext cx="609539" cy="609539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9CF938C7-74DB-8A5A-2876-2B0B3B0F2EEB}"/>
              </a:ext>
            </a:extLst>
          </p:cNvPr>
          <p:cNvSpPr txBox="1">
            <a:spLocks/>
          </p:cNvSpPr>
          <p:nvPr/>
        </p:nvSpPr>
        <p:spPr>
          <a:xfrm>
            <a:off x="2788873" y="3524691"/>
            <a:ext cx="2907077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Little Bee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D72D94E9-33B5-456C-FEDA-C7E9F7FE1E37}"/>
              </a:ext>
            </a:extLst>
          </p:cNvPr>
          <p:cNvSpPr txBox="1">
            <a:spLocks/>
          </p:cNvSpPr>
          <p:nvPr/>
        </p:nvSpPr>
        <p:spPr>
          <a:xfrm>
            <a:off x="8493760" y="356093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Little Fish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635E6954-CBEA-7126-C77E-8DAA7857EF94}"/>
              </a:ext>
            </a:extLst>
          </p:cNvPr>
          <p:cNvSpPr txBox="1">
            <a:spLocks/>
          </p:cNvSpPr>
          <p:nvPr/>
        </p:nvSpPr>
        <p:spPr>
          <a:xfrm>
            <a:off x="1945949" y="4681764"/>
            <a:ext cx="4343279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in Green Street.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787BB569-6B18-9B93-0C74-84A70DD9584E}"/>
              </a:ext>
            </a:extLst>
          </p:cNvPr>
          <p:cNvSpPr txBox="1">
            <a:spLocks/>
          </p:cNvSpPr>
          <p:nvPr/>
        </p:nvSpPr>
        <p:spPr>
          <a:xfrm>
            <a:off x="3352800" y="5252262"/>
            <a:ext cx="306563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Green Street.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D309BAC4-F1CA-989C-8F8B-AF12520124AB}"/>
              </a:ext>
            </a:extLst>
          </p:cNvPr>
          <p:cNvSpPr txBox="1">
            <a:spLocks/>
          </p:cNvSpPr>
          <p:nvPr/>
        </p:nvSpPr>
        <p:spPr>
          <a:xfrm>
            <a:off x="7587033" y="4715515"/>
            <a:ext cx="419753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in a big village.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44D851AD-59C8-E65F-2125-5A61A6D56DA0}"/>
              </a:ext>
            </a:extLst>
          </p:cNvPr>
          <p:cNvSpPr txBox="1">
            <a:spLocks/>
          </p:cNvSpPr>
          <p:nvPr/>
        </p:nvSpPr>
        <p:spPr>
          <a:xfrm>
            <a:off x="8847328" y="5299028"/>
            <a:ext cx="3287321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a big village. </a:t>
            </a:r>
          </a:p>
        </p:txBody>
      </p:sp>
    </p:spTree>
    <p:extLst>
      <p:ext uri="{BB962C8B-B14F-4D97-AF65-F5344CB8AC3E}">
        <p14:creationId xmlns:p14="http://schemas.microsoft.com/office/powerpoint/2010/main" val="39917309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2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5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0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7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9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3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5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38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40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4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18" grpId="0"/>
      <p:bldP spid="34" grpId="0"/>
      <p:bldP spid="35" grpId="0"/>
      <p:bldP spid="36" grpId="0"/>
      <p:bldP spid="37" grpId="0"/>
      <p:bldP spid="7" grpId="0"/>
      <p:bldP spid="8" grpId="0"/>
      <p:bldP spid="6" grpId="0"/>
      <p:bldP spid="11" grpId="0"/>
      <p:bldP spid="15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27509515-3F72-505F-5A35-03F1481C907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0D10A0-0697-EBF0-6AAC-524C0460A9E6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675" r="56376" b="43393"/>
          <a:stretch/>
        </p:blipFill>
        <p:spPr>
          <a:xfrm>
            <a:off x="1411228" y="1023766"/>
            <a:ext cx="3507130" cy="2448732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6759615" y="3518660"/>
            <a:ext cx="5432385" cy="3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Fish, Little Fish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big village.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big village, a big village. 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you are, Little Fish.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E3E1F926-E517-5936-5090-AD68D820ED25}"/>
              </a:ext>
            </a:extLst>
          </p:cNvPr>
          <p:cNvSpPr txBox="1">
            <a:spLocks/>
          </p:cNvSpPr>
          <p:nvPr/>
        </p:nvSpPr>
        <p:spPr>
          <a:xfrm>
            <a:off x="981444" y="296393"/>
            <a:ext cx="7152378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458DA313-9E82-CAC4-A980-5763D0BB0D4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2A9D3AA4-5FF3-3606-3926-D0D373527FB3}"/>
              </a:ext>
            </a:extLst>
          </p:cNvPr>
          <p:cNvSpPr txBox="1">
            <a:spLocks/>
          </p:cNvSpPr>
          <p:nvPr/>
        </p:nvSpPr>
        <p:spPr>
          <a:xfrm>
            <a:off x="1111171" y="3518660"/>
            <a:ext cx="5197031" cy="3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Bee, Little Bee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Green Street.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Street, Green Street.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you are, Little Bee.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A8F820B-AE43-EC71-AB42-25578FFE9B9D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60673" t="-243" r="378" b="43636"/>
          <a:stretch/>
        </p:blipFill>
        <p:spPr>
          <a:xfrm>
            <a:off x="7079407" y="1030025"/>
            <a:ext cx="3507130" cy="2448732"/>
          </a:xfrm>
          <a:prstGeom prst="rect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D010A50A-7FBA-4C17-06F4-81165AEE9AC6}"/>
              </a:ext>
            </a:extLst>
          </p:cNvPr>
          <p:cNvSpPr txBox="1">
            <a:spLocks/>
          </p:cNvSpPr>
          <p:nvPr/>
        </p:nvSpPr>
        <p:spPr>
          <a:xfrm>
            <a:off x="1101011" y="3518660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Little Bee,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81C89B37-EAFA-BD54-7941-1C8C4BAC0FEF}"/>
              </a:ext>
            </a:extLst>
          </p:cNvPr>
          <p:cNvSpPr txBox="1">
            <a:spLocks/>
          </p:cNvSpPr>
          <p:nvPr/>
        </p:nvSpPr>
        <p:spPr>
          <a:xfrm>
            <a:off x="1101011" y="409590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Where do you live?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xmlns="" id="{0C81F2C8-3942-CA05-FE17-84AFF3C64E8F}"/>
              </a:ext>
            </a:extLst>
          </p:cNvPr>
          <p:cNvSpPr txBox="1">
            <a:spLocks/>
          </p:cNvSpPr>
          <p:nvPr/>
        </p:nvSpPr>
        <p:spPr>
          <a:xfrm>
            <a:off x="1101011" y="4673142"/>
            <a:ext cx="5308518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live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AC3D8EF9-B78A-25E9-83F3-24ACC636EDDD}"/>
              </a:ext>
            </a:extLst>
          </p:cNvPr>
          <p:cNvSpPr txBox="1">
            <a:spLocks/>
          </p:cNvSpPr>
          <p:nvPr/>
        </p:nvSpPr>
        <p:spPr>
          <a:xfrm>
            <a:off x="1101011" y="5250383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Green Street,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xmlns="" id="{085091F7-3FFF-60BA-0C99-24423EA8AFBA}"/>
              </a:ext>
            </a:extLst>
          </p:cNvPr>
          <p:cNvSpPr txBox="1">
            <a:spLocks/>
          </p:cNvSpPr>
          <p:nvPr/>
        </p:nvSpPr>
        <p:spPr>
          <a:xfrm>
            <a:off x="1101011" y="5827625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Here you are, Little Bee.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26728A58-7810-C3EE-9337-F300D62FFFCD}"/>
              </a:ext>
            </a:extLst>
          </p:cNvPr>
          <p:cNvSpPr txBox="1">
            <a:spLocks/>
          </p:cNvSpPr>
          <p:nvPr/>
        </p:nvSpPr>
        <p:spPr>
          <a:xfrm>
            <a:off x="6766560" y="3545840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Little Fish,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FC2E5D24-2B6B-20FE-9518-1E4EDB334857}"/>
              </a:ext>
            </a:extLst>
          </p:cNvPr>
          <p:cNvSpPr txBox="1">
            <a:spLocks/>
          </p:cNvSpPr>
          <p:nvPr/>
        </p:nvSpPr>
        <p:spPr>
          <a:xfrm>
            <a:off x="6766560" y="410276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Where do you live?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A749C90B-FBB0-FB84-22CC-8CAD3358E5B3}"/>
              </a:ext>
            </a:extLst>
          </p:cNvPr>
          <p:cNvSpPr txBox="1">
            <a:spLocks/>
          </p:cNvSpPr>
          <p:nvPr/>
        </p:nvSpPr>
        <p:spPr>
          <a:xfrm>
            <a:off x="6766560" y="4712514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 live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4D596F57-9DBA-7803-469C-CF702E7448AD}"/>
              </a:ext>
            </a:extLst>
          </p:cNvPr>
          <p:cNvSpPr txBox="1">
            <a:spLocks/>
          </p:cNvSpPr>
          <p:nvPr/>
        </p:nvSpPr>
        <p:spPr>
          <a:xfrm>
            <a:off x="6766560" y="5289755"/>
            <a:ext cx="4547616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A big village,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xmlns="" id="{8CCF9326-044A-2897-6B5D-4E4C8BE50D32}"/>
              </a:ext>
            </a:extLst>
          </p:cNvPr>
          <p:cNvSpPr txBox="1">
            <a:spLocks/>
          </p:cNvSpPr>
          <p:nvPr/>
        </p:nvSpPr>
        <p:spPr>
          <a:xfrm>
            <a:off x="6766560" y="586090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Here you are, Little Fish.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9CF938C7-74DB-8A5A-2876-2B0B3B0F2EEB}"/>
              </a:ext>
            </a:extLst>
          </p:cNvPr>
          <p:cNvSpPr txBox="1">
            <a:spLocks/>
          </p:cNvSpPr>
          <p:nvPr/>
        </p:nvSpPr>
        <p:spPr>
          <a:xfrm>
            <a:off x="2788873" y="3524691"/>
            <a:ext cx="2907077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Little Bee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D72D94E9-33B5-456C-FEDA-C7E9F7FE1E37}"/>
              </a:ext>
            </a:extLst>
          </p:cNvPr>
          <p:cNvSpPr txBox="1">
            <a:spLocks/>
          </p:cNvSpPr>
          <p:nvPr/>
        </p:nvSpPr>
        <p:spPr>
          <a:xfrm>
            <a:off x="8493760" y="356093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Little Fish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635E6954-CBEA-7126-C77E-8DAA7857EF94}"/>
              </a:ext>
            </a:extLst>
          </p:cNvPr>
          <p:cNvSpPr txBox="1">
            <a:spLocks/>
          </p:cNvSpPr>
          <p:nvPr/>
        </p:nvSpPr>
        <p:spPr>
          <a:xfrm>
            <a:off x="1945949" y="4681764"/>
            <a:ext cx="4343279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in Green Street.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787BB569-6B18-9B93-0C74-84A70DD9584E}"/>
              </a:ext>
            </a:extLst>
          </p:cNvPr>
          <p:cNvSpPr txBox="1">
            <a:spLocks/>
          </p:cNvSpPr>
          <p:nvPr/>
        </p:nvSpPr>
        <p:spPr>
          <a:xfrm>
            <a:off x="3352800" y="5252262"/>
            <a:ext cx="306563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Green Street.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D309BAC4-F1CA-989C-8F8B-AF12520124AB}"/>
              </a:ext>
            </a:extLst>
          </p:cNvPr>
          <p:cNvSpPr txBox="1">
            <a:spLocks/>
          </p:cNvSpPr>
          <p:nvPr/>
        </p:nvSpPr>
        <p:spPr>
          <a:xfrm>
            <a:off x="7587033" y="4715515"/>
            <a:ext cx="419753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in a big village.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44D851AD-59C8-E65F-2125-5A61A6D56DA0}"/>
              </a:ext>
            </a:extLst>
          </p:cNvPr>
          <p:cNvSpPr txBox="1">
            <a:spLocks/>
          </p:cNvSpPr>
          <p:nvPr/>
        </p:nvSpPr>
        <p:spPr>
          <a:xfrm>
            <a:off x="8847328" y="5299028"/>
            <a:ext cx="3287321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a big village. </a:t>
            </a:r>
          </a:p>
        </p:txBody>
      </p:sp>
      <p:pic>
        <p:nvPicPr>
          <p:cNvPr id="2" name="Picture 1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D102E8BD-0CD6-0A83-B322-63A093AC1BF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482720" y="3503070"/>
            <a:ext cx="618291" cy="548640"/>
          </a:xfrm>
          <a:prstGeom prst="rect">
            <a:avLst/>
          </a:prstGeom>
        </p:spPr>
      </p:pic>
      <p:pic>
        <p:nvPicPr>
          <p:cNvPr id="5" name="Picture 4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AD1A7335-83DC-9208-3903-70711A150FF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482720" y="4081572"/>
            <a:ext cx="618291" cy="548640"/>
          </a:xfrm>
          <a:prstGeom prst="rect">
            <a:avLst/>
          </a:prstGeom>
        </p:spPr>
      </p:pic>
      <p:pic>
        <p:nvPicPr>
          <p:cNvPr id="12" name="Picture 11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3F7F08FF-341D-2E37-A343-3C19339A3F71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482720" y="4660074"/>
            <a:ext cx="618291" cy="548640"/>
          </a:xfrm>
          <a:prstGeom prst="rect">
            <a:avLst/>
          </a:prstGeom>
        </p:spPr>
      </p:pic>
      <p:pic>
        <p:nvPicPr>
          <p:cNvPr id="21" name="Picture 20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20CDDED8-AE68-377B-0FC4-9483987009A3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482720" y="5238576"/>
            <a:ext cx="618291" cy="548640"/>
          </a:xfrm>
          <a:prstGeom prst="rect">
            <a:avLst/>
          </a:prstGeom>
        </p:spPr>
      </p:pic>
      <p:pic>
        <p:nvPicPr>
          <p:cNvPr id="22" name="Picture 21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050157D4-1BD3-7485-989E-682D244E9D7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482720" y="5817078"/>
            <a:ext cx="618291" cy="548640"/>
          </a:xfrm>
          <a:prstGeom prst="rect">
            <a:avLst/>
          </a:prstGeom>
        </p:spPr>
      </p:pic>
      <p:pic>
        <p:nvPicPr>
          <p:cNvPr id="23" name="Picture 22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F483F2C3-1AAC-3440-B6E7-653E7CF3E5B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10181842" y="3503070"/>
            <a:ext cx="618291" cy="548640"/>
          </a:xfrm>
          <a:prstGeom prst="rect">
            <a:avLst/>
          </a:prstGeom>
        </p:spPr>
      </p:pic>
      <p:pic>
        <p:nvPicPr>
          <p:cNvPr id="24" name="Picture 23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F3470941-BAE7-9124-D03B-64D154DA9623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10021034" y="4083802"/>
            <a:ext cx="618291" cy="548640"/>
          </a:xfrm>
          <a:prstGeom prst="rect">
            <a:avLst/>
          </a:prstGeom>
        </p:spPr>
      </p:pic>
      <p:pic>
        <p:nvPicPr>
          <p:cNvPr id="25" name="Picture 24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839150DB-02D9-11CE-421B-3C9F666FB32E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10033815" y="4678157"/>
            <a:ext cx="618291" cy="548640"/>
          </a:xfrm>
          <a:prstGeom prst="rect">
            <a:avLst/>
          </a:prstGeom>
        </p:spPr>
      </p:pic>
      <p:pic>
        <p:nvPicPr>
          <p:cNvPr id="26" name="Picture 25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3CE4D19B-75EA-EA99-5877-90BD20918533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10901700" y="5238576"/>
            <a:ext cx="618291" cy="548640"/>
          </a:xfrm>
          <a:prstGeom prst="rect">
            <a:avLst/>
          </a:prstGeom>
        </p:spPr>
      </p:pic>
      <p:pic>
        <p:nvPicPr>
          <p:cNvPr id="27" name="Picture 26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6198591E-029C-1B9E-C7B2-0EA65422917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10724841" y="5766112"/>
            <a:ext cx="618291" cy="548640"/>
          </a:xfrm>
          <a:prstGeom prst="rect">
            <a:avLst/>
          </a:prstGeom>
        </p:spPr>
      </p:pic>
      <p:pic>
        <p:nvPicPr>
          <p:cNvPr id="38" name="Track 10 (mp3cut (mp3cut.net) (4)">
            <a:hlinkClick r:id="" action="ppaction://media"/>
            <a:extLst>
              <a:ext uri="{FF2B5EF4-FFF2-40B4-BE49-F238E27FC236}">
                <a16:creationId xmlns:a16="http://schemas.microsoft.com/office/drawing/2014/main" xmlns="" id="{A8F6D82E-46AC-1D6C-F013-F3B398820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06087" y="6040432"/>
            <a:ext cx="487363" cy="487363"/>
          </a:xfrm>
          <a:prstGeom prst="rect">
            <a:avLst/>
          </a:prstGeom>
        </p:spPr>
      </p:pic>
      <p:pic>
        <p:nvPicPr>
          <p:cNvPr id="39" name="Track 10 (mp3cut (mp3cut.net) (3)">
            <a:hlinkClick r:id="" action="ppaction://media"/>
            <a:extLst>
              <a:ext uri="{FF2B5EF4-FFF2-40B4-BE49-F238E27FC236}">
                <a16:creationId xmlns:a16="http://schemas.microsoft.com/office/drawing/2014/main" xmlns="" id="{D4B3FA8C-E29B-2ABD-49E8-B44BCA9950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56656" y="5349908"/>
            <a:ext cx="487363" cy="487363"/>
          </a:xfrm>
          <a:prstGeom prst="rect">
            <a:avLst/>
          </a:prstGeom>
        </p:spPr>
      </p:pic>
      <p:pic>
        <p:nvPicPr>
          <p:cNvPr id="40" name="Track 10 (mp3cut (mp3cut.net) (2)">
            <a:hlinkClick r:id="" action="ppaction://media"/>
            <a:extLst>
              <a:ext uri="{FF2B5EF4-FFF2-40B4-BE49-F238E27FC236}">
                <a16:creationId xmlns:a16="http://schemas.microsoft.com/office/drawing/2014/main" xmlns="" id="{96A45FAE-8904-F1F6-D0E5-0E27BD34B55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94800" y="4767070"/>
            <a:ext cx="487363" cy="487363"/>
          </a:xfrm>
          <a:prstGeom prst="rect">
            <a:avLst/>
          </a:prstGeom>
        </p:spPr>
      </p:pic>
      <p:pic>
        <p:nvPicPr>
          <p:cNvPr id="41" name="Track 10 (mp3cu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06559C5-FEA7-04A0-35FB-8CC2486833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69871" y="4185779"/>
            <a:ext cx="487363" cy="487363"/>
          </a:xfrm>
          <a:prstGeom prst="rect">
            <a:avLst/>
          </a:prstGeom>
        </p:spPr>
      </p:pic>
      <p:pic>
        <p:nvPicPr>
          <p:cNvPr id="42" name="Track 10 (mp3cu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D07FE258-04BA-3B64-965C-BFF0AE053C1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778219" y="3429000"/>
            <a:ext cx="487363" cy="487363"/>
          </a:xfrm>
          <a:prstGeom prst="rect">
            <a:avLst/>
          </a:prstGeom>
        </p:spPr>
      </p:pic>
      <p:pic>
        <p:nvPicPr>
          <p:cNvPr id="43" name="Track 10 (mp3cut (mp3cut.net) (5)">
            <a:hlinkClick r:id="" action="ppaction://media"/>
            <a:extLst>
              <a:ext uri="{FF2B5EF4-FFF2-40B4-BE49-F238E27FC236}">
                <a16:creationId xmlns:a16="http://schemas.microsoft.com/office/drawing/2014/main" xmlns="" id="{84B9555D-C757-14C5-1C77-3CE8B375EF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330826" y="3373937"/>
            <a:ext cx="487363" cy="487363"/>
          </a:xfrm>
          <a:prstGeom prst="rect">
            <a:avLst/>
          </a:prstGeom>
        </p:spPr>
      </p:pic>
      <p:pic>
        <p:nvPicPr>
          <p:cNvPr id="44" name="Track 10 (mp3cut (mp3cut.net) (9)">
            <a:hlinkClick r:id="" action="ppaction://media"/>
            <a:extLst>
              <a:ext uri="{FF2B5EF4-FFF2-40B4-BE49-F238E27FC236}">
                <a16:creationId xmlns:a16="http://schemas.microsoft.com/office/drawing/2014/main" xmlns="" id="{55313D0F-105A-6F7D-A114-BF83884CD21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29819" y="5962048"/>
            <a:ext cx="487363" cy="487363"/>
          </a:xfrm>
          <a:prstGeom prst="rect">
            <a:avLst/>
          </a:prstGeom>
        </p:spPr>
      </p:pic>
      <p:pic>
        <p:nvPicPr>
          <p:cNvPr id="45" name="Track 10 (mp3cut (mp3cut.net) (8)">
            <a:hlinkClick r:id="" action="ppaction://media"/>
            <a:extLst>
              <a:ext uri="{FF2B5EF4-FFF2-40B4-BE49-F238E27FC236}">
                <a16:creationId xmlns:a16="http://schemas.microsoft.com/office/drawing/2014/main" xmlns="" id="{441A16C3-B1F3-0CC3-14DC-71C7E522098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29819" y="5269214"/>
            <a:ext cx="487363" cy="487363"/>
          </a:xfrm>
          <a:prstGeom prst="rect">
            <a:avLst/>
          </a:prstGeom>
        </p:spPr>
      </p:pic>
      <p:pic>
        <p:nvPicPr>
          <p:cNvPr id="46" name="Track 10 (mp3cut (mp3cut.net) (7)">
            <a:hlinkClick r:id="" action="ppaction://media"/>
            <a:extLst>
              <a:ext uri="{FF2B5EF4-FFF2-40B4-BE49-F238E27FC236}">
                <a16:creationId xmlns:a16="http://schemas.microsoft.com/office/drawing/2014/main" xmlns="" id="{250493FA-A6BE-30AF-F3AE-77F5CB52D4A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73307" y="4617249"/>
            <a:ext cx="487363" cy="487363"/>
          </a:xfrm>
          <a:prstGeom prst="rect">
            <a:avLst/>
          </a:prstGeom>
        </p:spPr>
      </p:pic>
      <p:pic>
        <p:nvPicPr>
          <p:cNvPr id="47" name="Track 10 (mp3cut (mp3cut.net) (6)">
            <a:hlinkClick r:id="" action="ppaction://media"/>
            <a:extLst>
              <a:ext uri="{FF2B5EF4-FFF2-40B4-BE49-F238E27FC236}">
                <a16:creationId xmlns:a16="http://schemas.microsoft.com/office/drawing/2014/main" xmlns="" id="{17CD75FD-ADB9-1C30-7003-C1373236B25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385515" y="39521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5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4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7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10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78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94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41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55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92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62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18" grpId="0"/>
      <p:bldP spid="34" grpId="0"/>
      <p:bldP spid="35" grpId="0"/>
      <p:bldP spid="36" grpId="0"/>
      <p:bldP spid="37" grpId="0"/>
      <p:bldP spid="7" grpId="0"/>
      <p:bldP spid="8" grpId="0"/>
      <p:bldP spid="6" grpId="0"/>
      <p:bldP spid="11" grpId="0"/>
      <p:bldP spid="15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27509515-3F72-505F-5A35-03F1481C907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0D10A0-0697-EBF0-6AAC-524C0460A9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5" r="56376" b="43393"/>
          <a:stretch/>
        </p:blipFill>
        <p:spPr>
          <a:xfrm>
            <a:off x="1411228" y="1023766"/>
            <a:ext cx="3507130" cy="2448732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6759615" y="3518660"/>
            <a:ext cx="5432385" cy="3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Fish, Little Fish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big village.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big village, a big village. 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you are, Little Fish.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E3E1F926-E517-5936-5090-AD68D820ED25}"/>
              </a:ext>
            </a:extLst>
          </p:cNvPr>
          <p:cNvSpPr txBox="1">
            <a:spLocks/>
          </p:cNvSpPr>
          <p:nvPr/>
        </p:nvSpPr>
        <p:spPr>
          <a:xfrm>
            <a:off x="981444" y="296393"/>
            <a:ext cx="7152378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458DA313-9E82-CAC4-A980-5763D0BB0D4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2A9D3AA4-5FF3-3606-3926-D0D373527FB3}"/>
              </a:ext>
            </a:extLst>
          </p:cNvPr>
          <p:cNvSpPr txBox="1">
            <a:spLocks/>
          </p:cNvSpPr>
          <p:nvPr/>
        </p:nvSpPr>
        <p:spPr>
          <a:xfrm>
            <a:off x="1111171" y="3518660"/>
            <a:ext cx="5197031" cy="3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Bee, Little Bee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Green Street.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Street, Green Street.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you are, Little Bee.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A8F820B-AE43-EC71-AB42-25578FFE9B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673" t="-243" r="378" b="43636"/>
          <a:stretch/>
        </p:blipFill>
        <p:spPr>
          <a:xfrm>
            <a:off x="7079407" y="1030025"/>
            <a:ext cx="3507130" cy="2448732"/>
          </a:xfrm>
          <a:prstGeom prst="rect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D010A50A-7FBA-4C17-06F4-81165AEE9AC6}"/>
              </a:ext>
            </a:extLst>
          </p:cNvPr>
          <p:cNvSpPr txBox="1">
            <a:spLocks/>
          </p:cNvSpPr>
          <p:nvPr/>
        </p:nvSpPr>
        <p:spPr>
          <a:xfrm>
            <a:off x="1101011" y="3518660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Little Bee,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81C89B37-EAFA-BD54-7941-1C8C4BAC0FEF}"/>
              </a:ext>
            </a:extLst>
          </p:cNvPr>
          <p:cNvSpPr txBox="1">
            <a:spLocks/>
          </p:cNvSpPr>
          <p:nvPr/>
        </p:nvSpPr>
        <p:spPr>
          <a:xfrm>
            <a:off x="1101011" y="409590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Where do you live?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xmlns="" id="{0C81F2C8-3942-CA05-FE17-84AFF3C64E8F}"/>
              </a:ext>
            </a:extLst>
          </p:cNvPr>
          <p:cNvSpPr txBox="1">
            <a:spLocks/>
          </p:cNvSpPr>
          <p:nvPr/>
        </p:nvSpPr>
        <p:spPr>
          <a:xfrm>
            <a:off x="1101011" y="4673142"/>
            <a:ext cx="5308518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live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AC3D8EF9-B78A-25E9-83F3-24ACC636EDDD}"/>
              </a:ext>
            </a:extLst>
          </p:cNvPr>
          <p:cNvSpPr txBox="1">
            <a:spLocks/>
          </p:cNvSpPr>
          <p:nvPr/>
        </p:nvSpPr>
        <p:spPr>
          <a:xfrm>
            <a:off x="1101011" y="5250383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Green Street,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xmlns="" id="{085091F7-3FFF-60BA-0C99-24423EA8AFBA}"/>
              </a:ext>
            </a:extLst>
          </p:cNvPr>
          <p:cNvSpPr txBox="1">
            <a:spLocks/>
          </p:cNvSpPr>
          <p:nvPr/>
        </p:nvSpPr>
        <p:spPr>
          <a:xfrm>
            <a:off x="1101011" y="5827625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Here you are, Little Bee.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26728A58-7810-C3EE-9337-F300D62FFFCD}"/>
              </a:ext>
            </a:extLst>
          </p:cNvPr>
          <p:cNvSpPr txBox="1">
            <a:spLocks/>
          </p:cNvSpPr>
          <p:nvPr/>
        </p:nvSpPr>
        <p:spPr>
          <a:xfrm>
            <a:off x="6766560" y="3545840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Little Fish,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FC2E5D24-2B6B-20FE-9518-1E4EDB334857}"/>
              </a:ext>
            </a:extLst>
          </p:cNvPr>
          <p:cNvSpPr txBox="1">
            <a:spLocks/>
          </p:cNvSpPr>
          <p:nvPr/>
        </p:nvSpPr>
        <p:spPr>
          <a:xfrm>
            <a:off x="6766560" y="410276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Where do you live?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A749C90B-FBB0-FB84-22CC-8CAD3358E5B3}"/>
              </a:ext>
            </a:extLst>
          </p:cNvPr>
          <p:cNvSpPr txBox="1">
            <a:spLocks/>
          </p:cNvSpPr>
          <p:nvPr/>
        </p:nvSpPr>
        <p:spPr>
          <a:xfrm>
            <a:off x="6766560" y="4712514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 live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4D596F57-9DBA-7803-469C-CF702E7448AD}"/>
              </a:ext>
            </a:extLst>
          </p:cNvPr>
          <p:cNvSpPr txBox="1">
            <a:spLocks/>
          </p:cNvSpPr>
          <p:nvPr/>
        </p:nvSpPr>
        <p:spPr>
          <a:xfrm>
            <a:off x="6766560" y="5289755"/>
            <a:ext cx="4547616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A big village,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xmlns="" id="{8CCF9326-044A-2897-6B5D-4E4C8BE50D32}"/>
              </a:ext>
            </a:extLst>
          </p:cNvPr>
          <p:cNvSpPr txBox="1">
            <a:spLocks/>
          </p:cNvSpPr>
          <p:nvPr/>
        </p:nvSpPr>
        <p:spPr>
          <a:xfrm>
            <a:off x="6766560" y="586090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Here you are, Little Fish.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xmlns="" id="{B8920BA4-B0F1-EF60-A15A-292B48FE5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5731" y="296292"/>
            <a:ext cx="609539" cy="609539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9CF938C7-74DB-8A5A-2876-2B0B3B0F2EEB}"/>
              </a:ext>
            </a:extLst>
          </p:cNvPr>
          <p:cNvSpPr txBox="1">
            <a:spLocks/>
          </p:cNvSpPr>
          <p:nvPr/>
        </p:nvSpPr>
        <p:spPr>
          <a:xfrm>
            <a:off x="2788873" y="3524691"/>
            <a:ext cx="2907077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Little Bee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D72D94E9-33B5-456C-FEDA-C7E9F7FE1E37}"/>
              </a:ext>
            </a:extLst>
          </p:cNvPr>
          <p:cNvSpPr txBox="1">
            <a:spLocks/>
          </p:cNvSpPr>
          <p:nvPr/>
        </p:nvSpPr>
        <p:spPr>
          <a:xfrm>
            <a:off x="8493760" y="356093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Little Fish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635E6954-CBEA-7126-C77E-8DAA7857EF94}"/>
              </a:ext>
            </a:extLst>
          </p:cNvPr>
          <p:cNvSpPr txBox="1">
            <a:spLocks/>
          </p:cNvSpPr>
          <p:nvPr/>
        </p:nvSpPr>
        <p:spPr>
          <a:xfrm>
            <a:off x="1945949" y="4681764"/>
            <a:ext cx="4343279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in Green Street.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787BB569-6B18-9B93-0C74-84A70DD9584E}"/>
              </a:ext>
            </a:extLst>
          </p:cNvPr>
          <p:cNvSpPr txBox="1">
            <a:spLocks/>
          </p:cNvSpPr>
          <p:nvPr/>
        </p:nvSpPr>
        <p:spPr>
          <a:xfrm>
            <a:off x="3352800" y="5252262"/>
            <a:ext cx="306563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Green Street.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D309BAC4-F1CA-989C-8F8B-AF12520124AB}"/>
              </a:ext>
            </a:extLst>
          </p:cNvPr>
          <p:cNvSpPr txBox="1">
            <a:spLocks/>
          </p:cNvSpPr>
          <p:nvPr/>
        </p:nvSpPr>
        <p:spPr>
          <a:xfrm>
            <a:off x="7587033" y="4715515"/>
            <a:ext cx="419753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in a big village.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44D851AD-59C8-E65F-2125-5A61A6D56DA0}"/>
              </a:ext>
            </a:extLst>
          </p:cNvPr>
          <p:cNvSpPr txBox="1">
            <a:spLocks/>
          </p:cNvSpPr>
          <p:nvPr/>
        </p:nvSpPr>
        <p:spPr>
          <a:xfrm>
            <a:off x="8847328" y="5299028"/>
            <a:ext cx="3287321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a big village. </a:t>
            </a:r>
          </a:p>
        </p:txBody>
      </p:sp>
      <p:pic>
        <p:nvPicPr>
          <p:cNvPr id="20" name="Track 10 (mp3cut.net) [music]">
            <a:hlinkClick r:id="" action="ppaction://media"/>
            <a:extLst>
              <a:ext uri="{FF2B5EF4-FFF2-40B4-BE49-F238E27FC236}">
                <a16:creationId xmlns:a16="http://schemas.microsoft.com/office/drawing/2014/main" xmlns="" id="{A19C6800-5CD6-D7B1-A2D8-101D5D9BC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8085" y="801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9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5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7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9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31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35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8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40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4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18" grpId="0"/>
      <p:bldP spid="34" grpId="0"/>
      <p:bldP spid="35" grpId="0"/>
      <p:bldP spid="36" grpId="0"/>
      <p:bldP spid="37" grpId="0"/>
      <p:bldP spid="7" grpId="0"/>
      <p:bldP spid="8" grpId="0"/>
      <p:bldP spid="6" grpId="0"/>
      <p:bldP spid="11" grpId="0"/>
      <p:bldP spid="15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xmlns="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xmlns="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xmlns="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xmlns="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xmlns="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OẠT HÌNH LỚP 4 - Unit 11 - Song- My house">
            <a:hlinkClick r:id="" action="ppaction://media"/>
            <a:extLst>
              <a:ext uri="{FF2B5EF4-FFF2-40B4-BE49-F238E27FC236}">
                <a16:creationId xmlns:a16="http://schemas.microsoft.com/office/drawing/2014/main" xmlns="" id="{ACCFF4A9-7B8D-C473-38C8-C9F4114F0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4041" y="602278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3987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8E6AA55C-A79A-FC6A-7948-9425B18E501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xmlns="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xmlns="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xmlns="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Phonics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xmlns="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8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78C1FF36-7E9F-EFB8-5425-4C31931F230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HƯỚNG DẪN PHÁT ÂM LỚP 4 - Unit 11- My home - -ɪ- and -i-">
            <a:hlinkClick r:id="" action="ppaction://media"/>
            <a:extLst>
              <a:ext uri="{FF2B5EF4-FFF2-40B4-BE49-F238E27FC236}">
                <a16:creationId xmlns:a16="http://schemas.microsoft.com/office/drawing/2014/main" xmlns="" id="{87935221-5CB6-29EA-8A94-F66775062E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209" end="898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7188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131A2F98-1C81-B049-1854-5D00EAFDEE8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22">
            <a:extLst>
              <a:ext uri="{FF2B5EF4-FFF2-40B4-BE49-F238E27FC236}">
                <a16:creationId xmlns:a16="http://schemas.microsoft.com/office/drawing/2014/main" xmlns="" id="{B6BCFC6B-7358-082F-4FCA-FE1D45A4B575}"/>
              </a:ext>
            </a:extLst>
          </p:cNvPr>
          <p:cNvSpPr txBox="1"/>
          <p:nvPr/>
        </p:nvSpPr>
        <p:spPr>
          <a:xfrm>
            <a:off x="625345" y="-5880"/>
            <a:ext cx="3900356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/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99ACEBEC-C5B1-DE16-97E7-6F2B045C851F}"/>
              </a:ext>
            </a:extLst>
          </p:cNvPr>
          <p:cNvSpPr txBox="1"/>
          <p:nvPr/>
        </p:nvSpPr>
        <p:spPr>
          <a:xfrm>
            <a:off x="4250845" y="18300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>
                <a:solidFill>
                  <a:srgbClr val="002060"/>
                </a:solidFill>
              </a:rPr>
              <a:t>/b</a:t>
            </a:r>
            <a:r>
              <a:rPr lang="en-US" sz="2800">
                <a:solidFill>
                  <a:srgbClr val="FF0000"/>
                </a:solidFill>
              </a:rPr>
              <a:t>ɪ</a:t>
            </a:r>
            <a:r>
              <a:rPr lang="en-US" sz="2800">
                <a:solidFill>
                  <a:srgbClr val="002060"/>
                </a:solidFill>
              </a:rPr>
              <a:t>g/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5950305A-8A6D-D0B6-AABF-864ECA37BE35}"/>
              </a:ext>
            </a:extLst>
          </p:cNvPr>
          <p:cNvSpPr txBox="1"/>
          <p:nvPr/>
        </p:nvSpPr>
        <p:spPr>
          <a:xfrm>
            <a:off x="4250845" y="100778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b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4800">
                <a:latin typeface=".VnAvant" panose="020B7200000000000000" pitchFamily="34" charset="0"/>
              </a:rPr>
              <a:t>g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80C3E66A-E128-560E-4D5A-166423FA7A25}"/>
              </a:ext>
            </a:extLst>
          </p:cNvPr>
          <p:cNvSpPr txBox="1"/>
          <p:nvPr/>
        </p:nvSpPr>
        <p:spPr>
          <a:xfrm>
            <a:off x="4250845" y="3903131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/ˈv</a:t>
            </a:r>
            <a:r>
              <a:rPr lang="en-US">
                <a:solidFill>
                  <a:srgbClr val="FF0000"/>
                </a:solidFill>
              </a:rPr>
              <a:t>ɪ</a:t>
            </a:r>
            <a:r>
              <a:rPr lang="en-US"/>
              <a:t>lɪdʒ/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2D7B5BB5-B914-E004-2432-063BC136EF5A}"/>
              </a:ext>
            </a:extLst>
          </p:cNvPr>
          <p:cNvSpPr txBox="1"/>
          <p:nvPr/>
        </p:nvSpPr>
        <p:spPr>
          <a:xfrm>
            <a:off x="4250845" y="3080915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v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4800">
                <a:latin typeface=".VnAvant" panose="020B7200000000000000" pitchFamily="34" charset="0"/>
              </a:rPr>
              <a:t>llage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7D9CA4F3-35DC-E11F-EAAB-772C2FB2FDD0}"/>
              </a:ext>
            </a:extLst>
          </p:cNvPr>
          <p:cNvSpPr txBox="1"/>
          <p:nvPr/>
        </p:nvSpPr>
        <p:spPr>
          <a:xfrm>
            <a:off x="4250845" y="5694081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/ˈs</a:t>
            </a:r>
            <a:r>
              <a:rPr lang="en-US">
                <a:solidFill>
                  <a:srgbClr val="FF0000"/>
                </a:solidFill>
              </a:rPr>
              <a:t>ɪ</a:t>
            </a:r>
            <a:r>
              <a:rPr lang="en-US"/>
              <a:t>ti/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1F800394-9B99-375B-DF09-33E3E2649301}"/>
              </a:ext>
            </a:extLst>
          </p:cNvPr>
          <p:cNvSpPr txBox="1"/>
          <p:nvPr/>
        </p:nvSpPr>
        <p:spPr>
          <a:xfrm>
            <a:off x="4250845" y="4871865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c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4800">
                <a:latin typeface=".VnAvant" panose="020B7200000000000000" pitchFamily="34" charset="0"/>
              </a:rPr>
              <a:t>ty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8DD8FCC7-D33A-3DD1-DEC5-147406033070}"/>
              </a:ext>
            </a:extLst>
          </p:cNvPr>
          <p:cNvSpPr txBox="1">
            <a:spLocks/>
          </p:cNvSpPr>
          <p:nvPr/>
        </p:nvSpPr>
        <p:spPr>
          <a:xfrm>
            <a:off x="625345" y="1195875"/>
            <a:ext cx="2339986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D2796909-7503-770D-CD8B-EE55F11E339F}"/>
              </a:ext>
            </a:extLst>
          </p:cNvPr>
          <p:cNvSpPr txBox="1">
            <a:spLocks/>
          </p:cNvSpPr>
          <p:nvPr/>
        </p:nvSpPr>
        <p:spPr>
          <a:xfrm>
            <a:off x="2387600" y="1195875"/>
            <a:ext cx="242519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F17955F-6256-2280-03E8-09761782165F}"/>
              </a:ext>
            </a:extLst>
          </p:cNvPr>
          <p:cNvGrpSpPr/>
          <p:nvPr/>
        </p:nvGrpSpPr>
        <p:grpSpPr>
          <a:xfrm>
            <a:off x="6727467" y="848630"/>
            <a:ext cx="3610195" cy="1417477"/>
            <a:chOff x="7284720" y="940712"/>
            <a:chExt cx="4281935" cy="168122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25F66AB-F2D6-507C-BFC2-56FF4A884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302" r="7153" b="15746"/>
            <a:stretch/>
          </p:blipFill>
          <p:spPr>
            <a:xfrm>
              <a:off x="7284720" y="1083948"/>
              <a:ext cx="2519680" cy="153798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250F339-3D8F-2BF1-C804-6CBE1DDF9C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1702" t="4741" r="10087" b="12593"/>
            <a:stretch/>
          </p:blipFill>
          <p:spPr>
            <a:xfrm>
              <a:off x="10156143" y="1134455"/>
              <a:ext cx="1410512" cy="1476671"/>
            </a:xfrm>
            <a:prstGeom prst="rect">
              <a:avLst/>
            </a:prstGeom>
          </p:spPr>
        </p:pic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xmlns="" id="{13C855C7-78D8-2E49-F49C-C097B14F7769}"/>
                </a:ext>
              </a:extLst>
            </p:cNvPr>
            <p:cNvSpPr/>
            <p:nvPr/>
          </p:nvSpPr>
          <p:spPr>
            <a:xfrm rot="1552866">
              <a:off x="9535157" y="940712"/>
              <a:ext cx="325120" cy="497840"/>
            </a:xfrm>
            <a:prstGeom prst="down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C54AE61-3FD1-7E52-6B1B-8B0C326AB5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7467" y="2887173"/>
            <a:ext cx="2264099" cy="1476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9C2B7D2-3A2A-7214-3CB7-F1B7AB41F3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3357" y="4934372"/>
            <a:ext cx="2154156" cy="13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ƯỚNG DẪN PHÁT ÂM LỚP 4 - Unit 11- My home - -ɪ- and -i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1- My home - -ɪ- and -i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1- My home - -ɪ- and -i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1- My home - -ɪ- and -i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1- My home - -ɪ- and -i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  <p:bldP spid="11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40A33215-8A74-5F76-7124-DF7F13C8190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HƯỚNG DẪN PHÁT ÂM LỚP 4 - Unit 11- My home - -ɪ- and -i-">
            <a:hlinkClick r:id="" action="ppaction://media"/>
            <a:extLst>
              <a:ext uri="{FF2B5EF4-FFF2-40B4-BE49-F238E27FC236}">
                <a16:creationId xmlns:a16="http://schemas.microsoft.com/office/drawing/2014/main" xmlns="" id="{A67A3A6F-FDC9-E856-0177-BD8679D18A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2618" end="296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3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77B892AC-DA25-A4D4-C0D3-3745FA29C2F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789210" y="1691353"/>
            <a:ext cx="215112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940330" y="1691353"/>
            <a:ext cx="184746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/i:/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99ACEBEC-C5B1-DE16-97E7-6F2B045C851F}"/>
              </a:ext>
            </a:extLst>
          </p:cNvPr>
          <p:cNvSpPr txBox="1"/>
          <p:nvPr/>
        </p:nvSpPr>
        <p:spPr>
          <a:xfrm>
            <a:off x="5214880" y="1849849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/str</a:t>
            </a:r>
            <a:r>
              <a:rPr lang="en-US">
                <a:solidFill>
                  <a:srgbClr val="FF0000"/>
                </a:solidFill>
              </a:rPr>
              <a:t>iː</a:t>
            </a:r>
            <a:r>
              <a:rPr lang="en-US"/>
              <a:t>t/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5950305A-8A6D-D0B6-AABF-864ECA37BE35}"/>
              </a:ext>
            </a:extLst>
          </p:cNvPr>
          <p:cNvSpPr txBox="1"/>
          <p:nvPr/>
        </p:nvSpPr>
        <p:spPr>
          <a:xfrm>
            <a:off x="5214880" y="102763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str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ee</a:t>
            </a:r>
            <a:r>
              <a:rPr lang="en-US" sz="4800">
                <a:latin typeface=".VnAvant" panose="020B7200000000000000" pitchFamily="34" charset="0"/>
              </a:rPr>
              <a:t>t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80C3E66A-E128-560E-4D5A-166423FA7A25}"/>
              </a:ext>
            </a:extLst>
          </p:cNvPr>
          <p:cNvSpPr txBox="1"/>
          <p:nvPr/>
        </p:nvSpPr>
        <p:spPr>
          <a:xfrm>
            <a:off x="5214880" y="3922977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/s</a:t>
            </a:r>
            <a:r>
              <a:rPr lang="en-US">
                <a:solidFill>
                  <a:srgbClr val="FF0000"/>
                </a:solidFill>
              </a:rPr>
              <a:t>iː</a:t>
            </a:r>
            <a:r>
              <a:rPr lang="en-US"/>
              <a:t>d/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2D7B5BB5-B914-E004-2432-063BC136EF5A}"/>
              </a:ext>
            </a:extLst>
          </p:cNvPr>
          <p:cNvSpPr txBox="1"/>
          <p:nvPr/>
        </p:nvSpPr>
        <p:spPr>
          <a:xfrm>
            <a:off x="5214880" y="310076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s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ee</a:t>
            </a:r>
            <a:r>
              <a:rPr lang="en-US" sz="4800">
                <a:latin typeface=".VnAvant" panose="020B7200000000000000" pitchFamily="34" charset="0"/>
              </a:rPr>
              <a:t>d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7D9CA4F3-35DC-E11F-EAAB-772C2FB2FDD0}"/>
              </a:ext>
            </a:extLst>
          </p:cNvPr>
          <p:cNvSpPr txBox="1"/>
          <p:nvPr/>
        </p:nvSpPr>
        <p:spPr>
          <a:xfrm>
            <a:off x="5214880" y="5713927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/kwiːn/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1F800394-9B99-375B-DF09-33E3E2649301}"/>
              </a:ext>
            </a:extLst>
          </p:cNvPr>
          <p:cNvSpPr txBox="1"/>
          <p:nvPr/>
        </p:nvSpPr>
        <p:spPr>
          <a:xfrm>
            <a:off x="5214880" y="489171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qu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ee</a:t>
            </a:r>
            <a:r>
              <a:rPr lang="en-US" sz="4800">
                <a:latin typeface=".VnAvant" panose="020B7200000000000000" pitchFamily="34" charset="0"/>
              </a:rPr>
              <a:t>n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xmlns="" id="{D8A16C24-E9FC-48D2-EA76-7BAFC6189248}"/>
              </a:ext>
            </a:extLst>
          </p:cNvPr>
          <p:cNvSpPr txBox="1"/>
          <p:nvPr/>
        </p:nvSpPr>
        <p:spPr>
          <a:xfrm>
            <a:off x="625345" y="-5880"/>
            <a:ext cx="3900356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/>
              <a:t>Phonics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D085D4-BD47-A2B7-2E98-800DD0CF29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950" b="21731"/>
          <a:stretch/>
        </p:blipFill>
        <p:spPr>
          <a:xfrm>
            <a:off x="7140091" y="2787685"/>
            <a:ext cx="2476500" cy="1181988"/>
          </a:xfrm>
          <a:prstGeom prst="rect">
            <a:avLst/>
          </a:prstGeom>
        </p:spPr>
      </p:pic>
      <p:pic>
        <p:nvPicPr>
          <p:cNvPr id="14" name="Picture 13" descr="Cartoon of a person in a blue dress&#10;&#10;Description automatically generated">
            <a:extLst>
              <a:ext uri="{FF2B5EF4-FFF2-40B4-BE49-F238E27FC236}">
                <a16:creationId xmlns:a16="http://schemas.microsoft.com/office/drawing/2014/main" xmlns="" id="{1E56E848-60B3-A3F0-4200-182C761817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281" y="4533783"/>
            <a:ext cx="1067904" cy="1913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403D769-6F91-7441-782A-60BE36391F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6554"/>
          <a:stretch/>
        </p:blipFill>
        <p:spPr>
          <a:xfrm>
            <a:off x="7311264" y="813463"/>
            <a:ext cx="2295742" cy="149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6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ƯỚNG DẪN PHÁT ÂM LỚP 4 - Unit 11- My home - -ɪ- and -i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1- My home - -ɪ- and -i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1- My home - -ɪ- and -i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1- My home - -ɪ- and -i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1- My home - -ɪ- and -i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77B892AC-DA25-A4D4-C0D3-3745FA29C2F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2567210" y="3267811"/>
            <a:ext cx="215112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4718330" y="3267811"/>
            <a:ext cx="184746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/i:/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xmlns="" id="{D8A16C24-E9FC-48D2-EA76-7BAFC6189248}"/>
              </a:ext>
            </a:extLst>
          </p:cNvPr>
          <p:cNvSpPr txBox="1"/>
          <p:nvPr/>
        </p:nvSpPr>
        <p:spPr>
          <a:xfrm>
            <a:off x="625345" y="-5880"/>
            <a:ext cx="3900356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/>
              <a:t>Phonics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985E274C-1AE8-529E-C28A-4DBD8B10EF71}"/>
              </a:ext>
            </a:extLst>
          </p:cNvPr>
          <p:cNvSpPr txBox="1">
            <a:spLocks/>
          </p:cNvSpPr>
          <p:nvPr/>
        </p:nvSpPr>
        <p:spPr>
          <a:xfrm>
            <a:off x="2265680" y="1782793"/>
            <a:ext cx="2339986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4416D7F2-5DFF-DD79-2263-001AAABA7F97}"/>
              </a:ext>
            </a:extLst>
          </p:cNvPr>
          <p:cNvSpPr txBox="1">
            <a:spLocks/>
          </p:cNvSpPr>
          <p:nvPr/>
        </p:nvSpPr>
        <p:spPr>
          <a:xfrm>
            <a:off x="4886960" y="1782793"/>
            <a:ext cx="1566166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4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ƯỚNG DẪN PHÁT ÂM LỚP 4 - Unit 11- My home - -ɪ- and -i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1- My home - -ɪ- and -i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2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657</Words>
  <Application>Microsoft Office PowerPoint</Application>
  <PresentationFormat>Widescreen</PresentationFormat>
  <Paragraphs>184</Paragraphs>
  <Slides>24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.VnAvant</vt:lpstr>
      <vt:lpstr>.VnCooper</vt:lpstr>
      <vt:lpstr>Amasis MT Pro Black</vt:lpstr>
      <vt:lpstr>Arial</vt:lpstr>
      <vt:lpstr>Calibri</vt:lpstr>
      <vt:lpstr>Calibri Light</vt:lpstr>
      <vt:lpstr>Comic Sans MS</vt:lpstr>
      <vt:lpstr>Kirang Haerang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3</cp:revision>
  <dcterms:created xsi:type="dcterms:W3CDTF">2023-09-28T02:30:53Z</dcterms:created>
  <dcterms:modified xsi:type="dcterms:W3CDTF">2025-02-06T02:34:09Z</dcterms:modified>
</cp:coreProperties>
</file>