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007577342" r:id="rId2"/>
    <p:sldId id="454" r:id="rId3"/>
    <p:sldId id="256" r:id="rId4"/>
    <p:sldId id="2007577360" r:id="rId5"/>
    <p:sldId id="257" r:id="rId6"/>
    <p:sldId id="258" r:id="rId7"/>
    <p:sldId id="2007577362" r:id="rId8"/>
    <p:sldId id="2007577364" r:id="rId9"/>
    <p:sldId id="2007577363" r:id="rId10"/>
    <p:sldId id="2007577365" r:id="rId11"/>
    <p:sldId id="2007577366" r:id="rId12"/>
    <p:sldId id="2007577361" r:id="rId13"/>
    <p:sldId id="2007577349" r:id="rId14"/>
    <p:sldId id="2007577356" r:id="rId15"/>
    <p:sldId id="2007577359" r:id="rId16"/>
    <p:sldId id="567" r:id="rId17"/>
    <p:sldId id="2007577353" r:id="rId18"/>
    <p:sldId id="2007577355" r:id="rId19"/>
    <p:sldId id="2007577357" r:id="rId20"/>
    <p:sldId id="2007577358" r:id="rId21"/>
    <p:sldId id="2007577343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8CBCE23-51A9-6DF0-6CF4-73DBC8F8DD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027F3AF-CFD7-BBAA-198A-66165F61CE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A8DAD22-E067-34C1-F731-C2132640E1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EC84E-9808-4F3B-93A3-6DE82FDB13CF}" type="datetimeFigureOut">
              <a:rPr lang="en-US" smtClean="0"/>
              <a:t>2/3/2025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7948B1B-42AA-0EB7-49B8-7B95715848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DF479B4-7A3F-B78F-4D46-4EB42BCFC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E8E21-1DBB-4B51-911A-0C3F05E871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6154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3C00B9A-DED3-0AA5-F30C-902461AFAB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564CD56-C4F8-E853-E4F2-4B83ED1579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ADA20C7-AA2A-FF32-C09C-F5E137AE8C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EC84E-9808-4F3B-93A3-6DE82FDB13CF}" type="datetimeFigureOut">
              <a:rPr lang="en-US" smtClean="0"/>
              <a:t>2/3/2025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D5AD798-155F-9101-87D9-6C30DDC81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0336024-06D3-9C35-289B-BBD3766551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E8E21-1DBB-4B51-911A-0C3F05E871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5791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0B20EA88-412D-332F-D4D4-8248900A891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91BBD0D-5B06-D03B-0E3D-A2EB0BB1C0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B9D1F63-0EA0-2F65-692E-A181B5181B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EC84E-9808-4F3B-93A3-6DE82FDB13CF}" type="datetimeFigureOut">
              <a:rPr lang="en-US" smtClean="0"/>
              <a:t>2/3/2025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5811C7B-1EAE-E787-C7D3-04522DE6C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EED5550-2FC7-1D4F-737B-068D7BC34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E8E21-1DBB-4B51-911A-0C3F05E871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8515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47508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D7F3ED-991C-DEE2-4023-33A3C568C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B825321-3004-A859-B281-162E2B2EAB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533544F-B28D-1733-7CE4-E8C0251187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EC84E-9808-4F3B-93A3-6DE82FDB13CF}" type="datetimeFigureOut">
              <a:rPr lang="en-US" smtClean="0"/>
              <a:t>2/3/2025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2D969D0-9DAA-C991-BE4F-59F2B50B4F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EA96FDA-BA9B-15AC-B667-A0F8CB5618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E8E21-1DBB-4B51-911A-0C3F05E871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9088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DADACBA-0C02-51FD-75D9-A5CA73FE48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3AFF39A-E179-477A-B106-DDB224BAC0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C02882B-02C7-05A0-B024-149C255B35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EC84E-9808-4F3B-93A3-6DE82FDB13CF}" type="datetimeFigureOut">
              <a:rPr lang="en-US" smtClean="0"/>
              <a:t>2/3/2025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6D38DC7-22EF-10CE-4F81-F76358277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D56ADDF-E13D-E48F-2CE8-DFB1377067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E8E21-1DBB-4B51-911A-0C3F05E871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5511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7089CD2-C2F6-E38F-F64C-B2F3287C44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B12F6BF-6279-87CE-B944-8CEE2A65B3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05E92FD-085E-B165-20BA-7F9740A1D3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9F2C4DC-CFA3-F4BE-648A-E8E440610A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EC84E-9808-4F3B-93A3-6DE82FDB13CF}" type="datetimeFigureOut">
              <a:rPr lang="en-US" smtClean="0"/>
              <a:t>2/3/2025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9F87657-C199-B9B6-C329-C47D5C737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DC8EE39-001A-9C2C-2B3E-4B3FB744D2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E8E21-1DBB-4B51-911A-0C3F05E871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5727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E6F9029-D70A-8373-9525-2E27B58D57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CF82C7D-2FB4-35C8-DD81-BFF146A091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C175E3C-532D-E340-9E3A-15DD70ABA0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474E8BB1-63F2-FC5A-C9F6-9008F9AC0F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281CA6E7-89DC-1546-984F-996018B370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2F8B393C-D249-3FAB-9A4C-DAA9312693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EC84E-9808-4F3B-93A3-6DE82FDB13CF}" type="datetimeFigureOut">
              <a:rPr lang="en-US" smtClean="0"/>
              <a:t>2/3/2025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E2308389-90A4-89BF-3085-CF41CB2A0A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17626E8E-76D1-F538-B598-1ADAE31D1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E8E21-1DBB-4B51-911A-0C3F05E871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209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7B6F73C-79CC-6D9B-B2C3-333FBEC6FD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D7C7D8B6-C4B1-8DEF-9830-ED52142E22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EC84E-9808-4F3B-93A3-6DE82FDB13CF}" type="datetimeFigureOut">
              <a:rPr lang="en-US" smtClean="0"/>
              <a:t>2/3/2025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3C07683-782A-897D-9839-6A6A399F4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AC91AFA-BAA1-76D0-40A4-5621B303A5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E8E21-1DBB-4B51-911A-0C3F05E871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3290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AC57269-ED51-EB3E-A04D-6ACF2F0E5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EC84E-9808-4F3B-93A3-6DE82FDB13CF}" type="datetimeFigureOut">
              <a:rPr lang="en-US" smtClean="0"/>
              <a:t>2/3/2025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E194488-6966-0873-D99E-B410718B78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2B128F0-0D3E-21D8-1048-89B872DFC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E8E21-1DBB-4B51-911A-0C3F05E871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9753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BB326A0-42C3-76F1-9D55-1965CDCFE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37937B1-C885-5BA7-792F-D5E9C9DF3E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4CD0A1A-5439-48CF-EFC1-8E2C5E374A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C2818B6-3BFB-6C7E-5F16-EEA3C08697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EC84E-9808-4F3B-93A3-6DE82FDB13CF}" type="datetimeFigureOut">
              <a:rPr lang="en-US" smtClean="0"/>
              <a:t>2/3/2025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4B32626-A36D-AA6F-FCC6-B73E2C0C0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6EA377B-87C8-ECBB-D447-A05E0B73E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E8E21-1DBB-4B51-911A-0C3F05E871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1361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580224A-1025-B4D7-47FB-665245B106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73BF96A7-08F3-46E6-E907-45B770F7BD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8D01716-B3CC-88A9-FE83-16727A931B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6CB4F9F-7C27-169C-BAA5-5215B2A624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EC84E-9808-4F3B-93A3-6DE82FDB13CF}" type="datetimeFigureOut">
              <a:rPr lang="en-US" smtClean="0"/>
              <a:t>2/3/2025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69A6B1F-A254-764F-91FF-421CE96983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5029A09-5A34-4E3A-1800-0AA565E86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E8E21-1DBB-4B51-911A-0C3F05E871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3123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40B71ECC-8748-5544-BA70-DE4D0A1F2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61642B0-5468-4CBB-4EEF-2CD4410231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92DA08A-09B7-B318-0574-520272C8CA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DEC84E-9808-4F3B-93A3-6DE82FDB13CF}" type="datetimeFigureOut">
              <a:rPr lang="en-US" smtClean="0"/>
              <a:t>2/3/2025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DCBDC51-6DA6-DB2A-3EE8-CBD4B6BB34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B809700-940D-47A8-4324-E9F66E44B7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9E8E21-1DBB-4B51-911A-0C3F05E8711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xmlns="" id="{C74473A1-6699-69DF-08DE-033D634A2E9E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151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3.wav"/><Relationship Id="rId7" Type="http://schemas.openxmlformats.org/officeDocument/2006/relationships/image" Target="../media/image1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openxmlformats.org/officeDocument/2006/relationships/image" Target="../media/image10.png"/><Relationship Id="rId9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3.wav"/><Relationship Id="rId7" Type="http://schemas.openxmlformats.org/officeDocument/2006/relationships/image" Target="../media/image1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openxmlformats.org/officeDocument/2006/relationships/image" Target="../media/image10.png"/><Relationship Id="rId9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png"/><Relationship Id="rId7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microsoft.com/office/2007/relationships/hdphoto" Target="../media/hdphoto3.wdp"/><Relationship Id="rId5" Type="http://schemas.microsoft.com/office/2007/relationships/hdphoto" Target="../media/hdphoto1.wdp"/><Relationship Id="rId10" Type="http://schemas.openxmlformats.org/officeDocument/2006/relationships/image" Target="../media/image13.png"/><Relationship Id="rId4" Type="http://schemas.openxmlformats.org/officeDocument/2006/relationships/image" Target="../media/image11.png"/><Relationship Id="rId9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5.wav"/><Relationship Id="rId7" Type="http://schemas.openxmlformats.org/officeDocument/2006/relationships/image" Target="../media/image26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audio" Target="../media/audio6.wav"/><Relationship Id="rId9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0.pn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1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0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wav"/><Relationship Id="rId13" Type="http://schemas.microsoft.com/office/2007/relationships/media" Target="../media/media8.wav"/><Relationship Id="rId18" Type="http://schemas.openxmlformats.org/officeDocument/2006/relationships/image" Target="../media/image1.png"/><Relationship Id="rId3" Type="http://schemas.microsoft.com/office/2007/relationships/media" Target="../media/media3.wav"/><Relationship Id="rId21" Type="http://schemas.openxmlformats.org/officeDocument/2006/relationships/image" Target="../media/image32.png"/><Relationship Id="rId7" Type="http://schemas.microsoft.com/office/2007/relationships/media" Target="../media/media5.wav"/><Relationship Id="rId12" Type="http://schemas.openxmlformats.org/officeDocument/2006/relationships/audio" Target="../media/media7.wav"/><Relationship Id="rId17" Type="http://schemas.openxmlformats.org/officeDocument/2006/relationships/slideLayout" Target="../slideLayouts/slideLayout12.xml"/><Relationship Id="rId2" Type="http://schemas.microsoft.com/office/2007/relationships/media" Target="../media/media2.wav"/><Relationship Id="rId16" Type="http://schemas.openxmlformats.org/officeDocument/2006/relationships/audio" Target="../media/media9.wav"/><Relationship Id="rId20" Type="http://schemas.openxmlformats.org/officeDocument/2006/relationships/image" Target="../media/image30.png"/><Relationship Id="rId1" Type="http://schemas.openxmlformats.org/officeDocument/2006/relationships/audio" Target="NULL" TargetMode="External"/><Relationship Id="rId6" Type="http://schemas.openxmlformats.org/officeDocument/2006/relationships/audio" Target="../media/media4.wav"/><Relationship Id="rId11" Type="http://schemas.microsoft.com/office/2007/relationships/media" Target="../media/media7.wav"/><Relationship Id="rId5" Type="http://schemas.microsoft.com/office/2007/relationships/media" Target="../media/media4.wav"/><Relationship Id="rId15" Type="http://schemas.microsoft.com/office/2007/relationships/media" Target="../media/media9.wav"/><Relationship Id="rId10" Type="http://schemas.openxmlformats.org/officeDocument/2006/relationships/audio" Target="../media/media6.wav"/><Relationship Id="rId19" Type="http://schemas.openxmlformats.org/officeDocument/2006/relationships/image" Target="../media/image2.png"/><Relationship Id="rId4" Type="http://schemas.openxmlformats.org/officeDocument/2006/relationships/audio" Target="../media/media3.wav"/><Relationship Id="rId9" Type="http://schemas.microsoft.com/office/2007/relationships/media" Target="../media/media6.wav"/><Relationship Id="rId14" Type="http://schemas.openxmlformats.org/officeDocument/2006/relationships/audio" Target="../media/media8.wav"/><Relationship Id="rId22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3.png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30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.png"/><Relationship Id="rId7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5.png"/><Relationship Id="rId5" Type="http://schemas.microsoft.com/office/2007/relationships/hdphoto" Target="../media/hdphoto1.wdp"/><Relationship Id="rId10" Type="http://schemas.openxmlformats.org/officeDocument/2006/relationships/image" Target="../media/image14.png"/><Relationship Id="rId4" Type="http://schemas.openxmlformats.org/officeDocument/2006/relationships/image" Target="../media/image11.png"/><Relationship Id="rId9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3.wav"/><Relationship Id="rId7" Type="http://schemas.openxmlformats.org/officeDocument/2006/relationships/image" Target="../media/image1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0.pn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3.wav"/><Relationship Id="rId7" Type="http://schemas.openxmlformats.org/officeDocument/2006/relationships/image" Target="../media/image1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10" Type="http://schemas.openxmlformats.org/officeDocument/2006/relationships/image" Target="../media/image18.png"/><Relationship Id="rId4" Type="http://schemas.openxmlformats.org/officeDocument/2006/relationships/image" Target="../media/image10.pn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3.wav"/><Relationship Id="rId7" Type="http://schemas.openxmlformats.org/officeDocument/2006/relationships/image" Target="../media/image1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10" Type="http://schemas.openxmlformats.org/officeDocument/2006/relationships/image" Target="../media/image19.png"/><Relationship Id="rId4" Type="http://schemas.openxmlformats.org/officeDocument/2006/relationships/image" Target="../media/image10.png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3.wav"/><Relationship Id="rId7" Type="http://schemas.openxmlformats.org/officeDocument/2006/relationships/image" Target="../media/image1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10" Type="http://schemas.openxmlformats.org/officeDocument/2006/relationships/image" Target="../media/image20.png"/><Relationship Id="rId4" Type="http://schemas.openxmlformats.org/officeDocument/2006/relationships/image" Target="../media/image10.png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3.wav"/><Relationship Id="rId7" Type="http://schemas.openxmlformats.org/officeDocument/2006/relationships/image" Target="../media/image1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openxmlformats.org/officeDocument/2006/relationships/image" Target="../media/image10.png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3.wav"/><Relationship Id="rId7" Type="http://schemas.openxmlformats.org/officeDocument/2006/relationships/image" Target="../media/image1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openxmlformats.org/officeDocument/2006/relationships/image" Target="../media/image10.png"/><Relationship Id="rId9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pham-0936082789">
            <a:extLst>
              <a:ext uri="{FF2B5EF4-FFF2-40B4-BE49-F238E27FC236}">
                <a16:creationId xmlns:a16="http://schemas.microsoft.com/office/drawing/2014/main" xmlns="" id="{648D8DD6-2279-1BDC-3E34-50EAE13283FE}"/>
              </a:ext>
            </a:extLst>
          </p:cNvPr>
          <p:cNvSpPr txBox="1"/>
          <p:nvPr/>
        </p:nvSpPr>
        <p:spPr>
          <a:xfrm>
            <a:off x="549107" y="816873"/>
            <a:ext cx="11093786" cy="55861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800"/>
              </a:spcBef>
              <a:spcAft>
                <a:spcPts val="1200"/>
              </a:spcAft>
            </a:pPr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Mến gửi quý thầy cô!</a:t>
            </a:r>
          </a:p>
          <a:p>
            <a:pPr marL="457200" indent="-457200" algn="just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 bài giảng </a:t>
            </a:r>
            <a:r>
              <a:rPr lang="en-US" sz="2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 Anh 1 - 4 Global </a:t>
            </a: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 được biên soạn bởi MsPham, là công sức lao động và là tâm huyết của MsPham. Vì vậy, khi đăng kí nhận bài giảng, quý thầy cô được tùy ý chỉnh sửa cho phù hợp mục đích giảng dạy của mình.  </a:t>
            </a:r>
          </a:p>
          <a:p>
            <a:pPr marL="342900" indent="-342900" algn="just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Tuy nhiên, mọi hình thức chia sẻ, trao đổi, mua bán, cho tặng bộ bài giảng này đều vi phạm và là ăn cắp. </a:t>
            </a:r>
          </a:p>
          <a:p>
            <a:pPr marL="342900" indent="-342900" algn="just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Kính mong thầy cô cùng mình giữ gìn sự cao quý của nghề giáo và cùng nhau tôn trọng công sức của đồng nghiệp.</a:t>
            </a:r>
          </a:p>
          <a:p>
            <a:pPr algn="just">
              <a:spcBef>
                <a:spcPts val="1200"/>
              </a:spcBef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Trân trọng! </a:t>
            </a:r>
          </a:p>
          <a:p>
            <a:pPr algn="just">
              <a:spcAft>
                <a:spcPts val="600"/>
              </a:spcAft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 MsPham – 0936082789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E876DA07-40C4-DFA5-3348-3F29804ED336}"/>
              </a:ext>
            </a:extLst>
          </p:cNvPr>
          <p:cNvGrpSpPr/>
          <p:nvPr/>
        </p:nvGrpSpPr>
        <p:grpSpPr>
          <a:xfrm>
            <a:off x="1884074" y="2364285"/>
            <a:ext cx="2018542" cy="2182073"/>
            <a:chOff x="3903409" y="3183324"/>
            <a:chExt cx="1322798" cy="1429964"/>
          </a:xfrm>
        </p:grpSpPr>
        <p:sp>
          <p:nvSpPr>
            <p:cNvPr id="18" name="Mspham-0936082789">
              <a:extLst>
                <a:ext uri="{FF2B5EF4-FFF2-40B4-BE49-F238E27FC236}">
                  <a16:creationId xmlns:a16="http://schemas.microsoft.com/office/drawing/2014/main" xmlns="" id="{14A73B78-D4F8-DB1A-BB98-7744E3F1C7A6}"/>
                </a:ext>
              </a:extLst>
            </p:cNvPr>
            <p:cNvSpPr txBox="1"/>
            <p:nvPr/>
          </p:nvSpPr>
          <p:spPr>
            <a:xfrm>
              <a:off x="3903409" y="4028513"/>
              <a:ext cx="1322798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9" name="MsPham-0936082789">
              <a:extLst>
                <a:ext uri="{FF2B5EF4-FFF2-40B4-BE49-F238E27FC236}">
                  <a16:creationId xmlns:a16="http://schemas.microsoft.com/office/drawing/2014/main" xmlns="" id="{656B712A-5E15-3039-573C-D4667A8FE23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" name="Freeform 2"/>
          <p:cNvSpPr/>
          <p:nvPr/>
        </p:nvSpPr>
        <p:spPr>
          <a:xfrm flipH="1"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703" b="-6703"/>
            </a:stretch>
          </a:blipFill>
        </p:spPr>
        <p:txBody>
          <a:bodyPr/>
          <a:lstStyle/>
          <a:p>
            <a:endParaRPr lang="en-US" sz="1200"/>
          </a:p>
        </p:txBody>
      </p:sp>
      <p:pic>
        <p:nvPicPr>
          <p:cNvPr id="21" name="Mspham-0936082789">
            <a:extLst>
              <a:ext uri="{FF2B5EF4-FFF2-40B4-BE49-F238E27FC236}">
                <a16:creationId xmlns:a16="http://schemas.microsoft.com/office/drawing/2014/main" xmlns="" id="{9E83104C-776B-4CDF-FE5A-79285B7950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8441" y="410533"/>
            <a:ext cx="1183664" cy="765615"/>
          </a:xfrm>
          <a:prstGeom prst="rect">
            <a:avLst/>
          </a:prstGeom>
        </p:spPr>
      </p:pic>
      <p:pic>
        <p:nvPicPr>
          <p:cNvPr id="22" name="Mspham-093608278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xmlns="" id="{18E8D7D4-85D3-674C-5F49-7B0E6D3898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2718" y="104141"/>
            <a:ext cx="3389594" cy="1169410"/>
          </a:xfrm>
          <a:prstGeom prst="rect">
            <a:avLst/>
          </a:prstGeom>
          <a:effectLst>
            <a:glow rad="12700">
              <a:srgbClr val="C7CAC5"/>
            </a:glow>
          </a:effectLst>
        </p:spPr>
      </p:pic>
      <p:sp>
        <p:nvSpPr>
          <p:cNvPr id="23" name="Mspham-0936082789">
            <a:extLst>
              <a:ext uri="{FF2B5EF4-FFF2-40B4-BE49-F238E27FC236}">
                <a16:creationId xmlns:a16="http://schemas.microsoft.com/office/drawing/2014/main" xmlns="" id="{FC92A9CF-D450-84D8-EF77-8448FA97240B}"/>
              </a:ext>
            </a:extLst>
          </p:cNvPr>
          <p:cNvSpPr txBox="1">
            <a:spLocks/>
          </p:cNvSpPr>
          <p:nvPr/>
        </p:nvSpPr>
        <p:spPr>
          <a:xfrm>
            <a:off x="2155473" y="1471940"/>
            <a:ext cx="3389600" cy="986912"/>
          </a:xfrm>
          <a:prstGeom prst="rect">
            <a:avLst/>
          </a:prstGeom>
          <a:effectLst>
            <a:glow rad="127000">
              <a:srgbClr val="0097B2"/>
            </a:glow>
          </a:effectLst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800" b="1">
                <a:ln>
                  <a:solidFill>
                    <a:srgbClr val="0097B2"/>
                  </a:solidFill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Unit 11</a:t>
            </a:r>
            <a:endParaRPr lang="en-US" sz="4267" b="1">
              <a:ln>
                <a:solidFill>
                  <a:srgbClr val="0097B2"/>
                </a:solidFill>
              </a:ln>
              <a:solidFill>
                <a:srgbClr val="FFFF00"/>
              </a:solidFill>
              <a:effectLst>
                <a:outerShdw blurRad="50800" dist="38100" dir="2700000" algn="tl" rotWithShape="0">
                  <a:schemeClr val="bg1">
                    <a:alpha val="40000"/>
                  </a:schemeClr>
                </a:outerShdw>
              </a:effectLst>
            </a:endParaRPr>
          </a:p>
        </p:txBody>
      </p:sp>
      <p:sp>
        <p:nvSpPr>
          <p:cNvPr id="24" name="Mspham-0936082789">
            <a:extLst>
              <a:ext uri="{FF2B5EF4-FFF2-40B4-BE49-F238E27FC236}">
                <a16:creationId xmlns:a16="http://schemas.microsoft.com/office/drawing/2014/main" xmlns="" id="{89529D2B-5728-1AE8-B842-45D41D37B866}"/>
              </a:ext>
            </a:extLst>
          </p:cNvPr>
          <p:cNvSpPr txBox="1">
            <a:spLocks/>
          </p:cNvSpPr>
          <p:nvPr/>
        </p:nvSpPr>
        <p:spPr>
          <a:xfrm>
            <a:off x="4426071" y="4572518"/>
            <a:ext cx="4139516" cy="525597"/>
          </a:xfrm>
          <a:prstGeom prst="rect">
            <a:avLst/>
          </a:prstGeom>
          <a:solidFill>
            <a:srgbClr val="0097B2"/>
          </a:solidFill>
        </p:spPr>
        <p:txBody>
          <a:bodyPr spcFirstLastPara="1" wrap="square" lIns="60950" tIns="60950" rIns="60950" bIns="609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400" b="1">
                <a:solidFill>
                  <a:srgbClr val="FFFF00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Lesson 2 – Period 2</a:t>
            </a:r>
          </a:p>
        </p:txBody>
      </p:sp>
      <p:pic>
        <p:nvPicPr>
          <p:cNvPr id="25" name="Picture 24" descr="A cartoon of a child and a child holding a picture&#10;&#10;Description automatically generated">
            <a:extLst>
              <a:ext uri="{FF2B5EF4-FFF2-40B4-BE49-F238E27FC236}">
                <a16:creationId xmlns:a16="http://schemas.microsoft.com/office/drawing/2014/main" xmlns="" id="{71227323-D6A7-C71C-BB65-EC247593285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89"/>
          <a:stretch/>
        </p:blipFill>
        <p:spPr>
          <a:xfrm>
            <a:off x="488742" y="3440941"/>
            <a:ext cx="3519475" cy="34290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3216FF38-AA3A-519F-25A3-CF31A83BA2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56729" y="2806542"/>
            <a:ext cx="6444031" cy="1048603"/>
          </a:xfrm>
          <a:prstGeom prst="rect">
            <a:avLst/>
          </a:prstGeom>
          <a:effectLst>
            <a:glow rad="127000">
              <a:srgbClr val="0097B2"/>
            </a:glow>
          </a:effectLst>
        </p:spPr>
      </p:pic>
      <p:pic>
        <p:nvPicPr>
          <p:cNvPr id="32" name="Google Shape;228;p11">
            <a:extLst>
              <a:ext uri="{FF2B5EF4-FFF2-40B4-BE49-F238E27FC236}">
                <a16:creationId xmlns:a16="http://schemas.microsoft.com/office/drawing/2014/main" xmlns="" id="{A482A07D-0929-5DBC-5394-5765899A9C9B}"/>
              </a:ext>
            </a:extLst>
          </p:cNvPr>
          <p:cNvPicPr preferRelativeResize="0"/>
          <p:nvPr/>
        </p:nvPicPr>
        <p:blipFill rotWithShape="1">
          <a:blip r:embed="rId8"/>
          <a:stretch/>
        </p:blipFill>
        <p:spPr>
          <a:xfrm flipH="1">
            <a:off x="8289386" y="3859879"/>
            <a:ext cx="3139117" cy="28939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cartoon characters&#10;&#10;Description automatically generated">
            <a:extLst>
              <a:ext uri="{FF2B5EF4-FFF2-40B4-BE49-F238E27FC236}">
                <a16:creationId xmlns:a16="http://schemas.microsoft.com/office/drawing/2014/main" xmlns="" id="{3B3D6312-7BFE-1890-3F1A-F0F694D8F5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AutoShape 4">
            <a:extLst>
              <a:ext uri="{FF2B5EF4-FFF2-40B4-BE49-F238E27FC236}">
                <a16:creationId xmlns:a16="http://schemas.microsoft.com/office/drawing/2014/main" xmlns="" id="{78EDFB3F-5979-CCAC-BB95-979D3CE048C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2052782" cy="2052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6">
            <a:extLst>
              <a:ext uri="{FF2B5EF4-FFF2-40B4-BE49-F238E27FC236}">
                <a16:creationId xmlns:a16="http://schemas.microsoft.com/office/drawing/2014/main" xmlns="" id="{68CFD32D-645B-C0C0-3822-507DEF8BDB5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xmlns="" id="{C008CD77-32F4-87B8-313B-F3219551E6D3}"/>
              </a:ext>
            </a:extLst>
          </p:cNvPr>
          <p:cNvGrpSpPr/>
          <p:nvPr/>
        </p:nvGrpSpPr>
        <p:grpSpPr>
          <a:xfrm>
            <a:off x="7052563" y="5288082"/>
            <a:ext cx="3905913" cy="1944465"/>
            <a:chOff x="369095" y="1293466"/>
            <a:chExt cx="3905913" cy="1944465"/>
          </a:xfrm>
        </p:grpSpPr>
        <p:pic>
          <p:nvPicPr>
            <p:cNvPr id="1032" name="Picture 8">
              <a:extLst>
                <a:ext uri="{FF2B5EF4-FFF2-40B4-BE49-F238E27FC236}">
                  <a16:creationId xmlns:a16="http://schemas.microsoft.com/office/drawing/2014/main" xmlns="" id="{0EAFF6E6-F7EF-C624-1DA3-3013B0B0A8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55000" y1="35808" x2="54565" y2="35371"/>
                          <a14:foregroundMark x1="58913" y1="37336" x2="56630" y2="375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095" y="1293466"/>
              <a:ext cx="3905913" cy="19444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EC0F6038-6E3D-1C0E-71A5-5BFFACC78A06}"/>
                </a:ext>
              </a:extLst>
            </p:cNvPr>
            <p:cNvSpPr txBox="1"/>
            <p:nvPr/>
          </p:nvSpPr>
          <p:spPr>
            <a:xfrm>
              <a:off x="2198923" y="1950924"/>
              <a:ext cx="843593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entury Gothic" panose="020B0502020202020204" pitchFamily="34" charset="0"/>
                </a:rPr>
                <a:t>am</a:t>
              </a:r>
              <a:endParaRPr lang="ru-RU" sz="3200" b="1" dirty="0"/>
            </a:p>
          </p:txBody>
        </p:sp>
      </p:grp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xmlns="" id="{6788512C-EBD2-B2F8-23B7-E08D470CA087}"/>
              </a:ext>
            </a:extLst>
          </p:cNvPr>
          <p:cNvGrpSpPr/>
          <p:nvPr/>
        </p:nvGrpSpPr>
        <p:grpSpPr>
          <a:xfrm>
            <a:off x="3754487" y="5288082"/>
            <a:ext cx="3905913" cy="1944465"/>
            <a:chOff x="3990643" y="1040492"/>
            <a:chExt cx="3905913" cy="1944465"/>
          </a:xfrm>
        </p:grpSpPr>
        <p:pic>
          <p:nvPicPr>
            <p:cNvPr id="12" name="Picture 8">
              <a:extLst>
                <a:ext uri="{FF2B5EF4-FFF2-40B4-BE49-F238E27FC236}">
                  <a16:creationId xmlns:a16="http://schemas.microsoft.com/office/drawing/2014/main" xmlns="" id="{726C28E1-3B37-25CA-56D7-B5513285E1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55000" y1="35808" x2="54565" y2="35371"/>
                          <a14:foregroundMark x1="58913" y1="37336" x2="56630" y2="375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90643" y="1040492"/>
              <a:ext cx="3905913" cy="19444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B8B66C76-A5E3-E4D2-75CB-E2B09279E2E3}"/>
                </a:ext>
              </a:extLst>
            </p:cNvPr>
            <p:cNvSpPr txBox="1"/>
            <p:nvPr/>
          </p:nvSpPr>
          <p:spPr>
            <a:xfrm>
              <a:off x="5832397" y="1658538"/>
              <a:ext cx="91432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entury Gothic" panose="020B0502020202020204" pitchFamily="34" charset="0"/>
                </a:rPr>
                <a:t>is</a:t>
              </a:r>
              <a:endParaRPr lang="ru-RU" sz="3200" b="1" dirty="0"/>
            </a:p>
          </p:txBody>
        </p:sp>
      </p:grp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xmlns="" id="{A155E070-2592-D18D-E015-271E33DA581B}"/>
              </a:ext>
            </a:extLst>
          </p:cNvPr>
          <p:cNvGrpSpPr/>
          <p:nvPr/>
        </p:nvGrpSpPr>
        <p:grpSpPr>
          <a:xfrm>
            <a:off x="456411" y="5288082"/>
            <a:ext cx="3905913" cy="1944465"/>
            <a:chOff x="7818651" y="1018106"/>
            <a:chExt cx="3905913" cy="1944465"/>
          </a:xfrm>
        </p:grpSpPr>
        <p:pic>
          <p:nvPicPr>
            <p:cNvPr id="13" name="Picture 8">
              <a:extLst>
                <a:ext uri="{FF2B5EF4-FFF2-40B4-BE49-F238E27FC236}">
                  <a16:creationId xmlns:a16="http://schemas.microsoft.com/office/drawing/2014/main" xmlns="" id="{13E1FC91-CAEE-21C3-EB5E-9A125152AE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55000" y1="35808" x2="54565" y2="35371"/>
                          <a14:foregroundMark x1="58913" y1="37336" x2="56630" y2="375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18651" y="1018106"/>
              <a:ext cx="3905913" cy="19444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FBA82295-69B4-4C0B-4B0E-6159496922E3}"/>
                </a:ext>
              </a:extLst>
            </p:cNvPr>
            <p:cNvSpPr txBox="1"/>
            <p:nvPr/>
          </p:nvSpPr>
          <p:spPr>
            <a:xfrm>
              <a:off x="9506989" y="1658538"/>
              <a:ext cx="917171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entury Gothic" panose="020B0502020202020204" pitchFamily="34" charset="0"/>
                </a:rPr>
                <a:t>are</a:t>
              </a:r>
              <a:endParaRPr lang="ru-RU" sz="3200" b="1" dirty="0"/>
            </a:p>
          </p:txBody>
        </p:sp>
      </p:grpSp>
      <p:pic>
        <p:nvPicPr>
          <p:cNvPr id="1038" name="Picture 14">
            <a:extLst>
              <a:ext uri="{FF2B5EF4-FFF2-40B4-BE49-F238E27FC236}">
                <a16:creationId xmlns:a16="http://schemas.microsoft.com/office/drawing/2014/main" xmlns="" id="{111A2DE2-A76F-1590-EC4B-9FB7DEBD19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359" y="5859053"/>
            <a:ext cx="695259" cy="623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Управляющая кнопка: &quot;Вперед&quot; или &quot;Следующий&quot; 3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xmlns="" id="{C280F38C-A0FF-14AA-F48F-AD3FEEE85F82}"/>
              </a:ext>
            </a:extLst>
          </p:cNvPr>
          <p:cNvSpPr/>
          <p:nvPr/>
        </p:nvSpPr>
        <p:spPr>
          <a:xfrm>
            <a:off x="11180190" y="6174557"/>
            <a:ext cx="821155" cy="623137"/>
          </a:xfrm>
          <a:prstGeom prst="actionButtonForwardNext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" name="Группа 29">
            <a:extLst>
              <a:ext uri="{FF2B5EF4-FFF2-40B4-BE49-F238E27FC236}">
                <a16:creationId xmlns:a16="http://schemas.microsoft.com/office/drawing/2014/main" xmlns="" id="{CF19C6F4-1375-106B-04D1-14A795CCB3A0}"/>
              </a:ext>
            </a:extLst>
          </p:cNvPr>
          <p:cNvGrpSpPr/>
          <p:nvPr/>
        </p:nvGrpSpPr>
        <p:grpSpPr>
          <a:xfrm>
            <a:off x="5707443" y="1170722"/>
            <a:ext cx="5638800" cy="2200275"/>
            <a:chOff x="3676584" y="-219155"/>
            <a:chExt cx="5638800" cy="2200275"/>
          </a:xfrm>
        </p:grpSpPr>
        <p:pic>
          <p:nvPicPr>
            <p:cNvPr id="4" name="Рисунок 27">
              <a:extLst>
                <a:ext uri="{FF2B5EF4-FFF2-40B4-BE49-F238E27FC236}">
                  <a16:creationId xmlns:a16="http://schemas.microsoft.com/office/drawing/2014/main" xmlns="" id="{4A61A8EB-0516-6079-5DE8-F62A8955438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676584" y="-219155"/>
              <a:ext cx="5638800" cy="2200275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65100D46-BA6C-2F6F-F7AE-666D2E293E21}"/>
                </a:ext>
              </a:extLst>
            </p:cNvPr>
            <p:cNvSpPr txBox="1"/>
            <p:nvPr/>
          </p:nvSpPr>
          <p:spPr>
            <a:xfrm>
              <a:off x="4559357" y="375810"/>
              <a:ext cx="4104792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What’s the road like?</a:t>
              </a:r>
            </a:p>
            <a:p>
              <a:pPr algn="ctr"/>
              <a:r>
                <a:rPr lang="en-US" sz="2800" b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It ___ a noisy road.</a:t>
              </a:r>
              <a:endParaRPr lang="ru-RU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12908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Inverted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__raclure_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__raclure_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7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dachnaya-ig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cartoon characters&#10;&#10;Description automatically generated">
            <a:extLst>
              <a:ext uri="{FF2B5EF4-FFF2-40B4-BE49-F238E27FC236}">
                <a16:creationId xmlns:a16="http://schemas.microsoft.com/office/drawing/2014/main" xmlns="" id="{B691F0EF-6F53-A6B8-5648-77EB056DBF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AutoShape 4">
            <a:extLst>
              <a:ext uri="{FF2B5EF4-FFF2-40B4-BE49-F238E27FC236}">
                <a16:creationId xmlns:a16="http://schemas.microsoft.com/office/drawing/2014/main" xmlns="" id="{78EDFB3F-5979-CCAC-BB95-979D3CE048C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2052782" cy="2052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6">
            <a:extLst>
              <a:ext uri="{FF2B5EF4-FFF2-40B4-BE49-F238E27FC236}">
                <a16:creationId xmlns:a16="http://schemas.microsoft.com/office/drawing/2014/main" xmlns="" id="{68CFD32D-645B-C0C0-3822-507DEF8BDB5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xmlns="" id="{C008CD77-32F4-87B8-313B-F3219551E6D3}"/>
              </a:ext>
            </a:extLst>
          </p:cNvPr>
          <p:cNvGrpSpPr/>
          <p:nvPr/>
        </p:nvGrpSpPr>
        <p:grpSpPr>
          <a:xfrm>
            <a:off x="7586676" y="5227580"/>
            <a:ext cx="3905913" cy="1944465"/>
            <a:chOff x="369095" y="1293466"/>
            <a:chExt cx="3905913" cy="1944465"/>
          </a:xfrm>
        </p:grpSpPr>
        <p:pic>
          <p:nvPicPr>
            <p:cNvPr id="1032" name="Picture 8">
              <a:extLst>
                <a:ext uri="{FF2B5EF4-FFF2-40B4-BE49-F238E27FC236}">
                  <a16:creationId xmlns:a16="http://schemas.microsoft.com/office/drawing/2014/main" xmlns="" id="{0EAFF6E6-F7EF-C624-1DA3-3013B0B0A8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55000" y1="35808" x2="54565" y2="35371"/>
                          <a14:foregroundMark x1="58913" y1="37336" x2="56630" y2="375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095" y="1293466"/>
              <a:ext cx="3905913" cy="19444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EC0F6038-6E3D-1C0E-71A5-5BFFACC78A06}"/>
                </a:ext>
              </a:extLst>
            </p:cNvPr>
            <p:cNvSpPr txBox="1"/>
            <p:nvPr/>
          </p:nvSpPr>
          <p:spPr>
            <a:xfrm>
              <a:off x="1879676" y="1983686"/>
              <a:ext cx="1778898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entury Gothic" panose="020B0502020202020204" pitchFamily="34" charset="0"/>
                </a:rPr>
                <a:t>village</a:t>
              </a:r>
              <a:endParaRPr lang="ru-RU" sz="3200" b="1" dirty="0"/>
            </a:p>
          </p:txBody>
        </p:sp>
      </p:grp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xmlns="" id="{6788512C-EBD2-B2F8-23B7-E08D470CA087}"/>
              </a:ext>
            </a:extLst>
          </p:cNvPr>
          <p:cNvGrpSpPr/>
          <p:nvPr/>
        </p:nvGrpSpPr>
        <p:grpSpPr>
          <a:xfrm>
            <a:off x="598542" y="5227580"/>
            <a:ext cx="3905913" cy="1944465"/>
            <a:chOff x="3990643" y="1040492"/>
            <a:chExt cx="3905913" cy="1944465"/>
          </a:xfrm>
        </p:grpSpPr>
        <p:pic>
          <p:nvPicPr>
            <p:cNvPr id="12" name="Picture 8">
              <a:extLst>
                <a:ext uri="{FF2B5EF4-FFF2-40B4-BE49-F238E27FC236}">
                  <a16:creationId xmlns:a16="http://schemas.microsoft.com/office/drawing/2014/main" xmlns="" id="{726C28E1-3B37-25CA-56D7-B5513285E1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55000" y1="35808" x2="54565" y2="35371"/>
                          <a14:foregroundMark x1="58913" y1="37336" x2="56630" y2="375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90643" y="1040492"/>
              <a:ext cx="3905913" cy="19444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B8B66C76-A5E3-E4D2-75CB-E2B09279E2E3}"/>
                </a:ext>
              </a:extLst>
            </p:cNvPr>
            <p:cNvSpPr txBox="1"/>
            <p:nvPr/>
          </p:nvSpPr>
          <p:spPr>
            <a:xfrm>
              <a:off x="5557973" y="1720336"/>
              <a:ext cx="1417981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entury Gothic" panose="020B0502020202020204" pitchFamily="34" charset="0"/>
                </a:rPr>
                <a:t>town</a:t>
              </a:r>
              <a:endParaRPr lang="ru-RU" sz="3200" b="1" dirty="0"/>
            </a:p>
          </p:txBody>
        </p:sp>
      </p:grp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xmlns="" id="{A155E070-2592-D18D-E015-271E33DA581B}"/>
              </a:ext>
            </a:extLst>
          </p:cNvPr>
          <p:cNvGrpSpPr/>
          <p:nvPr/>
        </p:nvGrpSpPr>
        <p:grpSpPr>
          <a:xfrm>
            <a:off x="4092609" y="5227580"/>
            <a:ext cx="3905913" cy="1944465"/>
            <a:chOff x="7818651" y="1018106"/>
            <a:chExt cx="3905913" cy="1944465"/>
          </a:xfrm>
        </p:grpSpPr>
        <p:pic>
          <p:nvPicPr>
            <p:cNvPr id="13" name="Picture 8">
              <a:extLst>
                <a:ext uri="{FF2B5EF4-FFF2-40B4-BE49-F238E27FC236}">
                  <a16:creationId xmlns:a16="http://schemas.microsoft.com/office/drawing/2014/main" xmlns="" id="{13E1FC91-CAEE-21C3-EB5E-9A125152AE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55000" y1="35808" x2="54565" y2="35371"/>
                          <a14:foregroundMark x1="58913" y1="37336" x2="56630" y2="375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18651" y="1018106"/>
              <a:ext cx="3905913" cy="19444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FBA82295-69B4-4C0B-4B0E-6159496922E3}"/>
                </a:ext>
              </a:extLst>
            </p:cNvPr>
            <p:cNvSpPr txBox="1"/>
            <p:nvPr/>
          </p:nvSpPr>
          <p:spPr>
            <a:xfrm>
              <a:off x="9301215" y="1697950"/>
              <a:ext cx="167428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entury Gothic" panose="020B0502020202020204" pitchFamily="34" charset="0"/>
                </a:rPr>
                <a:t>city</a:t>
              </a:r>
              <a:endParaRPr lang="ru-RU" sz="3200" b="1" dirty="0"/>
            </a:p>
          </p:txBody>
        </p:sp>
      </p:grp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xmlns="" id="{323A64F1-3AC1-BF38-C6FB-BA8285695563}"/>
              </a:ext>
            </a:extLst>
          </p:cNvPr>
          <p:cNvGrpSpPr/>
          <p:nvPr/>
        </p:nvGrpSpPr>
        <p:grpSpPr>
          <a:xfrm>
            <a:off x="5575173" y="1498687"/>
            <a:ext cx="5638800" cy="2200275"/>
            <a:chOff x="3676584" y="-219155"/>
            <a:chExt cx="5638800" cy="2200275"/>
          </a:xfrm>
        </p:grpSpPr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xmlns="" id="{524B537B-FE11-010A-453C-12B26503CF3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676584" y="-219155"/>
              <a:ext cx="5638800" cy="2200275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EF99C3A8-AE34-7CE6-2D84-E6F3A4A20390}"/>
                </a:ext>
              </a:extLst>
            </p:cNvPr>
            <p:cNvSpPr txBox="1"/>
            <p:nvPr/>
          </p:nvSpPr>
          <p:spPr>
            <a:xfrm>
              <a:off x="4506747" y="406120"/>
              <a:ext cx="4093244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What’s the _____ like?</a:t>
              </a:r>
            </a:p>
            <a:p>
              <a:pPr algn="ctr"/>
              <a:r>
                <a:rPr lang="en-US" sz="2800" b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It’s a small town.</a:t>
              </a:r>
              <a:endParaRPr lang="ru-RU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038" name="Picture 14">
            <a:extLst>
              <a:ext uri="{FF2B5EF4-FFF2-40B4-BE49-F238E27FC236}">
                <a16:creationId xmlns:a16="http://schemas.microsoft.com/office/drawing/2014/main" xmlns="" id="{111A2DE2-A76F-1590-EC4B-9FB7DEBD19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896" y="5800045"/>
            <a:ext cx="695259" cy="623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Управляющая кнопка: &quot;Вперед&quot; или &quot;Следующий&quot; 3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xmlns="" id="{C280F38C-A0FF-14AA-F48F-AD3FEEE85F82}"/>
              </a:ext>
            </a:extLst>
          </p:cNvPr>
          <p:cNvSpPr/>
          <p:nvPr/>
        </p:nvSpPr>
        <p:spPr>
          <a:xfrm>
            <a:off x="11180190" y="6174557"/>
            <a:ext cx="821155" cy="623137"/>
          </a:xfrm>
          <a:prstGeom prst="actionButtonForwardNext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5627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Inverted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__raclure_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__raclure_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7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dachnaya-ig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cartoon characters&#10;&#10;Description automatically generated">
            <a:extLst>
              <a:ext uri="{FF2B5EF4-FFF2-40B4-BE49-F238E27FC236}">
                <a16:creationId xmlns:a16="http://schemas.microsoft.com/office/drawing/2014/main" xmlns="" id="{90A533DE-E40A-EDB8-B26A-E46CDF6527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0" name="Группа 29">
            <a:extLst>
              <a:ext uri="{FF2B5EF4-FFF2-40B4-BE49-F238E27FC236}">
                <a16:creationId xmlns:a16="http://schemas.microsoft.com/office/drawing/2014/main" xmlns="" id="{323A64F1-3AC1-BF38-C6FB-BA8285695563}"/>
              </a:ext>
            </a:extLst>
          </p:cNvPr>
          <p:cNvGrpSpPr/>
          <p:nvPr/>
        </p:nvGrpSpPr>
        <p:grpSpPr>
          <a:xfrm>
            <a:off x="5645085" y="2027969"/>
            <a:ext cx="7165941" cy="2885168"/>
            <a:chOff x="3676584" y="-219155"/>
            <a:chExt cx="5638800" cy="2200275"/>
          </a:xfrm>
        </p:grpSpPr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xmlns="" id="{524B537B-FE11-010A-453C-12B26503CF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676584" y="-219155"/>
              <a:ext cx="5638800" cy="2200275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EF99C3A8-AE34-7CE6-2D84-E6F3A4A20390}"/>
                </a:ext>
              </a:extLst>
            </p:cNvPr>
            <p:cNvSpPr txBox="1"/>
            <p:nvPr/>
          </p:nvSpPr>
          <p:spPr>
            <a:xfrm>
              <a:off x="4506746" y="406120"/>
              <a:ext cx="4302095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endParaRPr lang="ru-RU" sz="3200" b="1" dirty="0"/>
            </a:p>
          </p:txBody>
        </p:sp>
      </p:grpSp>
      <p:sp>
        <p:nvSpPr>
          <p:cNvPr id="10" name="AutoShape 4">
            <a:extLst>
              <a:ext uri="{FF2B5EF4-FFF2-40B4-BE49-F238E27FC236}">
                <a16:creationId xmlns:a16="http://schemas.microsoft.com/office/drawing/2014/main" xmlns="" id="{78EDFB3F-5979-CCAC-BB95-979D3CE048C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2052782" cy="2052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6">
            <a:extLst>
              <a:ext uri="{FF2B5EF4-FFF2-40B4-BE49-F238E27FC236}">
                <a16:creationId xmlns:a16="http://schemas.microsoft.com/office/drawing/2014/main" xmlns="" id="{68CFD32D-645B-C0C0-3822-507DEF8BDB5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xmlns="" id="{6788512C-EBD2-B2F8-23B7-E08D470CA087}"/>
              </a:ext>
            </a:extLst>
          </p:cNvPr>
          <p:cNvGrpSpPr/>
          <p:nvPr/>
        </p:nvGrpSpPr>
        <p:grpSpPr>
          <a:xfrm>
            <a:off x="6804558" y="2486357"/>
            <a:ext cx="4349716" cy="1744418"/>
            <a:chOff x="8908764" y="452401"/>
            <a:chExt cx="3905913" cy="1944465"/>
          </a:xfrm>
        </p:grpSpPr>
        <p:pic>
          <p:nvPicPr>
            <p:cNvPr id="12" name="Picture 8">
              <a:extLst>
                <a:ext uri="{FF2B5EF4-FFF2-40B4-BE49-F238E27FC236}">
                  <a16:creationId xmlns:a16="http://schemas.microsoft.com/office/drawing/2014/main" xmlns="" id="{726C28E1-3B37-25CA-56D7-B5513285E1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>
                          <a14:foregroundMark x1="55000" y1="35808" x2="54565" y2="35371"/>
                          <a14:foregroundMark x1="58913" y1="37336" x2="56630" y2="375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08764" y="452401"/>
              <a:ext cx="3905913" cy="19444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B8B66C76-A5E3-E4D2-75CB-E2B09279E2E3}"/>
                </a:ext>
              </a:extLst>
            </p:cNvPr>
            <p:cNvSpPr txBox="1"/>
            <p:nvPr/>
          </p:nvSpPr>
          <p:spPr>
            <a:xfrm>
              <a:off x="10157985" y="1108571"/>
              <a:ext cx="2140591" cy="51460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entury Gothic" panose="020B0502020202020204" pitchFamily="34" charset="0"/>
                </a:rPr>
                <a:t>Thank you!</a:t>
              </a:r>
              <a:endParaRPr lang="ru-RU" sz="2400" b="1" dirty="0"/>
            </a:p>
          </p:txBody>
        </p:sp>
      </p:grpSp>
      <p:sp>
        <p:nvSpPr>
          <p:cNvPr id="1027" name="AutoShape 18">
            <a:extLst>
              <a:ext uri="{FF2B5EF4-FFF2-40B4-BE49-F238E27FC236}">
                <a16:creationId xmlns:a16="http://schemas.microsoft.com/office/drawing/2014/main" xmlns="" id="{150EC571-02CC-5F6E-1067-461D1995EA7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2169570" cy="2169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44" name="Picture 20">
            <a:extLst>
              <a:ext uri="{FF2B5EF4-FFF2-40B4-BE49-F238E27FC236}">
                <a16:creationId xmlns:a16="http://schemas.microsoft.com/office/drawing/2014/main" xmlns="" id="{BF192B99-0D19-A7B3-B061-0A020A41BC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0883" y="2204215"/>
            <a:ext cx="2017336" cy="2017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>
            <a:extLst>
              <a:ext uri="{FF2B5EF4-FFF2-40B4-BE49-F238E27FC236}">
                <a16:creationId xmlns:a16="http://schemas.microsoft.com/office/drawing/2014/main" xmlns="" id="{A076791D-0C78-3FD4-8EEB-BF0AE656B2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4810" y="1828086"/>
            <a:ext cx="1488733" cy="2250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7B6097CF-016B-C75B-D75E-1E8A8797D24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747" b="89811" l="985" r="90577">
                        <a14:foregroundMark x1="8017" y1="69578" x2="7454" y2="69432"/>
                        <a14:foregroundMark x1="5063" y1="70888" x2="5063" y2="70888"/>
                        <a14:foregroundMark x1="985" y1="65648" x2="985" y2="65648"/>
                        <a14:foregroundMark x1="40647" y1="4076" x2="40647" y2="4076"/>
                        <a14:foregroundMark x1="58790" y1="3930" x2="58790" y2="3930"/>
                        <a14:foregroundMark x1="41069" y1="1747" x2="41069" y2="1747"/>
                        <a14:foregroundMark x1="89873" y1="67249" x2="89873" y2="67249"/>
                        <a14:foregroundMark x1="90577" y1="55313" x2="90577" y2="5531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08386" y="88695"/>
            <a:ext cx="3421520" cy="3306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924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Inverted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6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rtoon-Sunny-Bunnies__MP3Ball.ru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xmlns="" id="{CF395A07-03FE-D7D2-7035-1D8BB71AB04C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AD98F910-F69F-E686-46A2-0B66CF522472}"/>
              </a:ext>
            </a:extLst>
          </p:cNvPr>
          <p:cNvGrpSpPr/>
          <p:nvPr/>
        </p:nvGrpSpPr>
        <p:grpSpPr>
          <a:xfrm>
            <a:off x="949354" y="3523986"/>
            <a:ext cx="1438175" cy="1554688"/>
            <a:chOff x="3903409" y="3183324"/>
            <a:chExt cx="1322798" cy="1429964"/>
          </a:xfrm>
        </p:grpSpPr>
        <p:sp>
          <p:nvSpPr>
            <p:cNvPr id="6" name="Mspham-0936082789">
              <a:extLst>
                <a:ext uri="{FF2B5EF4-FFF2-40B4-BE49-F238E27FC236}">
                  <a16:creationId xmlns:a16="http://schemas.microsoft.com/office/drawing/2014/main" xmlns="" id="{D5113D3B-78B6-067B-19AA-6D2F7008B3D9}"/>
                </a:ext>
              </a:extLst>
            </p:cNvPr>
            <p:cNvSpPr txBox="1"/>
            <p:nvPr/>
          </p:nvSpPr>
          <p:spPr>
            <a:xfrm>
              <a:off x="3903409" y="4028513"/>
              <a:ext cx="1322798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7" name="MsPham-0936082789">
              <a:extLst>
                <a:ext uri="{FF2B5EF4-FFF2-40B4-BE49-F238E27FC236}">
                  <a16:creationId xmlns:a16="http://schemas.microsoft.com/office/drawing/2014/main" xmlns="" id="{37240BE9-1287-EC25-0C1E-A1FDF8F2F9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3" name="TextBox 22">
            <a:extLst>
              <a:ext uri="{FF2B5EF4-FFF2-40B4-BE49-F238E27FC236}">
                <a16:creationId xmlns:a16="http://schemas.microsoft.com/office/drawing/2014/main" xmlns="" id="{C0961399-3088-6894-A1C4-7299974D7FC7}"/>
              </a:ext>
            </a:extLst>
          </p:cNvPr>
          <p:cNvSpPr txBox="1"/>
          <p:nvPr/>
        </p:nvSpPr>
        <p:spPr>
          <a:xfrm>
            <a:off x="2222340" y="3208015"/>
            <a:ext cx="9213448" cy="10515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8196"/>
              </a:lnSpc>
              <a:defRPr sz="9600" b="1">
                <a:ln w="9525">
                  <a:solidFill>
                    <a:srgbClr val="FFFF99"/>
                  </a:solidFill>
                  <a:prstDash val="solid"/>
                </a:ln>
                <a:solidFill>
                  <a:srgbClr val="0097B2"/>
                </a:solidFill>
                <a:effectLst>
                  <a:outerShdw blurRad="12700" dist="38100" dir="2700000" algn="tl" rotWithShape="0">
                    <a:srgbClr val="FFFF00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r>
              <a:rPr lang="en-US"/>
              <a:t>Review</a:t>
            </a:r>
          </a:p>
        </p:txBody>
      </p:sp>
      <p:pic>
        <p:nvPicPr>
          <p:cNvPr id="4" name="object 4">
            <a:extLst>
              <a:ext uri="{FF2B5EF4-FFF2-40B4-BE49-F238E27FC236}">
                <a16:creationId xmlns:a16="http://schemas.microsoft.com/office/drawing/2014/main" xmlns="" id="{2117AE69-015C-3D97-CC23-2840B2830608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 flipH="1">
            <a:off x="-388338" y="456190"/>
            <a:ext cx="4337592" cy="6135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970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spham-0936082789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xmlns="" id="{874D04B3-52EF-47EE-A1BE-9C1C9701501C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B1FE6504-90CD-4278-BB2D-7F28AC4FFABB}"/>
              </a:ext>
            </a:extLst>
          </p:cNvPr>
          <p:cNvGrpSpPr/>
          <p:nvPr/>
        </p:nvGrpSpPr>
        <p:grpSpPr>
          <a:xfrm>
            <a:off x="1346897" y="5066693"/>
            <a:ext cx="3503198" cy="690390"/>
            <a:chOff x="4336399" y="4819083"/>
            <a:chExt cx="4288685" cy="845189"/>
          </a:xfrm>
        </p:grpSpPr>
        <p:sp>
          <p:nvSpPr>
            <p:cNvPr id="45" name="Mspham-0936082789">
              <a:extLst>
                <a:ext uri="{FF2B5EF4-FFF2-40B4-BE49-F238E27FC236}">
                  <a16:creationId xmlns:a16="http://schemas.microsoft.com/office/drawing/2014/main" xmlns="" id="{D407FAC0-3408-92E5-AD2A-62002CBD086A}"/>
                </a:ext>
              </a:extLst>
            </p:cNvPr>
            <p:cNvSpPr txBox="1"/>
            <p:nvPr/>
          </p:nvSpPr>
          <p:spPr>
            <a:xfrm>
              <a:off x="7302286" y="4983751"/>
              <a:ext cx="1322798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46" name="MsPham-0936082789">
              <a:extLst>
                <a:ext uri="{FF2B5EF4-FFF2-40B4-BE49-F238E27FC236}">
                  <a16:creationId xmlns:a16="http://schemas.microsoft.com/office/drawing/2014/main" xmlns="" id="{8324FC26-BABB-D4FE-51EA-3FCDE65CE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36399" y="4819083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E8A45402-3B92-6F7C-0E04-EE0ACEBEDE92}"/>
              </a:ext>
            </a:extLst>
          </p:cNvPr>
          <p:cNvGrpSpPr>
            <a:grpSpLocks/>
          </p:cNvGrpSpPr>
          <p:nvPr/>
        </p:nvGrpSpPr>
        <p:grpSpPr>
          <a:xfrm>
            <a:off x="629390" y="4473926"/>
            <a:ext cx="10990016" cy="1953189"/>
            <a:chOff x="-7514789" y="4508126"/>
            <a:chExt cx="17966387" cy="319305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4F95FDE9-0E1F-F171-1E63-54BF0DE331F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7514789" y="4530989"/>
              <a:ext cx="4313294" cy="3170195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6006C68C-3245-D4E9-5210-E1CB05C9A1C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2905332" y="4546230"/>
              <a:ext cx="4237087" cy="3154954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46B76A6F-C03B-2F58-878F-0F852E7353D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627918" y="4561471"/>
              <a:ext cx="4252328" cy="3139713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A3C11A12-B17D-8740-0216-EA31EFADAC3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176408" y="4508126"/>
              <a:ext cx="4275190" cy="3193058"/>
            </a:xfrm>
            <a:prstGeom prst="rect">
              <a:avLst/>
            </a:prstGeom>
          </p:spPr>
        </p:pic>
      </p:grpSp>
      <p:sp>
        <p:nvSpPr>
          <p:cNvPr id="23" name="Mspham-0936082789">
            <a:extLst>
              <a:ext uri="{FF2B5EF4-FFF2-40B4-BE49-F238E27FC236}">
                <a16:creationId xmlns:a16="http://schemas.microsoft.com/office/drawing/2014/main" xmlns="" id="{3A9625D1-9B8B-220E-0D4D-5CDADEE68146}"/>
              </a:ext>
            </a:extLst>
          </p:cNvPr>
          <p:cNvSpPr txBox="1"/>
          <p:nvPr/>
        </p:nvSpPr>
        <p:spPr>
          <a:xfrm>
            <a:off x="6958226" y="591281"/>
            <a:ext cx="1106638" cy="489216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1600" b="1" cap="none" spc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 cap="none" spc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pic>
        <p:nvPicPr>
          <p:cNvPr id="24" name="MsPham-0936082789">
            <a:extLst>
              <a:ext uri="{FF2B5EF4-FFF2-40B4-BE49-F238E27FC236}">
                <a16:creationId xmlns:a16="http://schemas.microsoft.com/office/drawing/2014/main" xmlns="" id="{25D9249D-D704-C8C3-D070-29984A7F8B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6587" y="667594"/>
            <a:ext cx="707076" cy="707076"/>
          </a:xfrm>
          <a:prstGeom prst="ellipse">
            <a:avLst/>
          </a:prstGeom>
          <a:ln>
            <a:solidFill>
              <a:srgbClr val="7DBDE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cxnSp>
        <p:nvCxnSpPr>
          <p:cNvPr id="30" name="Mspham-0936082789">
            <a:extLst>
              <a:ext uri="{FF2B5EF4-FFF2-40B4-BE49-F238E27FC236}">
                <a16:creationId xmlns:a16="http://schemas.microsoft.com/office/drawing/2014/main" xmlns="" id="{0063D836-04AC-9CEF-A611-F5C4BB14604A}"/>
              </a:ext>
            </a:extLst>
          </p:cNvPr>
          <p:cNvCxnSpPr>
            <a:cxnSpLocks/>
            <a:stCxn id="11" idx="2"/>
          </p:cNvCxnSpPr>
          <p:nvPr/>
        </p:nvCxnSpPr>
        <p:spPr>
          <a:xfrm flipH="1">
            <a:off x="4599992" y="1991818"/>
            <a:ext cx="1428866" cy="2508201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Mspham-0936082789">
            <a:extLst>
              <a:ext uri="{FF2B5EF4-FFF2-40B4-BE49-F238E27FC236}">
                <a16:creationId xmlns:a16="http://schemas.microsoft.com/office/drawing/2014/main" xmlns="" id="{2D8BB532-BD6B-E96D-5BBB-2DD8A6D4B1F5}"/>
              </a:ext>
            </a:extLst>
          </p:cNvPr>
          <p:cNvSpPr txBox="1">
            <a:spLocks/>
          </p:cNvSpPr>
          <p:nvPr/>
        </p:nvSpPr>
        <p:spPr>
          <a:xfrm>
            <a:off x="8257502" y="586682"/>
            <a:ext cx="2956826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(______ như thế nào?)</a:t>
            </a:r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xmlns="" id="{474771F4-7B4C-721D-B0F0-842C92BC5524}"/>
              </a:ext>
            </a:extLst>
          </p:cNvPr>
          <p:cNvSpPr txBox="1">
            <a:spLocks/>
          </p:cNvSpPr>
          <p:nvPr/>
        </p:nvSpPr>
        <p:spPr>
          <a:xfrm>
            <a:off x="8724646" y="1374670"/>
            <a:ext cx="2956826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(Đó là ____)</a:t>
            </a:r>
          </a:p>
        </p:txBody>
      </p:sp>
      <p:cxnSp>
        <p:nvCxnSpPr>
          <p:cNvPr id="29" name="Mspham-0936082789">
            <a:extLst>
              <a:ext uri="{FF2B5EF4-FFF2-40B4-BE49-F238E27FC236}">
                <a16:creationId xmlns:a16="http://schemas.microsoft.com/office/drawing/2014/main" xmlns="" id="{7AF77855-99DA-69DC-80C7-DE4BAC7D3AC8}"/>
              </a:ext>
            </a:extLst>
          </p:cNvPr>
          <p:cNvCxnSpPr>
            <a:cxnSpLocks/>
          </p:cNvCxnSpPr>
          <p:nvPr/>
        </p:nvCxnSpPr>
        <p:spPr>
          <a:xfrm flipH="1">
            <a:off x="2037287" y="1991818"/>
            <a:ext cx="4003523" cy="2556687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Mspham-0936082789">
            <a:extLst>
              <a:ext uri="{FF2B5EF4-FFF2-40B4-BE49-F238E27FC236}">
                <a16:creationId xmlns:a16="http://schemas.microsoft.com/office/drawing/2014/main" xmlns="" id="{B5410517-F1C9-351F-5026-09619C527D12}"/>
              </a:ext>
            </a:extLst>
          </p:cNvPr>
          <p:cNvCxnSpPr>
            <a:cxnSpLocks/>
            <a:stCxn id="11" idx="2"/>
          </p:cNvCxnSpPr>
          <p:nvPr/>
        </p:nvCxnSpPr>
        <p:spPr>
          <a:xfrm>
            <a:off x="6028858" y="1991818"/>
            <a:ext cx="1395763" cy="2559738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Mspham-0936082789">
            <a:extLst>
              <a:ext uri="{FF2B5EF4-FFF2-40B4-BE49-F238E27FC236}">
                <a16:creationId xmlns:a16="http://schemas.microsoft.com/office/drawing/2014/main" xmlns="" id="{36372F84-E79B-F224-88A9-F9A4270CCDE7}"/>
              </a:ext>
            </a:extLst>
          </p:cNvPr>
          <p:cNvCxnSpPr>
            <a:cxnSpLocks/>
            <a:stCxn id="11" idx="2"/>
          </p:cNvCxnSpPr>
          <p:nvPr/>
        </p:nvCxnSpPr>
        <p:spPr>
          <a:xfrm>
            <a:off x="6028858" y="1991818"/>
            <a:ext cx="4125855" cy="2482108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Mspham-0936082789">
            <a:extLst>
              <a:ext uri="{FF2B5EF4-FFF2-40B4-BE49-F238E27FC236}">
                <a16:creationId xmlns:a16="http://schemas.microsoft.com/office/drawing/2014/main" xmlns="" id="{C76E53EE-D13A-85D5-98F0-24D73ED38771}"/>
              </a:ext>
            </a:extLst>
          </p:cNvPr>
          <p:cNvSpPr txBox="1">
            <a:spLocks/>
          </p:cNvSpPr>
          <p:nvPr/>
        </p:nvSpPr>
        <p:spPr>
          <a:xfrm>
            <a:off x="3800214" y="616669"/>
            <a:ext cx="4457289" cy="640080"/>
          </a:xfrm>
          <a:prstGeom prst="wedgeRoundRectCallout">
            <a:avLst>
              <a:gd name="adj1" fmla="val -59083"/>
              <a:gd name="adj2" fmla="val -6436"/>
              <a:gd name="adj3" fmla="val 16667"/>
            </a:avLst>
          </a:prstGeom>
          <a:solidFill>
            <a:srgbClr val="FEF1D9"/>
          </a:solidFill>
          <a:ln>
            <a:solidFill>
              <a:srgbClr val="FBD673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 the ______ like?</a:t>
            </a:r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xmlns="" id="{C7565123-EBAD-782B-8BBD-D59CF8B5698C}"/>
              </a:ext>
            </a:extLst>
          </p:cNvPr>
          <p:cNvSpPr txBox="1">
            <a:spLocks/>
          </p:cNvSpPr>
          <p:nvPr/>
        </p:nvSpPr>
        <p:spPr>
          <a:xfrm>
            <a:off x="3800213" y="1351738"/>
            <a:ext cx="4457289" cy="640080"/>
          </a:xfrm>
          <a:prstGeom prst="wedgeRoundRectCallout">
            <a:avLst>
              <a:gd name="adj1" fmla="val 57346"/>
              <a:gd name="adj2" fmla="val 8844"/>
              <a:gd name="adj3" fmla="val 16667"/>
            </a:avLst>
          </a:prstGeom>
          <a:solidFill>
            <a:srgbClr val="FEF1D9"/>
          </a:solidFill>
          <a:ln>
            <a:solidFill>
              <a:srgbClr val="FBD673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_________. </a:t>
            </a:r>
          </a:p>
        </p:txBody>
      </p:sp>
    </p:spTree>
    <p:extLst>
      <p:ext uri="{BB962C8B-B14F-4D97-AF65-F5344CB8AC3E}">
        <p14:creationId xmlns:p14="http://schemas.microsoft.com/office/powerpoint/2010/main" val="4115777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xmlns="" id="{CF395A07-03FE-D7D2-7035-1D8BB71AB04C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AD98F910-F69F-E686-46A2-0B66CF522472}"/>
              </a:ext>
            </a:extLst>
          </p:cNvPr>
          <p:cNvGrpSpPr/>
          <p:nvPr/>
        </p:nvGrpSpPr>
        <p:grpSpPr>
          <a:xfrm>
            <a:off x="949354" y="3523986"/>
            <a:ext cx="1438175" cy="1554688"/>
            <a:chOff x="3903409" y="3183324"/>
            <a:chExt cx="1322798" cy="1429964"/>
          </a:xfrm>
        </p:grpSpPr>
        <p:sp>
          <p:nvSpPr>
            <p:cNvPr id="6" name="Mspham-0936082789">
              <a:extLst>
                <a:ext uri="{FF2B5EF4-FFF2-40B4-BE49-F238E27FC236}">
                  <a16:creationId xmlns:a16="http://schemas.microsoft.com/office/drawing/2014/main" xmlns="" id="{D5113D3B-78B6-067B-19AA-6D2F7008B3D9}"/>
                </a:ext>
              </a:extLst>
            </p:cNvPr>
            <p:cNvSpPr txBox="1"/>
            <p:nvPr/>
          </p:nvSpPr>
          <p:spPr>
            <a:xfrm>
              <a:off x="3903409" y="4028513"/>
              <a:ext cx="1322798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7" name="MsPham-0936082789">
              <a:extLst>
                <a:ext uri="{FF2B5EF4-FFF2-40B4-BE49-F238E27FC236}">
                  <a16:creationId xmlns:a16="http://schemas.microsoft.com/office/drawing/2014/main" xmlns="" id="{37240BE9-1287-EC25-0C1E-A1FDF8F2F9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3" name="TextBox 22">
            <a:extLst>
              <a:ext uri="{FF2B5EF4-FFF2-40B4-BE49-F238E27FC236}">
                <a16:creationId xmlns:a16="http://schemas.microsoft.com/office/drawing/2014/main" xmlns="" id="{C0961399-3088-6894-A1C4-7299974D7FC7}"/>
              </a:ext>
            </a:extLst>
          </p:cNvPr>
          <p:cNvSpPr txBox="1"/>
          <p:nvPr/>
        </p:nvSpPr>
        <p:spPr>
          <a:xfrm>
            <a:off x="2222340" y="3208015"/>
            <a:ext cx="9213448" cy="10515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8196"/>
              </a:lnSpc>
              <a:defRPr sz="9600" b="1">
                <a:ln w="9525">
                  <a:solidFill>
                    <a:srgbClr val="FFFF99"/>
                  </a:solidFill>
                  <a:prstDash val="solid"/>
                </a:ln>
                <a:solidFill>
                  <a:srgbClr val="0097B2"/>
                </a:solidFill>
                <a:effectLst>
                  <a:outerShdw blurRad="12700" dist="38100" dir="2700000" algn="tl" rotWithShape="0">
                    <a:srgbClr val="FFFF00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r>
              <a:rPr lang="en-US"/>
              <a:t>Practice</a:t>
            </a:r>
          </a:p>
        </p:txBody>
      </p:sp>
      <p:pic>
        <p:nvPicPr>
          <p:cNvPr id="4" name="object 4">
            <a:extLst>
              <a:ext uri="{FF2B5EF4-FFF2-40B4-BE49-F238E27FC236}">
                <a16:creationId xmlns:a16="http://schemas.microsoft.com/office/drawing/2014/main" xmlns="" id="{2117AE69-015C-3D97-CC23-2840B2830608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 flipH="1">
            <a:off x="-388338" y="456190"/>
            <a:ext cx="4337592" cy="6135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867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Mspham-0936082789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xmlns="" id="{CB8CF1D0-5A78-49FC-49DE-D9EE5BC188AB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C8E835E0-D6D7-EBB0-8108-C6AF37CCE560}"/>
              </a:ext>
            </a:extLst>
          </p:cNvPr>
          <p:cNvGrpSpPr/>
          <p:nvPr/>
        </p:nvGrpSpPr>
        <p:grpSpPr>
          <a:xfrm>
            <a:off x="1358400" y="2186590"/>
            <a:ext cx="1080523" cy="1242410"/>
            <a:chOff x="3909243" y="3183324"/>
            <a:chExt cx="1322798" cy="1520983"/>
          </a:xfrm>
        </p:grpSpPr>
        <p:sp>
          <p:nvSpPr>
            <p:cNvPr id="5" name="Mspham-0936082789">
              <a:extLst>
                <a:ext uri="{FF2B5EF4-FFF2-40B4-BE49-F238E27FC236}">
                  <a16:creationId xmlns:a16="http://schemas.microsoft.com/office/drawing/2014/main" xmlns="" id="{B6B37271-F50E-5272-75D5-6C18D291296D}"/>
                </a:ext>
              </a:extLst>
            </p:cNvPr>
            <p:cNvSpPr txBox="1"/>
            <p:nvPr/>
          </p:nvSpPr>
          <p:spPr>
            <a:xfrm>
              <a:off x="3909243" y="4119533"/>
              <a:ext cx="1322798" cy="584774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" name="MsPham-0936082789">
              <a:extLst>
                <a:ext uri="{FF2B5EF4-FFF2-40B4-BE49-F238E27FC236}">
                  <a16:creationId xmlns:a16="http://schemas.microsoft.com/office/drawing/2014/main" xmlns="" id="{1910875F-0451-8091-D8AD-03F59FD4585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3" name="Mspham-0936082789">
            <a:extLst>
              <a:ext uri="{FF2B5EF4-FFF2-40B4-BE49-F238E27FC236}">
                <a16:creationId xmlns:a16="http://schemas.microsoft.com/office/drawing/2014/main" xmlns="" id="{AC975D1D-177F-1563-BEC0-84F450EA1365}"/>
              </a:ext>
            </a:extLst>
          </p:cNvPr>
          <p:cNvSpPr txBox="1">
            <a:spLocks/>
          </p:cNvSpPr>
          <p:nvPr/>
        </p:nvSpPr>
        <p:spPr>
          <a:xfrm>
            <a:off x="1524312" y="5012724"/>
            <a:ext cx="457200" cy="457200"/>
          </a:xfrm>
          <a:prstGeom prst="roundRect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4" name="Mspham-0936082789">
            <a:extLst>
              <a:ext uri="{FF2B5EF4-FFF2-40B4-BE49-F238E27FC236}">
                <a16:creationId xmlns:a16="http://schemas.microsoft.com/office/drawing/2014/main" xmlns="" id="{5751F77E-E7EB-5CFA-B988-264BABE92985}"/>
              </a:ext>
            </a:extLst>
          </p:cNvPr>
          <p:cNvSpPr txBox="1">
            <a:spLocks/>
          </p:cNvSpPr>
          <p:nvPr/>
        </p:nvSpPr>
        <p:spPr>
          <a:xfrm>
            <a:off x="4468948" y="5012724"/>
            <a:ext cx="457200" cy="457200"/>
          </a:xfrm>
          <a:prstGeom prst="roundRect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5" name="Mspham-0936082789">
            <a:extLst>
              <a:ext uri="{FF2B5EF4-FFF2-40B4-BE49-F238E27FC236}">
                <a16:creationId xmlns:a16="http://schemas.microsoft.com/office/drawing/2014/main" xmlns="" id="{048A5415-C8E4-8E60-DE0E-297DE92188DB}"/>
              </a:ext>
            </a:extLst>
          </p:cNvPr>
          <p:cNvSpPr txBox="1">
            <a:spLocks/>
          </p:cNvSpPr>
          <p:nvPr/>
        </p:nvSpPr>
        <p:spPr>
          <a:xfrm>
            <a:off x="7413584" y="5012724"/>
            <a:ext cx="457200" cy="457200"/>
          </a:xfrm>
          <a:prstGeom prst="roundRect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6" name="Mspham-0936082789">
            <a:extLst>
              <a:ext uri="{FF2B5EF4-FFF2-40B4-BE49-F238E27FC236}">
                <a16:creationId xmlns:a16="http://schemas.microsoft.com/office/drawing/2014/main" xmlns="" id="{FA06518C-6222-104C-4C5D-80CF815AF640}"/>
              </a:ext>
            </a:extLst>
          </p:cNvPr>
          <p:cNvSpPr txBox="1">
            <a:spLocks/>
          </p:cNvSpPr>
          <p:nvPr/>
        </p:nvSpPr>
        <p:spPr>
          <a:xfrm>
            <a:off x="10358220" y="5012724"/>
            <a:ext cx="457200" cy="457200"/>
          </a:xfrm>
          <a:prstGeom prst="roundRect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xmlns="" id="{C51F30F0-9ED7-0DEC-F163-D8F4AECEF699}"/>
              </a:ext>
            </a:extLst>
          </p:cNvPr>
          <p:cNvSpPr txBox="1">
            <a:spLocks/>
          </p:cNvSpPr>
          <p:nvPr/>
        </p:nvSpPr>
        <p:spPr>
          <a:xfrm>
            <a:off x="1049997" y="352377"/>
            <a:ext cx="6458673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and tick.</a:t>
            </a: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xmlns="" id="{BEB0BF76-D152-DC16-5AEC-D5B40591E74A}"/>
              </a:ext>
            </a:extLst>
          </p:cNvPr>
          <p:cNvSpPr txBox="1">
            <a:spLocks/>
          </p:cNvSpPr>
          <p:nvPr/>
        </p:nvSpPr>
        <p:spPr>
          <a:xfrm>
            <a:off x="524243" y="381431"/>
            <a:ext cx="457200" cy="457200"/>
          </a:xfrm>
          <a:prstGeom prst="ellipse">
            <a:avLst/>
          </a:prstGeom>
          <a:solidFill>
            <a:srgbClr val="0097B2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xmlns="" id="{1EAA1985-DA3D-618B-5AE3-2B16F21FD5D5}"/>
              </a:ext>
            </a:extLst>
          </p:cNvPr>
          <p:cNvSpPr txBox="1">
            <a:spLocks/>
          </p:cNvSpPr>
          <p:nvPr/>
        </p:nvSpPr>
        <p:spPr>
          <a:xfrm>
            <a:off x="2723296" y="1534271"/>
            <a:ext cx="457200" cy="45720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xmlns="" id="{C5BBB008-14A9-3022-62F8-A688B95C3645}"/>
              </a:ext>
            </a:extLst>
          </p:cNvPr>
          <p:cNvSpPr txBox="1">
            <a:spLocks/>
          </p:cNvSpPr>
          <p:nvPr/>
        </p:nvSpPr>
        <p:spPr>
          <a:xfrm>
            <a:off x="8482092" y="1578341"/>
            <a:ext cx="457200" cy="45720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31" name="Mspham-0936082789" descr="A picture containing circle, graphics, colorfulness, symbol&#10;&#10;Description automatically generated">
            <a:extLst>
              <a:ext uri="{FF2B5EF4-FFF2-40B4-BE49-F238E27FC236}">
                <a16:creationId xmlns:a16="http://schemas.microsoft.com/office/drawing/2014/main" xmlns="" id="{055849DA-1FF1-4854-CDED-D78564B77ED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4092" y="287603"/>
            <a:ext cx="644856" cy="644856"/>
          </a:xfrm>
          <a:prstGeom prst="rect">
            <a:avLst/>
          </a:prstGeom>
        </p:spPr>
      </p:pic>
      <p:pic>
        <p:nvPicPr>
          <p:cNvPr id="19" name="Mspham-0936082789" descr="A picture containing circle, graphics, colorfulness, symbol&#10;&#10;Description automatically generated">
            <a:extLst>
              <a:ext uri="{FF2B5EF4-FFF2-40B4-BE49-F238E27FC236}">
                <a16:creationId xmlns:a16="http://schemas.microsoft.com/office/drawing/2014/main" xmlns="" id="{CE0BC614-45B6-A5EA-17E8-4DD673A181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1480" y="1490201"/>
            <a:ext cx="545340" cy="545340"/>
          </a:xfrm>
          <a:prstGeom prst="rect">
            <a:avLst/>
          </a:prstGeom>
        </p:spPr>
      </p:pic>
      <p:pic>
        <p:nvPicPr>
          <p:cNvPr id="20" name="Mspham-0936082789" descr="A picture containing circle, graphics, colorfulness, symbol&#10;&#10;Description automatically generated">
            <a:extLst>
              <a:ext uri="{FF2B5EF4-FFF2-40B4-BE49-F238E27FC236}">
                <a16:creationId xmlns:a16="http://schemas.microsoft.com/office/drawing/2014/main" xmlns="" id="{F19C3062-C3C8-D2BE-A095-50F18FE678B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9367" y="1534271"/>
            <a:ext cx="545340" cy="5453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D137EC7-CD17-9FEB-1EC6-DF5DE7855F6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3061"/>
          <a:stretch/>
        </p:blipFill>
        <p:spPr>
          <a:xfrm>
            <a:off x="373224" y="2115745"/>
            <a:ext cx="5722776" cy="26787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6071DE6-03AC-E2CD-4303-D8FE58CB6B7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3061" t="333" b="-333"/>
          <a:stretch/>
        </p:blipFill>
        <p:spPr>
          <a:xfrm>
            <a:off x="6096000" y="2115745"/>
            <a:ext cx="5722776" cy="2678706"/>
          </a:xfrm>
          <a:prstGeom prst="rect">
            <a:avLst/>
          </a:prstGeom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xmlns="" id="{7BB3E651-65D3-E744-8320-79A1ED729AE9}"/>
              </a:ext>
            </a:extLst>
          </p:cNvPr>
          <p:cNvSpPr/>
          <p:nvPr/>
        </p:nvSpPr>
        <p:spPr>
          <a:xfrm>
            <a:off x="4368215" y="4756513"/>
            <a:ext cx="949369" cy="886155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endParaRPr lang="en-US" sz="60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xmlns="" id="{906E1B11-14CB-9EC2-7978-5715E927B9FC}"/>
              </a:ext>
            </a:extLst>
          </p:cNvPr>
          <p:cNvSpPr/>
          <p:nvPr/>
        </p:nvSpPr>
        <p:spPr>
          <a:xfrm>
            <a:off x="7330738" y="4756513"/>
            <a:ext cx="949369" cy="886155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endParaRPr lang="en-US" sz="60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1970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6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6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6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Mspham-0936082789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xmlns="" id="{0FE4767C-1160-4C4D-9013-5181706E55B2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0528E03A-670B-D686-22F9-E5FAED5F3473}"/>
              </a:ext>
            </a:extLst>
          </p:cNvPr>
          <p:cNvGrpSpPr/>
          <p:nvPr/>
        </p:nvGrpSpPr>
        <p:grpSpPr>
          <a:xfrm>
            <a:off x="2415592" y="1482284"/>
            <a:ext cx="1080523" cy="1242410"/>
            <a:chOff x="3909243" y="3183324"/>
            <a:chExt cx="1322798" cy="1520983"/>
          </a:xfrm>
        </p:grpSpPr>
        <p:sp>
          <p:nvSpPr>
            <p:cNvPr id="5" name="Mspham-0936082789">
              <a:extLst>
                <a:ext uri="{FF2B5EF4-FFF2-40B4-BE49-F238E27FC236}">
                  <a16:creationId xmlns:a16="http://schemas.microsoft.com/office/drawing/2014/main" xmlns="" id="{0D2FCB98-82DA-6923-69F1-09596F9467D5}"/>
                </a:ext>
              </a:extLst>
            </p:cNvPr>
            <p:cNvSpPr txBox="1"/>
            <p:nvPr/>
          </p:nvSpPr>
          <p:spPr>
            <a:xfrm>
              <a:off x="3909243" y="4119533"/>
              <a:ext cx="1322798" cy="584774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8" name="MsPham-0936082789">
              <a:extLst>
                <a:ext uri="{FF2B5EF4-FFF2-40B4-BE49-F238E27FC236}">
                  <a16:creationId xmlns:a16="http://schemas.microsoft.com/office/drawing/2014/main" xmlns="" id="{6CE1B0A2-69E2-2DFC-F6C5-DBF1D730842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1" name="Mspham-0936082789">
            <a:extLst>
              <a:ext uri="{FF2B5EF4-FFF2-40B4-BE49-F238E27FC236}">
                <a16:creationId xmlns:a16="http://schemas.microsoft.com/office/drawing/2014/main" xmlns="" id="{1EAA1985-DA3D-618B-5AE3-2B16F21FD5D5}"/>
              </a:ext>
            </a:extLst>
          </p:cNvPr>
          <p:cNvSpPr txBox="1">
            <a:spLocks/>
          </p:cNvSpPr>
          <p:nvPr/>
        </p:nvSpPr>
        <p:spPr>
          <a:xfrm>
            <a:off x="946773" y="3820030"/>
            <a:ext cx="4775200" cy="2692229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sz="24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Where do you live?</a:t>
            </a:r>
          </a:p>
          <a:p>
            <a:pPr algn="l">
              <a:lnSpc>
                <a:spcPct val="150000"/>
              </a:lnSpc>
            </a:pPr>
            <a:r>
              <a:rPr lang="en-US" sz="24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I live at ________________.</a:t>
            </a:r>
          </a:p>
          <a:p>
            <a:pPr algn="l">
              <a:lnSpc>
                <a:spcPct val="150000"/>
              </a:lnSpc>
            </a:pPr>
            <a:r>
              <a:rPr lang="en-US" sz="24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What's the street like?</a:t>
            </a:r>
          </a:p>
          <a:p>
            <a:pPr algn="l">
              <a:lnSpc>
                <a:spcPct val="150000"/>
              </a:lnSpc>
            </a:pPr>
            <a:r>
              <a:rPr lang="en-US" sz="24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It’s a ______________ street.</a:t>
            </a:r>
          </a:p>
        </p:txBody>
      </p:sp>
      <p:sp>
        <p:nvSpPr>
          <p:cNvPr id="38" name="Mspham-0936082789">
            <a:extLst>
              <a:ext uri="{FF2B5EF4-FFF2-40B4-BE49-F238E27FC236}">
                <a16:creationId xmlns:a16="http://schemas.microsoft.com/office/drawing/2014/main" xmlns="" id="{ACE256A6-99D0-DC82-8BD5-46BA7BCFF201}"/>
              </a:ext>
            </a:extLst>
          </p:cNvPr>
          <p:cNvSpPr txBox="1">
            <a:spLocks/>
          </p:cNvSpPr>
          <p:nvPr/>
        </p:nvSpPr>
        <p:spPr>
          <a:xfrm>
            <a:off x="2206801" y="4535806"/>
            <a:ext cx="3916040" cy="78971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81 Tran Hung Dao Street</a:t>
            </a:r>
            <a:endParaRPr lang="en-US" sz="24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Mspham-0936082789">
            <a:extLst>
              <a:ext uri="{FF2B5EF4-FFF2-40B4-BE49-F238E27FC236}">
                <a16:creationId xmlns:a16="http://schemas.microsoft.com/office/drawing/2014/main" xmlns="" id="{39B66CD0-4917-B848-C7FE-4ACEC1F04E38}"/>
              </a:ext>
            </a:extLst>
          </p:cNvPr>
          <p:cNvSpPr txBox="1">
            <a:spLocks/>
          </p:cNvSpPr>
          <p:nvPr/>
        </p:nvSpPr>
        <p:spPr>
          <a:xfrm>
            <a:off x="1792367" y="5640423"/>
            <a:ext cx="2753360" cy="78971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quiet</a:t>
            </a:r>
            <a:endParaRPr lang="en-US" sz="24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xmlns="" id="{D5F5DF3C-380D-7299-9B70-6944C446B995}"/>
              </a:ext>
            </a:extLst>
          </p:cNvPr>
          <p:cNvSpPr txBox="1">
            <a:spLocks/>
          </p:cNvSpPr>
          <p:nvPr/>
        </p:nvSpPr>
        <p:spPr>
          <a:xfrm>
            <a:off x="1049997" y="315053"/>
            <a:ext cx="6458673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Look, listen and read.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xmlns="" id="{2FA06FEE-E8A4-AA6C-31CD-F890B16DFBC5}"/>
              </a:ext>
            </a:extLst>
          </p:cNvPr>
          <p:cNvSpPr txBox="1">
            <a:spLocks/>
          </p:cNvSpPr>
          <p:nvPr/>
        </p:nvSpPr>
        <p:spPr>
          <a:xfrm>
            <a:off x="524243" y="344107"/>
            <a:ext cx="457200" cy="457200"/>
          </a:xfrm>
          <a:prstGeom prst="ellipse">
            <a:avLst/>
          </a:prstGeom>
          <a:solidFill>
            <a:srgbClr val="0097B2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8CAB32A-5168-5248-DFE4-967AC0B8B8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4462" y="1151687"/>
            <a:ext cx="3616827" cy="2468824"/>
          </a:xfrm>
          <a:prstGeom prst="roundRect">
            <a:avLst>
              <a:gd name="adj" fmla="val 6085"/>
            </a:avLst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73131F6-06F0-21A3-0DEA-8C62665E37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67930" y="1143689"/>
            <a:ext cx="3622999" cy="2468824"/>
          </a:xfrm>
          <a:prstGeom prst="roundRect">
            <a:avLst>
              <a:gd name="adj" fmla="val 6085"/>
            </a:avLst>
          </a:prstGeom>
        </p:spPr>
      </p:pic>
      <p:sp>
        <p:nvSpPr>
          <p:cNvPr id="17" name="Mspham-0936082789">
            <a:extLst>
              <a:ext uri="{FF2B5EF4-FFF2-40B4-BE49-F238E27FC236}">
                <a16:creationId xmlns:a16="http://schemas.microsoft.com/office/drawing/2014/main" xmlns="" id="{2AC5475B-9A86-9C40-0191-9ED08277B609}"/>
              </a:ext>
            </a:extLst>
          </p:cNvPr>
          <p:cNvSpPr txBox="1">
            <a:spLocks/>
          </p:cNvSpPr>
          <p:nvPr/>
        </p:nvSpPr>
        <p:spPr>
          <a:xfrm>
            <a:off x="6982001" y="3820030"/>
            <a:ext cx="4775200" cy="2692229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sz="24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Where do you ____________?</a:t>
            </a:r>
          </a:p>
          <a:p>
            <a:pPr algn="l">
              <a:lnSpc>
                <a:spcPct val="150000"/>
              </a:lnSpc>
            </a:pPr>
            <a:r>
              <a:rPr lang="en-US" sz="24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I live in a ________________.</a:t>
            </a:r>
          </a:p>
          <a:p>
            <a:pPr algn="l">
              <a:lnSpc>
                <a:spcPct val="150000"/>
              </a:lnSpc>
            </a:pPr>
            <a:r>
              <a:rPr lang="en-US" sz="24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_______ the </a:t>
            </a:r>
            <a:r>
              <a:rPr lang="en-US" sz="240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village</a:t>
            </a:r>
            <a:r>
              <a:rPr lang="en-US" sz="240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________?</a:t>
            </a:r>
          </a:p>
          <a:p>
            <a:pPr algn="l">
              <a:lnSpc>
                <a:spcPct val="150000"/>
              </a:lnSpc>
            </a:pPr>
            <a:r>
              <a:rPr lang="en-US" sz="24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It’s a busy </a:t>
            </a:r>
            <a:r>
              <a:rPr lang="en-US" sz="240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village.</a:t>
            </a:r>
            <a:endParaRPr lang="en-US" sz="24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Mspham-0936082789">
            <a:extLst>
              <a:ext uri="{FF2B5EF4-FFF2-40B4-BE49-F238E27FC236}">
                <a16:creationId xmlns:a16="http://schemas.microsoft.com/office/drawing/2014/main" xmlns="" id="{3C9E8077-F58A-CEA4-4207-ED5ECA0646F2}"/>
              </a:ext>
            </a:extLst>
          </p:cNvPr>
          <p:cNvSpPr txBox="1">
            <a:spLocks/>
          </p:cNvSpPr>
          <p:nvPr/>
        </p:nvSpPr>
        <p:spPr>
          <a:xfrm>
            <a:off x="9159502" y="4097268"/>
            <a:ext cx="2308052" cy="546968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live</a:t>
            </a:r>
            <a:endParaRPr lang="en-US" sz="24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Mspham-0936082789">
            <a:extLst>
              <a:ext uri="{FF2B5EF4-FFF2-40B4-BE49-F238E27FC236}">
                <a16:creationId xmlns:a16="http://schemas.microsoft.com/office/drawing/2014/main" xmlns="" id="{58F5E1CC-4385-4243-5547-535676B812DC}"/>
              </a:ext>
            </a:extLst>
          </p:cNvPr>
          <p:cNvSpPr txBox="1">
            <a:spLocks/>
          </p:cNvSpPr>
          <p:nvPr/>
        </p:nvSpPr>
        <p:spPr>
          <a:xfrm>
            <a:off x="8406093" y="4657179"/>
            <a:ext cx="2753360" cy="546968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village</a:t>
            </a:r>
            <a:endParaRPr lang="en-US" sz="24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Mspham-0936082789">
            <a:extLst>
              <a:ext uri="{FF2B5EF4-FFF2-40B4-BE49-F238E27FC236}">
                <a16:creationId xmlns:a16="http://schemas.microsoft.com/office/drawing/2014/main" xmlns="" id="{ECC67D98-8236-162B-CD91-CEE731269C0F}"/>
              </a:ext>
            </a:extLst>
          </p:cNvPr>
          <p:cNvSpPr txBox="1">
            <a:spLocks/>
          </p:cNvSpPr>
          <p:nvPr/>
        </p:nvSpPr>
        <p:spPr>
          <a:xfrm>
            <a:off x="7146066" y="5204147"/>
            <a:ext cx="1559396" cy="546968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400" b="1" i="0" u="none" strike="noStrike" cap="none">
                <a:solidFill>
                  <a:srgbClr val="FF000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What's</a:t>
            </a:r>
          </a:p>
        </p:txBody>
      </p:sp>
      <p:sp>
        <p:nvSpPr>
          <p:cNvPr id="27" name="Mspham-0936082789">
            <a:extLst>
              <a:ext uri="{FF2B5EF4-FFF2-40B4-BE49-F238E27FC236}">
                <a16:creationId xmlns:a16="http://schemas.microsoft.com/office/drawing/2014/main" xmlns="" id="{0BE1A70E-0078-3100-0B6D-531B00CC841B}"/>
              </a:ext>
            </a:extLst>
          </p:cNvPr>
          <p:cNvSpPr txBox="1">
            <a:spLocks/>
          </p:cNvSpPr>
          <p:nvPr/>
        </p:nvSpPr>
        <p:spPr>
          <a:xfrm>
            <a:off x="9837379" y="5196093"/>
            <a:ext cx="1559396" cy="546968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400" b="1" i="0" u="none" strike="noStrike" cap="none">
                <a:solidFill>
                  <a:srgbClr val="FF000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like</a:t>
            </a:r>
          </a:p>
        </p:txBody>
      </p:sp>
    </p:spTree>
    <p:extLst>
      <p:ext uri="{BB962C8B-B14F-4D97-AF65-F5344CB8AC3E}">
        <p14:creationId xmlns:p14="http://schemas.microsoft.com/office/powerpoint/2010/main" val="348800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22" grpId="0"/>
      <p:bldP spid="24" grpId="0"/>
      <p:bldP spid="26" grpId="0"/>
      <p:bldP spid="2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Mspham-0936082789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xmlns="" id="{497B4516-E61A-9571-3116-2316B3563F09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766F7A18-D18D-521F-BB62-316620350C10}"/>
              </a:ext>
            </a:extLst>
          </p:cNvPr>
          <p:cNvGrpSpPr/>
          <p:nvPr/>
        </p:nvGrpSpPr>
        <p:grpSpPr>
          <a:xfrm>
            <a:off x="9677072" y="3922412"/>
            <a:ext cx="1080523" cy="1242410"/>
            <a:chOff x="3909243" y="3183324"/>
            <a:chExt cx="1322798" cy="1520983"/>
          </a:xfrm>
        </p:grpSpPr>
        <p:sp>
          <p:nvSpPr>
            <p:cNvPr id="9" name="Mspham-0936082789">
              <a:extLst>
                <a:ext uri="{FF2B5EF4-FFF2-40B4-BE49-F238E27FC236}">
                  <a16:creationId xmlns:a16="http://schemas.microsoft.com/office/drawing/2014/main" xmlns="" id="{94630951-E458-051A-188A-84E4889586BA}"/>
                </a:ext>
              </a:extLst>
            </p:cNvPr>
            <p:cNvSpPr txBox="1"/>
            <p:nvPr/>
          </p:nvSpPr>
          <p:spPr>
            <a:xfrm>
              <a:off x="3909243" y="4119533"/>
              <a:ext cx="1322798" cy="584774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6" name="MsPham-0936082789">
              <a:extLst>
                <a:ext uri="{FF2B5EF4-FFF2-40B4-BE49-F238E27FC236}">
                  <a16:creationId xmlns:a16="http://schemas.microsoft.com/office/drawing/2014/main" xmlns="" id="{951BEB32-1A71-32DB-18CD-977BF5A318C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1" name="Mspham-0936082789">
            <a:extLst>
              <a:ext uri="{FF2B5EF4-FFF2-40B4-BE49-F238E27FC236}">
                <a16:creationId xmlns:a16="http://schemas.microsoft.com/office/drawing/2014/main" xmlns="" id="{1EAA1985-DA3D-618B-5AE3-2B16F21FD5D5}"/>
              </a:ext>
            </a:extLst>
          </p:cNvPr>
          <p:cNvSpPr txBox="1">
            <a:spLocks/>
          </p:cNvSpPr>
          <p:nvPr/>
        </p:nvSpPr>
        <p:spPr>
          <a:xfrm>
            <a:off x="4050358" y="626460"/>
            <a:ext cx="4783016" cy="79263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lnSpc>
                <a:spcPct val="150000"/>
              </a:lnSpc>
            </a:pPr>
            <a:r>
              <a:rPr lang="en-US" b="1">
                <a:solidFill>
                  <a:srgbClr val="F265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house</a:t>
            </a:r>
            <a:endParaRPr lang="en-US" sz="24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1Mspham-0936082789">
            <a:extLst>
              <a:ext uri="{FF2B5EF4-FFF2-40B4-BE49-F238E27FC236}">
                <a16:creationId xmlns:a16="http://schemas.microsoft.com/office/drawing/2014/main" xmlns="" id="{355C6960-03C2-8537-AE8C-AB8D98B12559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713125" y="1210882"/>
            <a:ext cx="6529543" cy="5094668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  <a:effectLst/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spcAft>
                <a:spcPts val="1200"/>
              </a:spcAft>
            </a:pPr>
            <a:r>
              <a:rPr lang="en-US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 in a house. </a:t>
            </a:r>
          </a:p>
          <a:p>
            <a:pPr algn="l">
              <a:spcAft>
                <a:spcPts val="1200"/>
              </a:spcAft>
            </a:pPr>
            <a:r>
              <a:rPr lang="en-US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It's a small house </a:t>
            </a:r>
          </a:p>
          <a:p>
            <a:pPr algn="l">
              <a:spcAft>
                <a:spcPts val="1200"/>
              </a:spcAft>
            </a:pPr>
            <a:r>
              <a:rPr lang="en-US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a quiet street </a:t>
            </a:r>
          </a:p>
          <a:p>
            <a:pPr algn="l">
              <a:spcAft>
                <a:spcPts val="1200"/>
              </a:spcAft>
            </a:pPr>
            <a:r>
              <a:rPr lang="en-US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a big town.</a:t>
            </a:r>
          </a:p>
          <a:p>
            <a:pPr algn="l">
              <a:spcAft>
                <a:spcPts val="1200"/>
              </a:spcAft>
            </a:pPr>
            <a:endParaRPr lang="en-US" sz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spcAft>
                <a:spcPts val="1200"/>
              </a:spcAft>
            </a:pPr>
            <a:r>
              <a:rPr lang="en-US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 in a house. </a:t>
            </a:r>
          </a:p>
          <a:p>
            <a:pPr algn="l">
              <a:spcAft>
                <a:spcPts val="1200"/>
              </a:spcAft>
            </a:pPr>
            <a:r>
              <a:rPr lang="en-US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It's a small house </a:t>
            </a:r>
          </a:p>
          <a:p>
            <a:pPr algn="l">
              <a:spcAft>
                <a:spcPts val="1200"/>
              </a:spcAft>
            </a:pPr>
            <a:r>
              <a:rPr lang="en-US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a busy street </a:t>
            </a:r>
          </a:p>
          <a:p>
            <a:pPr algn="l">
              <a:spcAft>
                <a:spcPts val="1200"/>
              </a:spcAft>
            </a:pPr>
            <a:r>
              <a:rPr lang="en-US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a big city. </a:t>
            </a:r>
            <a:endParaRPr lang="en-US" sz="28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Mspham-0936082789">
            <a:extLst>
              <a:ext uri="{FF2B5EF4-FFF2-40B4-BE49-F238E27FC236}">
                <a16:creationId xmlns:a16="http://schemas.microsoft.com/office/drawing/2014/main" xmlns="" id="{0EB97F6A-BD50-41A0-81C0-AE3386269771}"/>
              </a:ext>
            </a:extLst>
          </p:cNvPr>
          <p:cNvSpPr txBox="1">
            <a:spLocks/>
          </p:cNvSpPr>
          <p:nvPr/>
        </p:nvSpPr>
        <p:spPr>
          <a:xfrm>
            <a:off x="1713125" y="1774212"/>
            <a:ext cx="4572000" cy="54864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800" b="0" i="0" u="none" strike="noStrike" cap="none">
                <a:solidFill>
                  <a:srgbClr val="FF0066"/>
                </a:solidFill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200"/>
              <a:t>It's a small house </a:t>
            </a:r>
          </a:p>
        </p:txBody>
      </p:sp>
      <p:sp>
        <p:nvSpPr>
          <p:cNvPr id="40" name="Mspham-0936082789">
            <a:extLst>
              <a:ext uri="{FF2B5EF4-FFF2-40B4-BE49-F238E27FC236}">
                <a16:creationId xmlns:a16="http://schemas.microsoft.com/office/drawing/2014/main" xmlns="" id="{328B073C-F559-A134-A777-1858F89CD779}"/>
              </a:ext>
            </a:extLst>
          </p:cNvPr>
          <p:cNvSpPr txBox="1">
            <a:spLocks/>
          </p:cNvSpPr>
          <p:nvPr/>
        </p:nvSpPr>
        <p:spPr>
          <a:xfrm>
            <a:off x="1713127" y="3079315"/>
            <a:ext cx="4572000" cy="54864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800" b="0" i="0" u="none" strike="noStrike" cap="none">
                <a:solidFill>
                  <a:srgbClr val="FF0066"/>
                </a:solidFill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200"/>
              <a:t>In a big town.</a:t>
            </a:r>
          </a:p>
        </p:txBody>
      </p:sp>
      <p:sp>
        <p:nvSpPr>
          <p:cNvPr id="41" name="Mspham-0936082789">
            <a:extLst>
              <a:ext uri="{FF2B5EF4-FFF2-40B4-BE49-F238E27FC236}">
                <a16:creationId xmlns:a16="http://schemas.microsoft.com/office/drawing/2014/main" xmlns="" id="{711B41C2-998C-CCCA-7DD2-6308DC4AA61A}"/>
              </a:ext>
            </a:extLst>
          </p:cNvPr>
          <p:cNvSpPr txBox="1">
            <a:spLocks/>
          </p:cNvSpPr>
          <p:nvPr/>
        </p:nvSpPr>
        <p:spPr>
          <a:xfrm>
            <a:off x="1713125" y="4680387"/>
            <a:ext cx="4572000" cy="54864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800" b="0" i="0" u="none" strike="noStrike" cap="none">
                <a:solidFill>
                  <a:srgbClr val="FF0066"/>
                </a:solidFill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200"/>
              <a:t>It's a small house </a:t>
            </a:r>
          </a:p>
        </p:txBody>
      </p:sp>
      <p:sp>
        <p:nvSpPr>
          <p:cNvPr id="42" name="Mspham-0936082789">
            <a:extLst>
              <a:ext uri="{FF2B5EF4-FFF2-40B4-BE49-F238E27FC236}">
                <a16:creationId xmlns:a16="http://schemas.microsoft.com/office/drawing/2014/main" xmlns="" id="{EE34B867-7671-A9CF-C0A6-B6009968A9F6}"/>
              </a:ext>
            </a:extLst>
          </p:cNvPr>
          <p:cNvSpPr txBox="1">
            <a:spLocks/>
          </p:cNvSpPr>
          <p:nvPr/>
        </p:nvSpPr>
        <p:spPr>
          <a:xfrm>
            <a:off x="1713125" y="5948026"/>
            <a:ext cx="4572000" cy="54864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800" b="0" i="0" u="none" strike="noStrike" cap="none">
                <a:solidFill>
                  <a:srgbClr val="FF0066"/>
                </a:solidFill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200"/>
              <a:t>In a big city. </a:t>
            </a:r>
          </a:p>
        </p:txBody>
      </p:sp>
      <p:sp>
        <p:nvSpPr>
          <p:cNvPr id="35" name="Mspham-0936082789">
            <a:extLst>
              <a:ext uri="{FF2B5EF4-FFF2-40B4-BE49-F238E27FC236}">
                <a16:creationId xmlns:a16="http://schemas.microsoft.com/office/drawing/2014/main" xmlns="" id="{6458A431-E46B-A98C-0677-A3A06978FD17}"/>
              </a:ext>
            </a:extLst>
          </p:cNvPr>
          <p:cNvSpPr txBox="1">
            <a:spLocks/>
          </p:cNvSpPr>
          <p:nvPr/>
        </p:nvSpPr>
        <p:spPr>
          <a:xfrm>
            <a:off x="1713125" y="1133235"/>
            <a:ext cx="4572000" cy="54864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800" b="0" i="0" u="none" strike="noStrike" cap="none">
                <a:solidFill>
                  <a:srgbClr val="FF0066"/>
                </a:solidFill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200"/>
              <a:t>I live in a house. </a:t>
            </a:r>
          </a:p>
        </p:txBody>
      </p:sp>
      <p:sp>
        <p:nvSpPr>
          <p:cNvPr id="36" name="Mspham-0936082789">
            <a:extLst>
              <a:ext uri="{FF2B5EF4-FFF2-40B4-BE49-F238E27FC236}">
                <a16:creationId xmlns:a16="http://schemas.microsoft.com/office/drawing/2014/main" xmlns="" id="{8345F933-AE42-9CFE-5337-E32F8F8CEBDE}"/>
              </a:ext>
            </a:extLst>
          </p:cNvPr>
          <p:cNvSpPr txBox="1">
            <a:spLocks/>
          </p:cNvSpPr>
          <p:nvPr/>
        </p:nvSpPr>
        <p:spPr>
          <a:xfrm>
            <a:off x="1713126" y="2426764"/>
            <a:ext cx="4572000" cy="54864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800" b="0" i="0" u="none" strike="noStrike" cap="none">
                <a:solidFill>
                  <a:srgbClr val="FF0066"/>
                </a:solidFill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200"/>
              <a:t>In a quiet street </a:t>
            </a:r>
          </a:p>
        </p:txBody>
      </p:sp>
      <p:sp>
        <p:nvSpPr>
          <p:cNvPr id="37" name="Mspham-0936082789">
            <a:extLst>
              <a:ext uri="{FF2B5EF4-FFF2-40B4-BE49-F238E27FC236}">
                <a16:creationId xmlns:a16="http://schemas.microsoft.com/office/drawing/2014/main" xmlns="" id="{A14ACC72-CCBA-049F-288F-3B98F1D93C36}"/>
              </a:ext>
            </a:extLst>
          </p:cNvPr>
          <p:cNvSpPr txBox="1">
            <a:spLocks/>
          </p:cNvSpPr>
          <p:nvPr/>
        </p:nvSpPr>
        <p:spPr>
          <a:xfrm>
            <a:off x="1713125" y="4046567"/>
            <a:ext cx="4572000" cy="54864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800" b="0" i="0" u="none" strike="noStrike" cap="none">
                <a:solidFill>
                  <a:srgbClr val="FF0066"/>
                </a:solidFill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200"/>
              <a:t>I live in a house. </a:t>
            </a:r>
          </a:p>
        </p:txBody>
      </p:sp>
      <p:sp>
        <p:nvSpPr>
          <p:cNvPr id="38" name="Mspham-0936082789">
            <a:extLst>
              <a:ext uri="{FF2B5EF4-FFF2-40B4-BE49-F238E27FC236}">
                <a16:creationId xmlns:a16="http://schemas.microsoft.com/office/drawing/2014/main" xmlns="" id="{CEED01DE-A265-8A86-EE7C-E8380BCEA744}"/>
              </a:ext>
            </a:extLst>
          </p:cNvPr>
          <p:cNvSpPr txBox="1">
            <a:spLocks/>
          </p:cNvSpPr>
          <p:nvPr/>
        </p:nvSpPr>
        <p:spPr>
          <a:xfrm>
            <a:off x="1713125" y="5314207"/>
            <a:ext cx="4572000" cy="54864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800" b="0" i="0" u="none" strike="noStrike" cap="none">
                <a:solidFill>
                  <a:srgbClr val="FF0066"/>
                </a:solidFill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200"/>
              <a:t>In a busy street </a:t>
            </a:r>
          </a:p>
        </p:txBody>
      </p:sp>
      <p:sp>
        <p:nvSpPr>
          <p:cNvPr id="28" name="Mspham-0936082789">
            <a:extLst>
              <a:ext uri="{FF2B5EF4-FFF2-40B4-BE49-F238E27FC236}">
                <a16:creationId xmlns:a16="http://schemas.microsoft.com/office/drawing/2014/main" xmlns="" id="{92A19C53-BFEC-769F-E185-C927EAABC9F5}"/>
              </a:ext>
            </a:extLst>
          </p:cNvPr>
          <p:cNvSpPr txBox="1">
            <a:spLocks/>
          </p:cNvSpPr>
          <p:nvPr/>
        </p:nvSpPr>
        <p:spPr>
          <a:xfrm>
            <a:off x="1049997" y="352377"/>
            <a:ext cx="6458673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sing. </a:t>
            </a:r>
          </a:p>
        </p:txBody>
      </p:sp>
      <p:sp>
        <p:nvSpPr>
          <p:cNvPr id="31" name="Mspham-0936082789">
            <a:extLst>
              <a:ext uri="{FF2B5EF4-FFF2-40B4-BE49-F238E27FC236}">
                <a16:creationId xmlns:a16="http://schemas.microsoft.com/office/drawing/2014/main" xmlns="" id="{AB7A0B5A-5971-DA4E-65D0-3EA67B9B806E}"/>
              </a:ext>
            </a:extLst>
          </p:cNvPr>
          <p:cNvSpPr txBox="1">
            <a:spLocks/>
          </p:cNvSpPr>
          <p:nvPr/>
        </p:nvSpPr>
        <p:spPr>
          <a:xfrm>
            <a:off x="524243" y="381431"/>
            <a:ext cx="457200" cy="457200"/>
          </a:xfrm>
          <a:prstGeom prst="ellipse">
            <a:avLst/>
          </a:prstGeom>
          <a:solidFill>
            <a:srgbClr val="0097B2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4B087D1-7F9C-E90D-C8B3-B1660F3D97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41069" y="1693178"/>
            <a:ext cx="4845512" cy="3834178"/>
          </a:xfrm>
          <a:prstGeom prst="rect">
            <a:avLst/>
          </a:prstGeom>
        </p:spPr>
      </p:pic>
      <p:pic>
        <p:nvPicPr>
          <p:cNvPr id="2" name="Track 7 (mp3cut.net)">
            <a:hlinkClick r:id="" action="ppaction://media"/>
            <a:extLst>
              <a:ext uri="{FF2B5EF4-FFF2-40B4-BE49-F238E27FC236}">
                <a16:creationId xmlns:a16="http://schemas.microsoft.com/office/drawing/2014/main" xmlns="" id="{17EB715A-BCD0-3274-9A04-19A167D3E2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62520" y="155808"/>
            <a:ext cx="487363" cy="487363"/>
          </a:xfrm>
          <a:prstGeom prst="rect">
            <a:avLst/>
          </a:prstGeom>
        </p:spPr>
      </p:pic>
      <p:pic>
        <p:nvPicPr>
          <p:cNvPr id="34" name="Mspham-0936082789" descr="A picture containing circle, graphics, colorfulness, symbol&#10;&#10;Description automatically generated">
            <a:extLst>
              <a:ext uri="{FF2B5EF4-FFF2-40B4-BE49-F238E27FC236}">
                <a16:creationId xmlns:a16="http://schemas.microsoft.com/office/drawing/2014/main" xmlns="" id="{43B7FA11-FEB3-3B60-BE03-609C7AAE55B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797" y="304032"/>
            <a:ext cx="644856" cy="64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693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475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3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3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12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3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15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3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24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3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3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3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33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3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  <p:bldP spid="42" grpId="0"/>
      <p:bldP spid="35" grpId="0"/>
      <p:bldP spid="36" grpId="0"/>
      <p:bldP spid="37" grpId="0"/>
      <p:bldP spid="3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Mspham-0936082789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xmlns="" id="{497B4516-E61A-9571-3116-2316B3563F09}"/>
              </a:ext>
            </a:extLst>
          </p:cNvPr>
          <p:cNvPicPr/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766F7A18-D18D-521F-BB62-316620350C10}"/>
              </a:ext>
            </a:extLst>
          </p:cNvPr>
          <p:cNvGrpSpPr/>
          <p:nvPr/>
        </p:nvGrpSpPr>
        <p:grpSpPr>
          <a:xfrm>
            <a:off x="9677072" y="3922412"/>
            <a:ext cx="1080523" cy="1242410"/>
            <a:chOff x="3909243" y="3183324"/>
            <a:chExt cx="1322798" cy="1520983"/>
          </a:xfrm>
        </p:grpSpPr>
        <p:sp>
          <p:nvSpPr>
            <p:cNvPr id="9" name="Mspham-0936082789">
              <a:extLst>
                <a:ext uri="{FF2B5EF4-FFF2-40B4-BE49-F238E27FC236}">
                  <a16:creationId xmlns:a16="http://schemas.microsoft.com/office/drawing/2014/main" xmlns="" id="{94630951-E458-051A-188A-84E4889586BA}"/>
                </a:ext>
              </a:extLst>
            </p:cNvPr>
            <p:cNvSpPr txBox="1"/>
            <p:nvPr/>
          </p:nvSpPr>
          <p:spPr>
            <a:xfrm>
              <a:off x="3909243" y="4119533"/>
              <a:ext cx="1322798" cy="584774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6" name="MsPham-0936082789">
              <a:extLst>
                <a:ext uri="{FF2B5EF4-FFF2-40B4-BE49-F238E27FC236}">
                  <a16:creationId xmlns:a16="http://schemas.microsoft.com/office/drawing/2014/main" xmlns="" id="{951BEB32-1A71-32DB-18CD-977BF5A318CC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1" name="Mspham-0936082789">
            <a:extLst>
              <a:ext uri="{FF2B5EF4-FFF2-40B4-BE49-F238E27FC236}">
                <a16:creationId xmlns:a16="http://schemas.microsoft.com/office/drawing/2014/main" xmlns="" id="{1EAA1985-DA3D-618B-5AE3-2B16F21FD5D5}"/>
              </a:ext>
            </a:extLst>
          </p:cNvPr>
          <p:cNvSpPr txBox="1">
            <a:spLocks/>
          </p:cNvSpPr>
          <p:nvPr/>
        </p:nvSpPr>
        <p:spPr>
          <a:xfrm>
            <a:off x="4050358" y="626460"/>
            <a:ext cx="4783016" cy="79263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lnSpc>
                <a:spcPct val="150000"/>
              </a:lnSpc>
            </a:pPr>
            <a:r>
              <a:rPr lang="en-US" b="1">
                <a:solidFill>
                  <a:srgbClr val="F265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house</a:t>
            </a:r>
            <a:endParaRPr lang="en-US" sz="24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1Mspham-0936082789">
            <a:extLst>
              <a:ext uri="{FF2B5EF4-FFF2-40B4-BE49-F238E27FC236}">
                <a16:creationId xmlns:a16="http://schemas.microsoft.com/office/drawing/2014/main" xmlns="" id="{355C6960-03C2-8537-AE8C-AB8D98B12559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713125" y="1210882"/>
            <a:ext cx="6529543" cy="5094668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  <a:effectLst/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spcAft>
                <a:spcPts val="1200"/>
              </a:spcAft>
            </a:pPr>
            <a:r>
              <a:rPr lang="en-US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 in a house. </a:t>
            </a:r>
          </a:p>
          <a:p>
            <a:pPr algn="l">
              <a:spcAft>
                <a:spcPts val="1200"/>
              </a:spcAft>
            </a:pPr>
            <a:r>
              <a:rPr lang="en-US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It's a small house </a:t>
            </a:r>
          </a:p>
          <a:p>
            <a:pPr algn="l">
              <a:spcAft>
                <a:spcPts val="1200"/>
              </a:spcAft>
            </a:pPr>
            <a:r>
              <a:rPr lang="en-US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a quiet street </a:t>
            </a:r>
          </a:p>
          <a:p>
            <a:pPr algn="l">
              <a:spcAft>
                <a:spcPts val="1200"/>
              </a:spcAft>
            </a:pPr>
            <a:r>
              <a:rPr lang="en-US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a big town.</a:t>
            </a:r>
          </a:p>
          <a:p>
            <a:pPr algn="l">
              <a:spcAft>
                <a:spcPts val="1200"/>
              </a:spcAft>
            </a:pPr>
            <a:endParaRPr lang="en-US" sz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spcAft>
                <a:spcPts val="1200"/>
              </a:spcAft>
            </a:pPr>
            <a:r>
              <a:rPr lang="en-US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 in a house. </a:t>
            </a:r>
          </a:p>
          <a:p>
            <a:pPr algn="l">
              <a:spcAft>
                <a:spcPts val="1200"/>
              </a:spcAft>
            </a:pPr>
            <a:r>
              <a:rPr lang="en-US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It's a small house </a:t>
            </a:r>
          </a:p>
          <a:p>
            <a:pPr algn="l">
              <a:spcAft>
                <a:spcPts val="1200"/>
              </a:spcAft>
            </a:pPr>
            <a:r>
              <a:rPr lang="en-US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a busy street </a:t>
            </a:r>
          </a:p>
          <a:p>
            <a:pPr algn="l">
              <a:spcAft>
                <a:spcPts val="1200"/>
              </a:spcAft>
            </a:pPr>
            <a:r>
              <a:rPr lang="en-US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a big city. </a:t>
            </a:r>
            <a:endParaRPr lang="en-US" sz="28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Mspham-0936082789">
            <a:extLst>
              <a:ext uri="{FF2B5EF4-FFF2-40B4-BE49-F238E27FC236}">
                <a16:creationId xmlns:a16="http://schemas.microsoft.com/office/drawing/2014/main" xmlns="" id="{0EB97F6A-BD50-41A0-81C0-AE3386269771}"/>
              </a:ext>
            </a:extLst>
          </p:cNvPr>
          <p:cNvSpPr txBox="1">
            <a:spLocks/>
          </p:cNvSpPr>
          <p:nvPr/>
        </p:nvSpPr>
        <p:spPr>
          <a:xfrm>
            <a:off x="1713125" y="1774212"/>
            <a:ext cx="4572000" cy="54864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800" b="0" i="0" u="none" strike="noStrike" cap="none">
                <a:solidFill>
                  <a:srgbClr val="FF0066"/>
                </a:solidFill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200"/>
              <a:t>It's a small house </a:t>
            </a:r>
          </a:p>
        </p:txBody>
      </p:sp>
      <p:sp>
        <p:nvSpPr>
          <p:cNvPr id="40" name="Mspham-0936082789">
            <a:extLst>
              <a:ext uri="{FF2B5EF4-FFF2-40B4-BE49-F238E27FC236}">
                <a16:creationId xmlns:a16="http://schemas.microsoft.com/office/drawing/2014/main" xmlns="" id="{328B073C-F559-A134-A777-1858F89CD779}"/>
              </a:ext>
            </a:extLst>
          </p:cNvPr>
          <p:cNvSpPr txBox="1">
            <a:spLocks/>
          </p:cNvSpPr>
          <p:nvPr/>
        </p:nvSpPr>
        <p:spPr>
          <a:xfrm>
            <a:off x="1713127" y="3079315"/>
            <a:ext cx="4572000" cy="54864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800" b="0" i="0" u="none" strike="noStrike" cap="none">
                <a:solidFill>
                  <a:srgbClr val="FF0066"/>
                </a:solidFill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200"/>
              <a:t>In a big town.</a:t>
            </a:r>
          </a:p>
        </p:txBody>
      </p:sp>
      <p:sp>
        <p:nvSpPr>
          <p:cNvPr id="41" name="Mspham-0936082789">
            <a:extLst>
              <a:ext uri="{FF2B5EF4-FFF2-40B4-BE49-F238E27FC236}">
                <a16:creationId xmlns:a16="http://schemas.microsoft.com/office/drawing/2014/main" xmlns="" id="{711B41C2-998C-CCCA-7DD2-6308DC4AA61A}"/>
              </a:ext>
            </a:extLst>
          </p:cNvPr>
          <p:cNvSpPr txBox="1">
            <a:spLocks/>
          </p:cNvSpPr>
          <p:nvPr/>
        </p:nvSpPr>
        <p:spPr>
          <a:xfrm>
            <a:off x="1713125" y="4680387"/>
            <a:ext cx="4572000" cy="54864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800" b="0" i="0" u="none" strike="noStrike" cap="none">
                <a:solidFill>
                  <a:srgbClr val="FF0066"/>
                </a:solidFill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200"/>
              <a:t>It's a small house </a:t>
            </a:r>
          </a:p>
        </p:txBody>
      </p:sp>
      <p:sp>
        <p:nvSpPr>
          <p:cNvPr id="42" name="Mspham-0936082789">
            <a:extLst>
              <a:ext uri="{FF2B5EF4-FFF2-40B4-BE49-F238E27FC236}">
                <a16:creationId xmlns:a16="http://schemas.microsoft.com/office/drawing/2014/main" xmlns="" id="{EE34B867-7671-A9CF-C0A6-B6009968A9F6}"/>
              </a:ext>
            </a:extLst>
          </p:cNvPr>
          <p:cNvSpPr txBox="1">
            <a:spLocks/>
          </p:cNvSpPr>
          <p:nvPr/>
        </p:nvSpPr>
        <p:spPr>
          <a:xfrm>
            <a:off x="1713125" y="5948026"/>
            <a:ext cx="4572000" cy="54864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800" b="0" i="0" u="none" strike="noStrike" cap="none">
                <a:solidFill>
                  <a:srgbClr val="FF0066"/>
                </a:solidFill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200"/>
              <a:t>In a big city. </a:t>
            </a:r>
          </a:p>
        </p:txBody>
      </p:sp>
      <p:sp>
        <p:nvSpPr>
          <p:cNvPr id="35" name="Mspham-0936082789">
            <a:extLst>
              <a:ext uri="{FF2B5EF4-FFF2-40B4-BE49-F238E27FC236}">
                <a16:creationId xmlns:a16="http://schemas.microsoft.com/office/drawing/2014/main" xmlns="" id="{6458A431-E46B-A98C-0677-A3A06978FD17}"/>
              </a:ext>
            </a:extLst>
          </p:cNvPr>
          <p:cNvSpPr txBox="1">
            <a:spLocks/>
          </p:cNvSpPr>
          <p:nvPr/>
        </p:nvSpPr>
        <p:spPr>
          <a:xfrm>
            <a:off x="1713125" y="1133235"/>
            <a:ext cx="4572000" cy="54864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800" b="0" i="0" u="none" strike="noStrike" cap="none">
                <a:solidFill>
                  <a:srgbClr val="FF0066"/>
                </a:solidFill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200"/>
              <a:t>I live in a house. </a:t>
            </a:r>
          </a:p>
        </p:txBody>
      </p:sp>
      <p:sp>
        <p:nvSpPr>
          <p:cNvPr id="36" name="Mspham-0936082789">
            <a:extLst>
              <a:ext uri="{FF2B5EF4-FFF2-40B4-BE49-F238E27FC236}">
                <a16:creationId xmlns:a16="http://schemas.microsoft.com/office/drawing/2014/main" xmlns="" id="{8345F933-AE42-9CFE-5337-E32F8F8CEBDE}"/>
              </a:ext>
            </a:extLst>
          </p:cNvPr>
          <p:cNvSpPr txBox="1">
            <a:spLocks/>
          </p:cNvSpPr>
          <p:nvPr/>
        </p:nvSpPr>
        <p:spPr>
          <a:xfrm>
            <a:off x="1713126" y="2426764"/>
            <a:ext cx="4572000" cy="54864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800" b="0" i="0" u="none" strike="noStrike" cap="none">
                <a:solidFill>
                  <a:srgbClr val="FF0066"/>
                </a:solidFill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200"/>
              <a:t>In a quiet street </a:t>
            </a:r>
          </a:p>
        </p:txBody>
      </p:sp>
      <p:sp>
        <p:nvSpPr>
          <p:cNvPr id="37" name="Mspham-0936082789">
            <a:extLst>
              <a:ext uri="{FF2B5EF4-FFF2-40B4-BE49-F238E27FC236}">
                <a16:creationId xmlns:a16="http://schemas.microsoft.com/office/drawing/2014/main" xmlns="" id="{A14ACC72-CCBA-049F-288F-3B98F1D93C36}"/>
              </a:ext>
            </a:extLst>
          </p:cNvPr>
          <p:cNvSpPr txBox="1">
            <a:spLocks/>
          </p:cNvSpPr>
          <p:nvPr/>
        </p:nvSpPr>
        <p:spPr>
          <a:xfrm>
            <a:off x="1713125" y="4046567"/>
            <a:ext cx="4572000" cy="54864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800" b="0" i="0" u="none" strike="noStrike" cap="none">
                <a:solidFill>
                  <a:srgbClr val="FF0066"/>
                </a:solidFill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200"/>
              <a:t>I live in a house. </a:t>
            </a:r>
          </a:p>
        </p:txBody>
      </p:sp>
      <p:sp>
        <p:nvSpPr>
          <p:cNvPr id="38" name="Mspham-0936082789">
            <a:extLst>
              <a:ext uri="{FF2B5EF4-FFF2-40B4-BE49-F238E27FC236}">
                <a16:creationId xmlns:a16="http://schemas.microsoft.com/office/drawing/2014/main" xmlns="" id="{CEED01DE-A265-8A86-EE7C-E8380BCEA744}"/>
              </a:ext>
            </a:extLst>
          </p:cNvPr>
          <p:cNvSpPr txBox="1">
            <a:spLocks/>
          </p:cNvSpPr>
          <p:nvPr/>
        </p:nvSpPr>
        <p:spPr>
          <a:xfrm>
            <a:off x="1713125" y="5314207"/>
            <a:ext cx="4572000" cy="54864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800" b="0" i="0" u="none" strike="noStrike" cap="none">
                <a:solidFill>
                  <a:srgbClr val="FF0066"/>
                </a:solidFill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200"/>
              <a:t>In a busy street </a:t>
            </a:r>
          </a:p>
        </p:txBody>
      </p:sp>
      <p:sp>
        <p:nvSpPr>
          <p:cNvPr id="28" name="Mspham-0936082789">
            <a:extLst>
              <a:ext uri="{FF2B5EF4-FFF2-40B4-BE49-F238E27FC236}">
                <a16:creationId xmlns:a16="http://schemas.microsoft.com/office/drawing/2014/main" xmlns="" id="{92A19C53-BFEC-769F-E185-C927EAABC9F5}"/>
              </a:ext>
            </a:extLst>
          </p:cNvPr>
          <p:cNvSpPr txBox="1">
            <a:spLocks/>
          </p:cNvSpPr>
          <p:nvPr/>
        </p:nvSpPr>
        <p:spPr>
          <a:xfrm>
            <a:off x="1049997" y="352377"/>
            <a:ext cx="6458673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sing. </a:t>
            </a:r>
          </a:p>
        </p:txBody>
      </p:sp>
      <p:sp>
        <p:nvSpPr>
          <p:cNvPr id="31" name="Mspham-0936082789">
            <a:extLst>
              <a:ext uri="{FF2B5EF4-FFF2-40B4-BE49-F238E27FC236}">
                <a16:creationId xmlns:a16="http://schemas.microsoft.com/office/drawing/2014/main" xmlns="" id="{AB7A0B5A-5971-DA4E-65D0-3EA67B9B806E}"/>
              </a:ext>
            </a:extLst>
          </p:cNvPr>
          <p:cNvSpPr txBox="1">
            <a:spLocks/>
          </p:cNvSpPr>
          <p:nvPr/>
        </p:nvSpPr>
        <p:spPr>
          <a:xfrm>
            <a:off x="524243" y="381431"/>
            <a:ext cx="457200" cy="457200"/>
          </a:xfrm>
          <a:prstGeom prst="ellipse">
            <a:avLst/>
          </a:prstGeom>
          <a:solidFill>
            <a:srgbClr val="0097B2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4B087D1-7F9C-E90D-C8B3-B1660F3D9713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541069" y="1693178"/>
            <a:ext cx="4845512" cy="3834178"/>
          </a:xfrm>
          <a:prstGeom prst="rect">
            <a:avLst/>
          </a:prstGeom>
        </p:spPr>
      </p:pic>
      <p:pic>
        <p:nvPicPr>
          <p:cNvPr id="4" name="Picture 3" descr="A cartoon of a star wearing headphones&#10;&#10;Description automatically generated">
            <a:extLst>
              <a:ext uri="{FF2B5EF4-FFF2-40B4-BE49-F238E27FC236}">
                <a16:creationId xmlns:a16="http://schemas.microsoft.com/office/drawing/2014/main" xmlns="" id="{EA0A2D2B-632B-E691-9689-F8E7CF02B6DF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59"/>
          <a:stretch/>
        </p:blipFill>
        <p:spPr>
          <a:xfrm>
            <a:off x="959572" y="1144775"/>
            <a:ext cx="618291" cy="548640"/>
          </a:xfrm>
          <a:prstGeom prst="rect">
            <a:avLst/>
          </a:prstGeom>
        </p:spPr>
      </p:pic>
      <p:pic>
        <p:nvPicPr>
          <p:cNvPr id="5" name="Picture 4" descr="A cartoon of a star wearing headphones&#10;&#10;Description automatically generated">
            <a:extLst>
              <a:ext uri="{FF2B5EF4-FFF2-40B4-BE49-F238E27FC236}">
                <a16:creationId xmlns:a16="http://schemas.microsoft.com/office/drawing/2014/main" xmlns="" id="{6684AB1E-2098-94D4-B3DB-2B767F563C5F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59"/>
          <a:stretch/>
        </p:blipFill>
        <p:spPr>
          <a:xfrm>
            <a:off x="959572" y="1772581"/>
            <a:ext cx="618291" cy="548640"/>
          </a:xfrm>
          <a:prstGeom prst="rect">
            <a:avLst/>
          </a:prstGeom>
        </p:spPr>
      </p:pic>
      <p:pic>
        <p:nvPicPr>
          <p:cNvPr id="8" name="Picture 7" descr="A cartoon of a star wearing headphones&#10;&#10;Description automatically generated">
            <a:extLst>
              <a:ext uri="{FF2B5EF4-FFF2-40B4-BE49-F238E27FC236}">
                <a16:creationId xmlns:a16="http://schemas.microsoft.com/office/drawing/2014/main" xmlns="" id="{69FFB66A-DCF9-F72D-0200-DCF6CA4BDB9F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59"/>
          <a:stretch/>
        </p:blipFill>
        <p:spPr>
          <a:xfrm>
            <a:off x="959572" y="2400387"/>
            <a:ext cx="618291" cy="548640"/>
          </a:xfrm>
          <a:prstGeom prst="rect">
            <a:avLst/>
          </a:prstGeom>
        </p:spPr>
      </p:pic>
      <p:pic>
        <p:nvPicPr>
          <p:cNvPr id="10" name="Picture 9" descr="A cartoon of a star wearing headphones&#10;&#10;Description automatically generated">
            <a:extLst>
              <a:ext uri="{FF2B5EF4-FFF2-40B4-BE49-F238E27FC236}">
                <a16:creationId xmlns:a16="http://schemas.microsoft.com/office/drawing/2014/main" xmlns="" id="{436ADAE7-8A2B-31DF-4925-15010198F8E0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59"/>
          <a:stretch/>
        </p:blipFill>
        <p:spPr>
          <a:xfrm>
            <a:off x="959572" y="3028193"/>
            <a:ext cx="618291" cy="548640"/>
          </a:xfrm>
          <a:prstGeom prst="rect">
            <a:avLst/>
          </a:prstGeom>
        </p:spPr>
      </p:pic>
      <p:pic>
        <p:nvPicPr>
          <p:cNvPr id="12" name="Picture 11" descr="A cartoon of a star wearing headphones&#10;&#10;Description automatically generated">
            <a:extLst>
              <a:ext uri="{FF2B5EF4-FFF2-40B4-BE49-F238E27FC236}">
                <a16:creationId xmlns:a16="http://schemas.microsoft.com/office/drawing/2014/main" xmlns="" id="{A25E0286-B923-2B80-7BCB-BDEB68B047BE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59"/>
          <a:stretch/>
        </p:blipFill>
        <p:spPr>
          <a:xfrm>
            <a:off x="959572" y="4023131"/>
            <a:ext cx="618291" cy="548640"/>
          </a:xfrm>
          <a:prstGeom prst="rect">
            <a:avLst/>
          </a:prstGeom>
        </p:spPr>
      </p:pic>
      <p:pic>
        <p:nvPicPr>
          <p:cNvPr id="13" name="Picture 12" descr="A cartoon of a star wearing headphones&#10;&#10;Description automatically generated">
            <a:extLst>
              <a:ext uri="{FF2B5EF4-FFF2-40B4-BE49-F238E27FC236}">
                <a16:creationId xmlns:a16="http://schemas.microsoft.com/office/drawing/2014/main" xmlns="" id="{C080F38B-5028-7BF0-0CD0-99DD518DC73F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59"/>
          <a:stretch/>
        </p:blipFill>
        <p:spPr>
          <a:xfrm>
            <a:off x="959572" y="4650937"/>
            <a:ext cx="618291" cy="548640"/>
          </a:xfrm>
          <a:prstGeom prst="rect">
            <a:avLst/>
          </a:prstGeom>
        </p:spPr>
      </p:pic>
      <p:pic>
        <p:nvPicPr>
          <p:cNvPr id="14" name="Picture 13" descr="A cartoon of a star wearing headphones&#10;&#10;Description automatically generated">
            <a:extLst>
              <a:ext uri="{FF2B5EF4-FFF2-40B4-BE49-F238E27FC236}">
                <a16:creationId xmlns:a16="http://schemas.microsoft.com/office/drawing/2014/main" xmlns="" id="{A4529952-AF19-4AC8-7777-81F27EE79754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59"/>
          <a:stretch/>
        </p:blipFill>
        <p:spPr>
          <a:xfrm>
            <a:off x="959572" y="5278743"/>
            <a:ext cx="618291" cy="548640"/>
          </a:xfrm>
          <a:prstGeom prst="rect">
            <a:avLst/>
          </a:prstGeom>
        </p:spPr>
      </p:pic>
      <p:pic>
        <p:nvPicPr>
          <p:cNvPr id="15" name="Picture 14" descr="A cartoon of a star wearing headphones&#10;&#10;Description automatically generated">
            <a:extLst>
              <a:ext uri="{FF2B5EF4-FFF2-40B4-BE49-F238E27FC236}">
                <a16:creationId xmlns:a16="http://schemas.microsoft.com/office/drawing/2014/main" xmlns="" id="{67DB89C4-BF67-B6A8-58DD-662122F3932C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59"/>
          <a:stretch/>
        </p:blipFill>
        <p:spPr>
          <a:xfrm>
            <a:off x="959572" y="5906549"/>
            <a:ext cx="618291" cy="548640"/>
          </a:xfrm>
          <a:prstGeom prst="rect">
            <a:avLst/>
          </a:prstGeom>
        </p:spPr>
      </p:pic>
      <p:pic>
        <p:nvPicPr>
          <p:cNvPr id="16" name="Track 7 (mp3cut.net) (1)">
            <a:hlinkClick r:id="" action="ppaction://media"/>
            <a:extLst>
              <a:ext uri="{FF2B5EF4-FFF2-40B4-BE49-F238E27FC236}">
                <a16:creationId xmlns:a16="http://schemas.microsoft.com/office/drawing/2014/main" xmlns="" id="{68F4FBDF-E60F-E6D1-6084-7F1FE3EECD9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20.1768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563785" y="1096801"/>
            <a:ext cx="487363" cy="487363"/>
          </a:xfrm>
          <a:prstGeom prst="rect">
            <a:avLst/>
          </a:prstGeom>
        </p:spPr>
      </p:pic>
      <p:pic>
        <p:nvPicPr>
          <p:cNvPr id="17" name="Track 7 (mp3cut.net) (4)">
            <a:hlinkClick r:id="" action="ppaction://media"/>
            <a:extLst>
              <a:ext uri="{FF2B5EF4-FFF2-40B4-BE49-F238E27FC236}">
                <a16:creationId xmlns:a16="http://schemas.microsoft.com/office/drawing/2014/main" xmlns="" id="{6B640FB6-09A5-3162-08B3-BB854DDB981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554994" y="2975404"/>
            <a:ext cx="487363" cy="487363"/>
          </a:xfrm>
          <a:prstGeom prst="rect">
            <a:avLst/>
          </a:prstGeom>
        </p:spPr>
      </p:pic>
      <p:pic>
        <p:nvPicPr>
          <p:cNvPr id="18" name="Track 7 (mp3cut.net) (3)">
            <a:hlinkClick r:id="" action="ppaction://media"/>
            <a:extLst>
              <a:ext uri="{FF2B5EF4-FFF2-40B4-BE49-F238E27FC236}">
                <a16:creationId xmlns:a16="http://schemas.microsoft.com/office/drawing/2014/main" xmlns="" id="{87231EE7-844C-8F30-0ED7-BABC2B58E70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583652" y="2400387"/>
            <a:ext cx="487363" cy="487363"/>
          </a:xfrm>
          <a:prstGeom prst="rect">
            <a:avLst/>
          </a:prstGeom>
        </p:spPr>
      </p:pic>
      <p:pic>
        <p:nvPicPr>
          <p:cNvPr id="19" name="Track 7 (mp3cut.net) (2)">
            <a:hlinkClick r:id="" action="ppaction://media"/>
            <a:extLst>
              <a:ext uri="{FF2B5EF4-FFF2-40B4-BE49-F238E27FC236}">
                <a16:creationId xmlns:a16="http://schemas.microsoft.com/office/drawing/2014/main" xmlns="" id="{980C4255-025A-9003-12AB-4631302AA23D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515034" y="1833858"/>
            <a:ext cx="487363" cy="487363"/>
          </a:xfrm>
          <a:prstGeom prst="rect">
            <a:avLst/>
          </a:prstGeom>
        </p:spPr>
      </p:pic>
      <p:pic>
        <p:nvPicPr>
          <p:cNvPr id="20" name="Track 7 (mp3cut.net) (5)">
            <a:hlinkClick r:id="" action="ppaction://media"/>
            <a:extLst>
              <a:ext uri="{FF2B5EF4-FFF2-40B4-BE49-F238E27FC236}">
                <a16:creationId xmlns:a16="http://schemas.microsoft.com/office/drawing/2014/main" xmlns="" id="{26ADE18C-4D15-D453-E94A-9B222F5B81A8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546233" y="3842542"/>
            <a:ext cx="487363" cy="487363"/>
          </a:xfrm>
          <a:prstGeom prst="rect">
            <a:avLst/>
          </a:prstGeom>
        </p:spPr>
      </p:pic>
      <p:pic>
        <p:nvPicPr>
          <p:cNvPr id="21" name="Track 7 (mp3cut.net) (8)">
            <a:hlinkClick r:id="" action="ppaction://media"/>
            <a:extLst>
              <a:ext uri="{FF2B5EF4-FFF2-40B4-BE49-F238E27FC236}">
                <a16:creationId xmlns:a16="http://schemas.microsoft.com/office/drawing/2014/main" xmlns="" id="{2300E806-1A6C-D34A-0B72-D7BECA5A4135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554995" y="5912768"/>
            <a:ext cx="487363" cy="487363"/>
          </a:xfrm>
          <a:prstGeom prst="rect">
            <a:avLst/>
          </a:prstGeom>
        </p:spPr>
      </p:pic>
      <p:pic>
        <p:nvPicPr>
          <p:cNvPr id="22" name="Track 7 (mp3cut.net) (7)">
            <a:hlinkClick r:id="" action="ppaction://media"/>
            <a:extLst>
              <a:ext uri="{FF2B5EF4-FFF2-40B4-BE49-F238E27FC236}">
                <a16:creationId xmlns:a16="http://schemas.microsoft.com/office/drawing/2014/main" xmlns="" id="{51F3762C-3878-F3EA-738D-D3CAC04529EE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564187" y="5197045"/>
            <a:ext cx="487363" cy="487363"/>
          </a:xfrm>
          <a:prstGeom prst="rect">
            <a:avLst/>
          </a:prstGeom>
        </p:spPr>
      </p:pic>
      <p:pic>
        <p:nvPicPr>
          <p:cNvPr id="23" name="Track 7 (mp3cut.net) (6)">
            <a:hlinkClick r:id="" action="ppaction://media"/>
            <a:extLst>
              <a:ext uri="{FF2B5EF4-FFF2-40B4-BE49-F238E27FC236}">
                <a16:creationId xmlns:a16="http://schemas.microsoft.com/office/drawing/2014/main" xmlns="" id="{F2534210-D884-13B0-F607-704D26331CCA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579131" y="443670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204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742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52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264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4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236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3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219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3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252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2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256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4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252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39" grpId="0"/>
      <p:bldP spid="40" grpId="0"/>
      <p:bldP spid="41" grpId="0"/>
      <p:bldP spid="42" grpId="0"/>
      <p:bldP spid="35" grpId="0"/>
      <p:bldP spid="36" grpId="0"/>
      <p:bldP spid="37" grpId="0"/>
      <p:bldP spid="3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71FAE964-6FA2-270F-8744-84F0ABB640E7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82CDD5A6-4B88-43A7-A5ED-1C23CE5828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6836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6" name="Oval 5">
              <a:extLst>
                <a:ext uri="{FF2B5EF4-FFF2-40B4-BE49-F238E27FC236}">
                  <a16:creationId xmlns:a16="http://schemas.microsoft.com/office/drawing/2014/main" xmlns="" id="{F0B3755B-2921-DB53-C147-E6BAA5D3D93C}"/>
                </a:ext>
              </a:extLst>
            </p:cNvPr>
            <p:cNvSpPr/>
            <p:nvPr/>
          </p:nvSpPr>
          <p:spPr>
            <a:xfrm>
              <a:off x="4006770" y="787077"/>
              <a:ext cx="4317357" cy="210659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AC03D8D2-4379-4833-8224-A03353CDB3E7}"/>
              </a:ext>
            </a:extLst>
          </p:cNvPr>
          <p:cNvSpPr/>
          <p:nvPr/>
        </p:nvSpPr>
        <p:spPr>
          <a:xfrm>
            <a:off x="2417059" y="2102701"/>
            <a:ext cx="7072132" cy="1930476"/>
          </a:xfrm>
          <a:prstGeom prst="rect">
            <a:avLst/>
          </a:prstGeom>
        </p:spPr>
        <p:txBody>
          <a:bodyPr wrap="square" lIns="0" tIns="0" rIns="0" bIns="0" rtlCol="0" anchor="t">
            <a:prstTxWarp prst="textArchUp">
              <a:avLst>
                <a:gd name="adj" fmla="val 11160235"/>
              </a:avLst>
            </a:prstTxWarp>
            <a:spAutoFit/>
          </a:bodyPr>
          <a:lstStyle/>
          <a:p>
            <a:pPr algn="ctr">
              <a:lnSpc>
                <a:spcPts val="8196"/>
              </a:lnSpc>
            </a:pPr>
            <a:r>
              <a:rPr lang="en-US" sz="8800">
                <a:ln w="9525">
                  <a:solidFill>
                    <a:schemeClr val="bg1"/>
                  </a:solidFill>
                  <a:prstDash val="solid"/>
                </a:ln>
                <a:solidFill>
                  <a:srgbClr val="02948D"/>
                </a:solidFill>
                <a:effectLst>
                  <a:outerShdw blurRad="12700" dist="38100" dir="2700000" algn="tl" rotWithShape="0">
                    <a:srgbClr val="94DEC7"/>
                  </a:outerShdw>
                </a:effectLst>
                <a:latin typeface=".VnCooper" panose="020B7200000000000000" pitchFamily="34" charset="0"/>
              </a:rPr>
              <a:t>WARM</a:t>
            </a:r>
            <a:r>
              <a:rPr lang="en-US" sz="8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2948D"/>
                </a:solidFill>
                <a:effectLst>
                  <a:outerShdw blurRad="12700" dist="38100" dir="2700000" algn="tl" rotWithShape="0">
                    <a:srgbClr val="94DEC7"/>
                  </a:outerShdw>
                </a:effectLst>
                <a:latin typeface=".VnCooper" panose="020B7200000000000000" pitchFamily="34" charset="0"/>
              </a:rPr>
              <a:t> UP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E5B76004-E325-2BFC-1FF4-6D44EBCADF50}"/>
              </a:ext>
            </a:extLst>
          </p:cNvPr>
          <p:cNvGrpSpPr/>
          <p:nvPr/>
        </p:nvGrpSpPr>
        <p:grpSpPr>
          <a:xfrm>
            <a:off x="9713469" y="129623"/>
            <a:ext cx="1285192" cy="430887"/>
            <a:chOff x="3945219" y="3583257"/>
            <a:chExt cx="842217" cy="282371"/>
          </a:xfrm>
        </p:grpSpPr>
        <p:sp>
          <p:nvSpPr>
            <p:cNvPr id="5" name="Mspham-0936082789">
              <a:extLst>
                <a:ext uri="{FF2B5EF4-FFF2-40B4-BE49-F238E27FC236}">
                  <a16:creationId xmlns:a16="http://schemas.microsoft.com/office/drawing/2014/main" xmlns="" id="{E65A5CED-864A-6B7A-FD46-10C13EB57301}"/>
                </a:ext>
              </a:extLst>
            </p:cNvPr>
            <p:cNvSpPr txBox="1"/>
            <p:nvPr/>
          </p:nvSpPr>
          <p:spPr>
            <a:xfrm>
              <a:off x="3945219" y="3583257"/>
              <a:ext cx="635754" cy="282371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b="1" cap="none" spc="0">
                  <a:ln>
                    <a:noFill/>
                  </a:ln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100" b="1" cap="none" spc="0">
                  <a:ln>
                    <a:noFill/>
                  </a:ln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8" name="MsPham-0936082789">
              <a:extLst>
                <a:ext uri="{FF2B5EF4-FFF2-40B4-BE49-F238E27FC236}">
                  <a16:creationId xmlns:a16="http://schemas.microsoft.com/office/drawing/2014/main" xmlns="" id="{2D394390-90C8-83BB-04C5-40389BDE4B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16268" y="3583257"/>
              <a:ext cx="271168" cy="271168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8434049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Mspham-0936082789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xmlns="" id="{497B4516-E61A-9571-3116-2316B3563F09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766F7A18-D18D-521F-BB62-316620350C10}"/>
              </a:ext>
            </a:extLst>
          </p:cNvPr>
          <p:cNvGrpSpPr/>
          <p:nvPr/>
        </p:nvGrpSpPr>
        <p:grpSpPr>
          <a:xfrm>
            <a:off x="9677072" y="3922412"/>
            <a:ext cx="1080523" cy="1242410"/>
            <a:chOff x="3909243" y="3183324"/>
            <a:chExt cx="1322798" cy="1520983"/>
          </a:xfrm>
        </p:grpSpPr>
        <p:sp>
          <p:nvSpPr>
            <p:cNvPr id="9" name="Mspham-0936082789">
              <a:extLst>
                <a:ext uri="{FF2B5EF4-FFF2-40B4-BE49-F238E27FC236}">
                  <a16:creationId xmlns:a16="http://schemas.microsoft.com/office/drawing/2014/main" xmlns="" id="{94630951-E458-051A-188A-84E4889586BA}"/>
                </a:ext>
              </a:extLst>
            </p:cNvPr>
            <p:cNvSpPr txBox="1"/>
            <p:nvPr/>
          </p:nvSpPr>
          <p:spPr>
            <a:xfrm>
              <a:off x="3909243" y="4119533"/>
              <a:ext cx="1322798" cy="584774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6" name="MsPham-0936082789">
              <a:extLst>
                <a:ext uri="{FF2B5EF4-FFF2-40B4-BE49-F238E27FC236}">
                  <a16:creationId xmlns:a16="http://schemas.microsoft.com/office/drawing/2014/main" xmlns="" id="{951BEB32-1A71-32DB-18CD-977BF5A318C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1" name="Mspham-0936082789">
            <a:extLst>
              <a:ext uri="{FF2B5EF4-FFF2-40B4-BE49-F238E27FC236}">
                <a16:creationId xmlns:a16="http://schemas.microsoft.com/office/drawing/2014/main" xmlns="" id="{1EAA1985-DA3D-618B-5AE3-2B16F21FD5D5}"/>
              </a:ext>
            </a:extLst>
          </p:cNvPr>
          <p:cNvSpPr txBox="1">
            <a:spLocks/>
          </p:cNvSpPr>
          <p:nvPr/>
        </p:nvSpPr>
        <p:spPr>
          <a:xfrm>
            <a:off x="4050358" y="626460"/>
            <a:ext cx="4783016" cy="79263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lnSpc>
                <a:spcPct val="150000"/>
              </a:lnSpc>
            </a:pPr>
            <a:r>
              <a:rPr lang="en-US" b="1">
                <a:solidFill>
                  <a:srgbClr val="F265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house</a:t>
            </a:r>
            <a:endParaRPr lang="en-US" sz="24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1Mspham-0936082789">
            <a:extLst>
              <a:ext uri="{FF2B5EF4-FFF2-40B4-BE49-F238E27FC236}">
                <a16:creationId xmlns:a16="http://schemas.microsoft.com/office/drawing/2014/main" xmlns="" id="{355C6960-03C2-8537-AE8C-AB8D98B12559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713125" y="1210882"/>
            <a:ext cx="6529543" cy="5094668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  <a:effectLst/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spcAft>
                <a:spcPts val="1200"/>
              </a:spcAft>
            </a:pPr>
            <a:r>
              <a:rPr lang="en-US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 in a house. </a:t>
            </a:r>
          </a:p>
          <a:p>
            <a:pPr algn="l">
              <a:spcAft>
                <a:spcPts val="1200"/>
              </a:spcAft>
            </a:pPr>
            <a:r>
              <a:rPr lang="en-US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It's a small house </a:t>
            </a:r>
          </a:p>
          <a:p>
            <a:pPr algn="l">
              <a:spcAft>
                <a:spcPts val="1200"/>
              </a:spcAft>
            </a:pPr>
            <a:r>
              <a:rPr lang="en-US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a quiet street </a:t>
            </a:r>
          </a:p>
          <a:p>
            <a:pPr algn="l">
              <a:spcAft>
                <a:spcPts val="1200"/>
              </a:spcAft>
            </a:pPr>
            <a:r>
              <a:rPr lang="en-US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a big town.</a:t>
            </a:r>
          </a:p>
          <a:p>
            <a:pPr algn="l">
              <a:spcAft>
                <a:spcPts val="1200"/>
              </a:spcAft>
            </a:pPr>
            <a:endParaRPr lang="en-US" sz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spcAft>
                <a:spcPts val="1200"/>
              </a:spcAft>
            </a:pPr>
            <a:r>
              <a:rPr lang="en-US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 in a house. </a:t>
            </a:r>
          </a:p>
          <a:p>
            <a:pPr algn="l">
              <a:spcAft>
                <a:spcPts val="1200"/>
              </a:spcAft>
            </a:pPr>
            <a:r>
              <a:rPr lang="en-US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It's a small house </a:t>
            </a:r>
          </a:p>
          <a:p>
            <a:pPr algn="l">
              <a:spcAft>
                <a:spcPts val="1200"/>
              </a:spcAft>
            </a:pPr>
            <a:r>
              <a:rPr lang="en-US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a busy street </a:t>
            </a:r>
          </a:p>
          <a:p>
            <a:pPr algn="l">
              <a:spcAft>
                <a:spcPts val="1200"/>
              </a:spcAft>
            </a:pPr>
            <a:r>
              <a:rPr lang="en-US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a big city. </a:t>
            </a:r>
            <a:endParaRPr lang="en-US" sz="28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Mspham-0936082789">
            <a:extLst>
              <a:ext uri="{FF2B5EF4-FFF2-40B4-BE49-F238E27FC236}">
                <a16:creationId xmlns:a16="http://schemas.microsoft.com/office/drawing/2014/main" xmlns="" id="{0EB97F6A-BD50-41A0-81C0-AE3386269771}"/>
              </a:ext>
            </a:extLst>
          </p:cNvPr>
          <p:cNvSpPr txBox="1">
            <a:spLocks/>
          </p:cNvSpPr>
          <p:nvPr/>
        </p:nvSpPr>
        <p:spPr>
          <a:xfrm>
            <a:off x="1713125" y="1774212"/>
            <a:ext cx="4572000" cy="54864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800" b="0" i="0" u="none" strike="noStrike" cap="none">
                <a:solidFill>
                  <a:srgbClr val="FF0066"/>
                </a:solidFill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200"/>
              <a:t>It's a small house </a:t>
            </a:r>
          </a:p>
        </p:txBody>
      </p:sp>
      <p:sp>
        <p:nvSpPr>
          <p:cNvPr id="40" name="Mspham-0936082789">
            <a:extLst>
              <a:ext uri="{FF2B5EF4-FFF2-40B4-BE49-F238E27FC236}">
                <a16:creationId xmlns:a16="http://schemas.microsoft.com/office/drawing/2014/main" xmlns="" id="{328B073C-F559-A134-A777-1858F89CD779}"/>
              </a:ext>
            </a:extLst>
          </p:cNvPr>
          <p:cNvSpPr txBox="1">
            <a:spLocks/>
          </p:cNvSpPr>
          <p:nvPr/>
        </p:nvSpPr>
        <p:spPr>
          <a:xfrm>
            <a:off x="1713127" y="3079315"/>
            <a:ext cx="4572000" cy="54864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800" b="0" i="0" u="none" strike="noStrike" cap="none">
                <a:solidFill>
                  <a:srgbClr val="FF0066"/>
                </a:solidFill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200"/>
              <a:t>In a big town.</a:t>
            </a:r>
          </a:p>
        </p:txBody>
      </p:sp>
      <p:sp>
        <p:nvSpPr>
          <p:cNvPr id="41" name="Mspham-0936082789">
            <a:extLst>
              <a:ext uri="{FF2B5EF4-FFF2-40B4-BE49-F238E27FC236}">
                <a16:creationId xmlns:a16="http://schemas.microsoft.com/office/drawing/2014/main" xmlns="" id="{711B41C2-998C-CCCA-7DD2-6308DC4AA61A}"/>
              </a:ext>
            </a:extLst>
          </p:cNvPr>
          <p:cNvSpPr txBox="1">
            <a:spLocks/>
          </p:cNvSpPr>
          <p:nvPr/>
        </p:nvSpPr>
        <p:spPr>
          <a:xfrm>
            <a:off x="1713125" y="4680387"/>
            <a:ext cx="4572000" cy="54864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800" b="0" i="0" u="none" strike="noStrike" cap="none">
                <a:solidFill>
                  <a:srgbClr val="FF0066"/>
                </a:solidFill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200"/>
              <a:t>It's a small house </a:t>
            </a:r>
          </a:p>
        </p:txBody>
      </p:sp>
      <p:sp>
        <p:nvSpPr>
          <p:cNvPr id="42" name="Mspham-0936082789">
            <a:extLst>
              <a:ext uri="{FF2B5EF4-FFF2-40B4-BE49-F238E27FC236}">
                <a16:creationId xmlns:a16="http://schemas.microsoft.com/office/drawing/2014/main" xmlns="" id="{EE34B867-7671-A9CF-C0A6-B6009968A9F6}"/>
              </a:ext>
            </a:extLst>
          </p:cNvPr>
          <p:cNvSpPr txBox="1">
            <a:spLocks/>
          </p:cNvSpPr>
          <p:nvPr/>
        </p:nvSpPr>
        <p:spPr>
          <a:xfrm>
            <a:off x="1713125" y="5948026"/>
            <a:ext cx="4572000" cy="54864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800" b="0" i="0" u="none" strike="noStrike" cap="none">
                <a:solidFill>
                  <a:srgbClr val="FF0066"/>
                </a:solidFill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200"/>
              <a:t>In a big city. </a:t>
            </a:r>
          </a:p>
        </p:txBody>
      </p:sp>
      <p:sp>
        <p:nvSpPr>
          <p:cNvPr id="35" name="Mspham-0936082789">
            <a:extLst>
              <a:ext uri="{FF2B5EF4-FFF2-40B4-BE49-F238E27FC236}">
                <a16:creationId xmlns:a16="http://schemas.microsoft.com/office/drawing/2014/main" xmlns="" id="{6458A431-E46B-A98C-0677-A3A06978FD17}"/>
              </a:ext>
            </a:extLst>
          </p:cNvPr>
          <p:cNvSpPr txBox="1">
            <a:spLocks/>
          </p:cNvSpPr>
          <p:nvPr/>
        </p:nvSpPr>
        <p:spPr>
          <a:xfrm>
            <a:off x="1713125" y="1133235"/>
            <a:ext cx="4572000" cy="54864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800" b="0" i="0" u="none" strike="noStrike" cap="none">
                <a:solidFill>
                  <a:srgbClr val="FF0066"/>
                </a:solidFill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200"/>
              <a:t>I live in a house. </a:t>
            </a:r>
          </a:p>
        </p:txBody>
      </p:sp>
      <p:sp>
        <p:nvSpPr>
          <p:cNvPr id="36" name="Mspham-0936082789">
            <a:extLst>
              <a:ext uri="{FF2B5EF4-FFF2-40B4-BE49-F238E27FC236}">
                <a16:creationId xmlns:a16="http://schemas.microsoft.com/office/drawing/2014/main" xmlns="" id="{8345F933-AE42-9CFE-5337-E32F8F8CEBDE}"/>
              </a:ext>
            </a:extLst>
          </p:cNvPr>
          <p:cNvSpPr txBox="1">
            <a:spLocks/>
          </p:cNvSpPr>
          <p:nvPr/>
        </p:nvSpPr>
        <p:spPr>
          <a:xfrm>
            <a:off x="1713126" y="2426764"/>
            <a:ext cx="4572000" cy="54864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800" b="0" i="0" u="none" strike="noStrike" cap="none">
                <a:solidFill>
                  <a:srgbClr val="FF0066"/>
                </a:solidFill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200"/>
              <a:t>In a quiet street </a:t>
            </a:r>
          </a:p>
        </p:txBody>
      </p:sp>
      <p:sp>
        <p:nvSpPr>
          <p:cNvPr id="37" name="Mspham-0936082789">
            <a:extLst>
              <a:ext uri="{FF2B5EF4-FFF2-40B4-BE49-F238E27FC236}">
                <a16:creationId xmlns:a16="http://schemas.microsoft.com/office/drawing/2014/main" xmlns="" id="{A14ACC72-CCBA-049F-288F-3B98F1D93C36}"/>
              </a:ext>
            </a:extLst>
          </p:cNvPr>
          <p:cNvSpPr txBox="1">
            <a:spLocks/>
          </p:cNvSpPr>
          <p:nvPr/>
        </p:nvSpPr>
        <p:spPr>
          <a:xfrm>
            <a:off x="1713125" y="4046567"/>
            <a:ext cx="4572000" cy="54864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800" b="0" i="0" u="none" strike="noStrike" cap="none">
                <a:solidFill>
                  <a:srgbClr val="FF0066"/>
                </a:solidFill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200"/>
              <a:t>I live in a house. </a:t>
            </a:r>
          </a:p>
        </p:txBody>
      </p:sp>
      <p:sp>
        <p:nvSpPr>
          <p:cNvPr id="38" name="Mspham-0936082789">
            <a:extLst>
              <a:ext uri="{FF2B5EF4-FFF2-40B4-BE49-F238E27FC236}">
                <a16:creationId xmlns:a16="http://schemas.microsoft.com/office/drawing/2014/main" xmlns="" id="{CEED01DE-A265-8A86-EE7C-E8380BCEA744}"/>
              </a:ext>
            </a:extLst>
          </p:cNvPr>
          <p:cNvSpPr txBox="1">
            <a:spLocks/>
          </p:cNvSpPr>
          <p:nvPr/>
        </p:nvSpPr>
        <p:spPr>
          <a:xfrm>
            <a:off x="1713125" y="5314207"/>
            <a:ext cx="4572000" cy="54864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800" b="0" i="0" u="none" strike="noStrike" cap="none">
                <a:solidFill>
                  <a:srgbClr val="FF0066"/>
                </a:solidFill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200"/>
              <a:t>In a busy street </a:t>
            </a:r>
          </a:p>
        </p:txBody>
      </p:sp>
      <p:sp>
        <p:nvSpPr>
          <p:cNvPr id="28" name="Mspham-0936082789">
            <a:extLst>
              <a:ext uri="{FF2B5EF4-FFF2-40B4-BE49-F238E27FC236}">
                <a16:creationId xmlns:a16="http://schemas.microsoft.com/office/drawing/2014/main" xmlns="" id="{92A19C53-BFEC-769F-E185-C927EAABC9F5}"/>
              </a:ext>
            </a:extLst>
          </p:cNvPr>
          <p:cNvSpPr txBox="1">
            <a:spLocks/>
          </p:cNvSpPr>
          <p:nvPr/>
        </p:nvSpPr>
        <p:spPr>
          <a:xfrm>
            <a:off x="1049997" y="352377"/>
            <a:ext cx="6458673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sing. </a:t>
            </a:r>
          </a:p>
        </p:txBody>
      </p:sp>
      <p:sp>
        <p:nvSpPr>
          <p:cNvPr id="31" name="Mspham-0936082789">
            <a:extLst>
              <a:ext uri="{FF2B5EF4-FFF2-40B4-BE49-F238E27FC236}">
                <a16:creationId xmlns:a16="http://schemas.microsoft.com/office/drawing/2014/main" xmlns="" id="{AB7A0B5A-5971-DA4E-65D0-3EA67B9B806E}"/>
              </a:ext>
            </a:extLst>
          </p:cNvPr>
          <p:cNvSpPr txBox="1">
            <a:spLocks/>
          </p:cNvSpPr>
          <p:nvPr/>
        </p:nvSpPr>
        <p:spPr>
          <a:xfrm>
            <a:off x="524243" y="381431"/>
            <a:ext cx="457200" cy="457200"/>
          </a:xfrm>
          <a:prstGeom prst="ellipse">
            <a:avLst/>
          </a:prstGeom>
          <a:solidFill>
            <a:srgbClr val="0097B2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4B087D1-7F9C-E90D-C8B3-B1660F3D97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41069" y="1693178"/>
            <a:ext cx="4845512" cy="3834178"/>
          </a:xfrm>
          <a:prstGeom prst="rect">
            <a:avLst/>
          </a:prstGeom>
        </p:spPr>
      </p:pic>
      <p:pic>
        <p:nvPicPr>
          <p:cNvPr id="34" name="Mspham-0936082789">
            <a:extLst>
              <a:ext uri="{FF2B5EF4-FFF2-40B4-BE49-F238E27FC236}">
                <a16:creationId xmlns:a16="http://schemas.microsoft.com/office/drawing/2014/main" xmlns="" id="{43B7FA11-FEB3-3B60-BE03-609C7AAE55B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797" y="304032"/>
            <a:ext cx="644856" cy="644856"/>
          </a:xfrm>
          <a:prstGeom prst="rect">
            <a:avLst/>
          </a:prstGeom>
        </p:spPr>
      </p:pic>
      <p:pic>
        <p:nvPicPr>
          <p:cNvPr id="2" name="Track 7 (mp3cut.net) [music]">
            <a:hlinkClick r:id="" action="ppaction://media"/>
            <a:extLst>
              <a:ext uri="{FF2B5EF4-FFF2-40B4-BE49-F238E27FC236}">
                <a16:creationId xmlns:a16="http://schemas.microsoft.com/office/drawing/2014/main" xmlns="" id="{60D07912-22F8-CC3A-CDA2-9AF8095583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375418" y="20006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909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5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3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12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15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3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24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3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3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3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3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3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9" grpId="0"/>
      <p:bldP spid="40" grpId="0"/>
      <p:bldP spid="41" grpId="0"/>
      <p:bldP spid="42" grpId="0"/>
      <p:bldP spid="35" grpId="0"/>
      <p:bldP spid="36" grpId="0"/>
      <p:bldP spid="37" grpId="0"/>
      <p:bldP spid="3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spham-0936082789">
            <a:extLst>
              <a:ext uri="{FF2B5EF4-FFF2-40B4-BE49-F238E27FC236}">
                <a16:creationId xmlns:a16="http://schemas.microsoft.com/office/drawing/2014/main" xmlns="" id="{1A606EFB-C8DB-2B5E-01F0-5B8B2F375C12}"/>
              </a:ext>
            </a:extLst>
          </p:cNvPr>
          <p:cNvSpPr txBox="1"/>
          <p:nvPr/>
        </p:nvSpPr>
        <p:spPr>
          <a:xfrm>
            <a:off x="549107" y="816873"/>
            <a:ext cx="11093786" cy="55861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800"/>
              </a:spcBef>
              <a:spcAft>
                <a:spcPts val="1200"/>
              </a:spcAft>
            </a:pPr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Mến gửi quý thầy cô!</a:t>
            </a:r>
          </a:p>
          <a:p>
            <a:pPr marL="457200" indent="-457200" algn="just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 bài giảng </a:t>
            </a:r>
            <a:r>
              <a:rPr lang="en-US" sz="2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 Anh 1 - 4 Global </a:t>
            </a: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 được biên soạn bởi MsPham, là công sức lao động và là tâm huyết của MsPham. Vì vậy, khi đăng kí nhận bài giảng, quý thầy cô được tùy ý chỉnh sửa cho phù hợp mục đích giảng dạy của mình.  </a:t>
            </a:r>
          </a:p>
          <a:p>
            <a:pPr marL="342900" indent="-342900" algn="just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Tuy nhiên, mọi hình thức chia sẻ, trao đổi, mua bán, cho tặng bộ bài giảng này đều vi phạm và là ăn cắp. </a:t>
            </a:r>
          </a:p>
          <a:p>
            <a:pPr marL="342900" indent="-342900" algn="just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Kính mong thầy cô cùng mình giữ gìn sự cao quý của nghề giáo và cùng nhau tôn trọng công sức của đồng nghiệp.</a:t>
            </a:r>
          </a:p>
          <a:p>
            <a:pPr algn="just">
              <a:spcBef>
                <a:spcPts val="1200"/>
              </a:spcBef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Trân trọng! </a:t>
            </a:r>
          </a:p>
          <a:p>
            <a:pPr algn="just">
              <a:spcAft>
                <a:spcPts val="600"/>
              </a:spcAft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 MsPham – 0936082789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E876DA07-40C4-DFA5-3348-3F29804ED336}"/>
              </a:ext>
            </a:extLst>
          </p:cNvPr>
          <p:cNvGrpSpPr/>
          <p:nvPr/>
        </p:nvGrpSpPr>
        <p:grpSpPr>
          <a:xfrm>
            <a:off x="1884074" y="2364285"/>
            <a:ext cx="2018542" cy="2182073"/>
            <a:chOff x="3903409" y="3183324"/>
            <a:chExt cx="1322798" cy="1429964"/>
          </a:xfrm>
        </p:grpSpPr>
        <p:sp>
          <p:nvSpPr>
            <p:cNvPr id="18" name="Mspham-0936082789">
              <a:extLst>
                <a:ext uri="{FF2B5EF4-FFF2-40B4-BE49-F238E27FC236}">
                  <a16:creationId xmlns:a16="http://schemas.microsoft.com/office/drawing/2014/main" xmlns="" id="{14A73B78-D4F8-DB1A-BB98-7744E3F1C7A6}"/>
                </a:ext>
              </a:extLst>
            </p:cNvPr>
            <p:cNvSpPr txBox="1"/>
            <p:nvPr/>
          </p:nvSpPr>
          <p:spPr>
            <a:xfrm>
              <a:off x="3903409" y="4028513"/>
              <a:ext cx="1322798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9" name="MsPham-0936082789">
              <a:extLst>
                <a:ext uri="{FF2B5EF4-FFF2-40B4-BE49-F238E27FC236}">
                  <a16:creationId xmlns:a16="http://schemas.microsoft.com/office/drawing/2014/main" xmlns="" id="{656B712A-5E15-3039-573C-D4667A8FE23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" name="Freeform 2"/>
          <p:cNvSpPr>
            <a:spLocks noGrp="1" noRot="1" noMove="1" noResize="1" noEditPoints="1" noAdjustHandles="1" noChangeArrowheads="1" noChangeShapeType="1"/>
          </p:cNvSpPr>
          <p:nvPr/>
        </p:nvSpPr>
        <p:spPr>
          <a:xfrm flipH="1"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703" b="-6703"/>
            </a:stretch>
          </a:blipFill>
        </p:spPr>
        <p:txBody>
          <a:bodyPr/>
          <a:lstStyle/>
          <a:p>
            <a:endParaRPr lang="en-US" sz="1200"/>
          </a:p>
        </p:txBody>
      </p:sp>
      <p:pic>
        <p:nvPicPr>
          <p:cNvPr id="21" name="Mspham-0936082789">
            <a:extLst>
              <a:ext uri="{FF2B5EF4-FFF2-40B4-BE49-F238E27FC236}">
                <a16:creationId xmlns:a16="http://schemas.microsoft.com/office/drawing/2014/main" xmlns="" id="{9E83104C-776B-4CDF-FE5A-79285B7950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8441" y="410533"/>
            <a:ext cx="1183664" cy="765615"/>
          </a:xfrm>
          <a:prstGeom prst="rect">
            <a:avLst/>
          </a:prstGeom>
        </p:spPr>
      </p:pic>
      <p:pic>
        <p:nvPicPr>
          <p:cNvPr id="22" name="Mspham-093608278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xmlns="" id="{18E8D7D4-85D3-674C-5F49-7B0E6D3898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2718" y="104141"/>
            <a:ext cx="3389594" cy="1169410"/>
          </a:xfrm>
          <a:prstGeom prst="rect">
            <a:avLst/>
          </a:prstGeom>
          <a:effectLst>
            <a:glow rad="12700">
              <a:srgbClr val="C7CAC5"/>
            </a:glow>
          </a:effectLst>
        </p:spPr>
      </p:pic>
      <p:sp>
        <p:nvSpPr>
          <p:cNvPr id="3" name="TextBox 22">
            <a:extLst>
              <a:ext uri="{FF2B5EF4-FFF2-40B4-BE49-F238E27FC236}">
                <a16:creationId xmlns:a16="http://schemas.microsoft.com/office/drawing/2014/main" xmlns="" id="{61FEF427-1828-6586-B7AE-D0C239A1A7C1}"/>
              </a:ext>
            </a:extLst>
          </p:cNvPr>
          <p:cNvSpPr txBox="1"/>
          <p:nvPr/>
        </p:nvSpPr>
        <p:spPr>
          <a:xfrm>
            <a:off x="3267442" y="2602443"/>
            <a:ext cx="6441629" cy="10515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196"/>
              </a:lnSpc>
            </a:pPr>
            <a:r>
              <a:rPr lang="en-US" sz="8000" b="1">
                <a:ln w="6600">
                  <a:solidFill>
                    <a:srgbClr val="0090A8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90A8"/>
                  </a:outerShdw>
                </a:effectLst>
                <a:latin typeface=".VnCooper" panose="020B7200000000000000" pitchFamily="34" charset="0"/>
              </a:rPr>
              <a:t>Thank you!</a:t>
            </a:r>
            <a:endParaRPr lang="en-US" sz="13800" b="1">
              <a:ln w="6600">
                <a:solidFill>
                  <a:srgbClr val="0090A8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0090A8"/>
                </a:outerShdw>
              </a:effectLst>
              <a:latin typeface=".VnCooper" panose="020B7200000000000000" pitchFamily="34" charset="0"/>
            </a:endParaRPr>
          </a:p>
        </p:txBody>
      </p:sp>
      <p:sp>
        <p:nvSpPr>
          <p:cNvPr id="4" name="Google Shape;1587;p38">
            <a:extLst>
              <a:ext uri="{FF2B5EF4-FFF2-40B4-BE49-F238E27FC236}">
                <a16:creationId xmlns:a16="http://schemas.microsoft.com/office/drawing/2014/main" xmlns="" id="{43415E15-CFE9-ADD2-1AB5-894DAFBFB0E3}"/>
              </a:ext>
            </a:extLst>
          </p:cNvPr>
          <p:cNvSpPr txBox="1">
            <a:spLocks/>
          </p:cNvSpPr>
          <p:nvPr/>
        </p:nvSpPr>
        <p:spPr>
          <a:xfrm>
            <a:off x="4227656" y="4283559"/>
            <a:ext cx="4521200" cy="525597"/>
          </a:xfrm>
          <a:prstGeom prst="rect">
            <a:avLst/>
          </a:prstGeom>
          <a:solidFill>
            <a:srgbClr val="0097B2"/>
          </a:solidFill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200" b="1">
                <a:solidFill>
                  <a:schemeClr val="bg1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For joining!</a:t>
            </a:r>
          </a:p>
        </p:txBody>
      </p:sp>
    </p:spTree>
    <p:extLst>
      <p:ext uri="{BB962C8B-B14F-4D97-AF65-F5344CB8AC3E}">
        <p14:creationId xmlns:p14="http://schemas.microsoft.com/office/powerpoint/2010/main" val="1804167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oup of cartoon characters&#10;&#10;Description automatically generated">
            <a:extLst>
              <a:ext uri="{FF2B5EF4-FFF2-40B4-BE49-F238E27FC236}">
                <a16:creationId xmlns:a16="http://schemas.microsoft.com/office/drawing/2014/main" xmlns="" id="{2AAB5FD9-6E93-2593-C497-0DF7EEB225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0" name="Группа 29">
            <a:extLst>
              <a:ext uri="{FF2B5EF4-FFF2-40B4-BE49-F238E27FC236}">
                <a16:creationId xmlns:a16="http://schemas.microsoft.com/office/drawing/2014/main" xmlns="" id="{323A64F1-3AC1-BF38-C6FB-BA8285695563}"/>
              </a:ext>
            </a:extLst>
          </p:cNvPr>
          <p:cNvGrpSpPr/>
          <p:nvPr/>
        </p:nvGrpSpPr>
        <p:grpSpPr>
          <a:xfrm>
            <a:off x="5645085" y="2027969"/>
            <a:ext cx="7165941" cy="2885168"/>
            <a:chOff x="3676584" y="-219155"/>
            <a:chExt cx="5638800" cy="2200275"/>
          </a:xfrm>
        </p:grpSpPr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xmlns="" id="{524B537B-FE11-010A-453C-12B26503CF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676584" y="-219155"/>
              <a:ext cx="5638800" cy="2200275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EF99C3A8-AE34-7CE6-2D84-E6F3A4A20390}"/>
                </a:ext>
              </a:extLst>
            </p:cNvPr>
            <p:cNvSpPr txBox="1"/>
            <p:nvPr/>
          </p:nvSpPr>
          <p:spPr>
            <a:xfrm>
              <a:off x="4506746" y="406120"/>
              <a:ext cx="4302095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endParaRPr lang="ru-RU" sz="3200" b="1" dirty="0"/>
            </a:p>
          </p:txBody>
        </p:sp>
      </p:grpSp>
      <p:sp>
        <p:nvSpPr>
          <p:cNvPr id="10" name="AutoShape 4">
            <a:extLst>
              <a:ext uri="{FF2B5EF4-FFF2-40B4-BE49-F238E27FC236}">
                <a16:creationId xmlns:a16="http://schemas.microsoft.com/office/drawing/2014/main" xmlns="" id="{78EDFB3F-5979-CCAC-BB95-979D3CE048C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2052782" cy="2052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6">
            <a:extLst>
              <a:ext uri="{FF2B5EF4-FFF2-40B4-BE49-F238E27FC236}">
                <a16:creationId xmlns:a16="http://schemas.microsoft.com/office/drawing/2014/main" xmlns="" id="{68CFD32D-645B-C0C0-3822-507DEF8BDB5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xmlns="" id="{6788512C-EBD2-B2F8-23B7-E08D470CA087}"/>
              </a:ext>
            </a:extLst>
          </p:cNvPr>
          <p:cNvGrpSpPr/>
          <p:nvPr/>
        </p:nvGrpSpPr>
        <p:grpSpPr>
          <a:xfrm>
            <a:off x="6851651" y="2799605"/>
            <a:ext cx="4349716" cy="1744418"/>
            <a:chOff x="8908764" y="452401"/>
            <a:chExt cx="3905913" cy="1944465"/>
          </a:xfrm>
        </p:grpSpPr>
        <p:pic>
          <p:nvPicPr>
            <p:cNvPr id="12" name="Picture 8">
              <a:extLst>
                <a:ext uri="{FF2B5EF4-FFF2-40B4-BE49-F238E27FC236}">
                  <a16:creationId xmlns:a16="http://schemas.microsoft.com/office/drawing/2014/main" xmlns="" id="{726C28E1-3B37-25CA-56D7-B5513285E1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>
                          <a14:foregroundMark x1="55000" y1="35808" x2="54565" y2="35371"/>
                          <a14:foregroundMark x1="58913" y1="37336" x2="56630" y2="375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08764" y="452401"/>
              <a:ext cx="3905913" cy="19444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B8B66C76-A5E3-E4D2-75CB-E2B09279E2E3}"/>
                </a:ext>
              </a:extLst>
            </p:cNvPr>
            <p:cNvSpPr txBox="1"/>
            <p:nvPr/>
          </p:nvSpPr>
          <p:spPr>
            <a:xfrm>
              <a:off x="10157985" y="1108571"/>
              <a:ext cx="2140591" cy="48251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entury Gothic" panose="020B0502020202020204" pitchFamily="34" charset="0"/>
                </a:rPr>
                <a:t>Am/Is/Are</a:t>
              </a:r>
              <a:endParaRPr lang="ru-RU" sz="2400" b="1" dirty="0"/>
            </a:p>
          </p:txBody>
        </p:sp>
      </p:grpSp>
      <p:pic>
        <p:nvPicPr>
          <p:cNvPr id="1025" name="Рисунок 1024">
            <a:extLst>
              <a:ext uri="{FF2B5EF4-FFF2-40B4-BE49-F238E27FC236}">
                <a16:creationId xmlns:a16="http://schemas.microsoft.com/office/drawing/2014/main" xmlns="" id="{20E035D8-4827-5562-F4A5-E19CD366AF7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747" b="89811" l="985" r="90577">
                        <a14:foregroundMark x1="8017" y1="69578" x2="7454" y2="69432"/>
                        <a14:foregroundMark x1="5063" y1="70888" x2="5063" y2="70888"/>
                        <a14:foregroundMark x1="985" y1="65648" x2="985" y2="65648"/>
                        <a14:foregroundMark x1="40647" y1="4076" x2="40647" y2="4076"/>
                        <a14:foregroundMark x1="58790" y1="3930" x2="58790" y2="3930"/>
                        <a14:foregroundMark x1="41069" y1="1747" x2="41069" y2="1747"/>
                        <a14:foregroundMark x1="89873" y1="67249" x2="89873" y2="67249"/>
                        <a14:foregroundMark x1="90577" y1="55313" x2="90577" y2="5531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89118" y="22191"/>
            <a:ext cx="4072806" cy="3935326"/>
          </a:xfrm>
          <a:prstGeom prst="rect">
            <a:avLst/>
          </a:prstGeom>
        </p:spPr>
      </p:pic>
      <p:sp>
        <p:nvSpPr>
          <p:cNvPr id="1027" name="AutoShape 18">
            <a:extLst>
              <a:ext uri="{FF2B5EF4-FFF2-40B4-BE49-F238E27FC236}">
                <a16:creationId xmlns:a16="http://schemas.microsoft.com/office/drawing/2014/main" xmlns="" id="{150EC571-02CC-5F6E-1067-461D1995EA7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2169570" cy="2169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44" name="Picture 20">
            <a:extLst>
              <a:ext uri="{FF2B5EF4-FFF2-40B4-BE49-F238E27FC236}">
                <a16:creationId xmlns:a16="http://schemas.microsoft.com/office/drawing/2014/main" xmlns="" id="{BF192B99-0D19-A7B3-B061-0A020A41BC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0883" y="2204215"/>
            <a:ext cx="2017336" cy="2017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>
            <a:extLst>
              <a:ext uri="{FF2B5EF4-FFF2-40B4-BE49-F238E27FC236}">
                <a16:creationId xmlns:a16="http://schemas.microsoft.com/office/drawing/2014/main" xmlns="" id="{A076791D-0C78-3FD4-8EEB-BF0AE656B2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4810" y="1828086"/>
            <a:ext cx="1488733" cy="2250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8" name="Управляющая кнопка: &quot;Вперед&quot; или &quot;Следующий&quot; 1027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xmlns="" id="{3396ADAC-A7B7-9B75-6AA3-E8EB5668F5D2}"/>
              </a:ext>
            </a:extLst>
          </p:cNvPr>
          <p:cNvSpPr/>
          <p:nvPr/>
        </p:nvSpPr>
        <p:spPr>
          <a:xfrm>
            <a:off x="11180190" y="6174557"/>
            <a:ext cx="821155" cy="623137"/>
          </a:xfrm>
          <a:prstGeom prst="actionButtonForwardNext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1433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Inverted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7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rtoon-Sunny-Bunnies__MP3Ball.ru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cartoon characters&#10;&#10;Description automatically generated">
            <a:extLst>
              <a:ext uri="{FF2B5EF4-FFF2-40B4-BE49-F238E27FC236}">
                <a16:creationId xmlns:a16="http://schemas.microsoft.com/office/drawing/2014/main" xmlns="" id="{B691F0EF-6F53-A6B8-5648-77EB056DBF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AutoShape 4">
            <a:extLst>
              <a:ext uri="{FF2B5EF4-FFF2-40B4-BE49-F238E27FC236}">
                <a16:creationId xmlns:a16="http://schemas.microsoft.com/office/drawing/2014/main" xmlns="" id="{78EDFB3F-5979-CCAC-BB95-979D3CE048C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2052782" cy="2052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6">
            <a:extLst>
              <a:ext uri="{FF2B5EF4-FFF2-40B4-BE49-F238E27FC236}">
                <a16:creationId xmlns:a16="http://schemas.microsoft.com/office/drawing/2014/main" xmlns="" id="{68CFD32D-645B-C0C0-3822-507DEF8BDB5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xmlns="" id="{C008CD77-32F4-87B8-313B-F3219551E6D3}"/>
              </a:ext>
            </a:extLst>
          </p:cNvPr>
          <p:cNvGrpSpPr/>
          <p:nvPr/>
        </p:nvGrpSpPr>
        <p:grpSpPr>
          <a:xfrm>
            <a:off x="7586676" y="5227580"/>
            <a:ext cx="3905913" cy="1944465"/>
            <a:chOff x="369095" y="1293466"/>
            <a:chExt cx="3905913" cy="1944465"/>
          </a:xfrm>
        </p:grpSpPr>
        <p:pic>
          <p:nvPicPr>
            <p:cNvPr id="1032" name="Picture 8">
              <a:extLst>
                <a:ext uri="{FF2B5EF4-FFF2-40B4-BE49-F238E27FC236}">
                  <a16:creationId xmlns:a16="http://schemas.microsoft.com/office/drawing/2014/main" xmlns="" id="{0EAFF6E6-F7EF-C624-1DA3-3013B0B0A8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55000" y1="35808" x2="54565" y2="35371"/>
                          <a14:foregroundMark x1="58913" y1="37336" x2="56630" y2="375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095" y="1293466"/>
              <a:ext cx="3905913" cy="19444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EC0F6038-6E3D-1C0E-71A5-5BFFACC78A06}"/>
                </a:ext>
              </a:extLst>
            </p:cNvPr>
            <p:cNvSpPr txBox="1"/>
            <p:nvPr/>
          </p:nvSpPr>
          <p:spPr>
            <a:xfrm>
              <a:off x="1879676" y="1983686"/>
              <a:ext cx="1778898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entury Gothic" panose="020B0502020202020204" pitchFamily="34" charset="0"/>
                </a:rPr>
                <a:t>small</a:t>
              </a:r>
              <a:endParaRPr lang="ru-RU" sz="3200" b="1" dirty="0"/>
            </a:p>
          </p:txBody>
        </p:sp>
      </p:grp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xmlns="" id="{6788512C-EBD2-B2F8-23B7-E08D470CA087}"/>
              </a:ext>
            </a:extLst>
          </p:cNvPr>
          <p:cNvGrpSpPr/>
          <p:nvPr/>
        </p:nvGrpSpPr>
        <p:grpSpPr>
          <a:xfrm>
            <a:off x="598542" y="5227580"/>
            <a:ext cx="3905913" cy="1944465"/>
            <a:chOff x="3990643" y="1040492"/>
            <a:chExt cx="3905913" cy="1944465"/>
          </a:xfrm>
        </p:grpSpPr>
        <p:pic>
          <p:nvPicPr>
            <p:cNvPr id="12" name="Picture 8">
              <a:extLst>
                <a:ext uri="{FF2B5EF4-FFF2-40B4-BE49-F238E27FC236}">
                  <a16:creationId xmlns:a16="http://schemas.microsoft.com/office/drawing/2014/main" xmlns="" id="{726C28E1-3B37-25CA-56D7-B5513285E1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55000" y1="35808" x2="54565" y2="35371"/>
                          <a14:foregroundMark x1="58913" y1="37336" x2="56630" y2="375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90643" y="1040492"/>
              <a:ext cx="3905913" cy="19444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B8B66C76-A5E3-E4D2-75CB-E2B09279E2E3}"/>
                </a:ext>
              </a:extLst>
            </p:cNvPr>
            <p:cNvSpPr txBox="1"/>
            <p:nvPr/>
          </p:nvSpPr>
          <p:spPr>
            <a:xfrm>
              <a:off x="5557973" y="1720336"/>
              <a:ext cx="1417981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entury Gothic" panose="020B0502020202020204" pitchFamily="34" charset="0"/>
                </a:rPr>
                <a:t>busy</a:t>
              </a:r>
              <a:endParaRPr lang="ru-RU" sz="3200" b="1" dirty="0"/>
            </a:p>
          </p:txBody>
        </p:sp>
      </p:grp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xmlns="" id="{A155E070-2592-D18D-E015-271E33DA581B}"/>
              </a:ext>
            </a:extLst>
          </p:cNvPr>
          <p:cNvGrpSpPr/>
          <p:nvPr/>
        </p:nvGrpSpPr>
        <p:grpSpPr>
          <a:xfrm>
            <a:off x="4092609" y="5227580"/>
            <a:ext cx="3905913" cy="1944465"/>
            <a:chOff x="7818651" y="1018106"/>
            <a:chExt cx="3905913" cy="1944465"/>
          </a:xfrm>
        </p:grpSpPr>
        <p:pic>
          <p:nvPicPr>
            <p:cNvPr id="13" name="Picture 8">
              <a:extLst>
                <a:ext uri="{FF2B5EF4-FFF2-40B4-BE49-F238E27FC236}">
                  <a16:creationId xmlns:a16="http://schemas.microsoft.com/office/drawing/2014/main" xmlns="" id="{13E1FC91-CAEE-21C3-EB5E-9A125152AE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55000" y1="35808" x2="54565" y2="35371"/>
                          <a14:foregroundMark x1="58913" y1="37336" x2="56630" y2="375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18651" y="1018106"/>
              <a:ext cx="3905913" cy="19444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FBA82295-69B4-4C0B-4B0E-6159496922E3}"/>
                </a:ext>
              </a:extLst>
            </p:cNvPr>
            <p:cNvSpPr txBox="1"/>
            <p:nvPr/>
          </p:nvSpPr>
          <p:spPr>
            <a:xfrm>
              <a:off x="9301215" y="1697950"/>
              <a:ext cx="167428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entury Gothic" panose="020B0502020202020204" pitchFamily="34" charset="0"/>
                </a:rPr>
                <a:t>quiet</a:t>
              </a:r>
              <a:endParaRPr lang="ru-RU" sz="3200" b="1" dirty="0"/>
            </a:p>
          </p:txBody>
        </p:sp>
      </p:grp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xmlns="" id="{323A64F1-3AC1-BF38-C6FB-BA8285695563}"/>
              </a:ext>
            </a:extLst>
          </p:cNvPr>
          <p:cNvGrpSpPr/>
          <p:nvPr/>
        </p:nvGrpSpPr>
        <p:grpSpPr>
          <a:xfrm>
            <a:off x="3676584" y="-219155"/>
            <a:ext cx="5638800" cy="2200275"/>
            <a:chOff x="3676584" y="-219155"/>
            <a:chExt cx="5638800" cy="2200275"/>
          </a:xfrm>
        </p:grpSpPr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xmlns="" id="{524B537B-FE11-010A-453C-12B26503CF3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676584" y="-219155"/>
              <a:ext cx="5638800" cy="2200275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EF99C3A8-AE34-7CE6-2D84-E6F3A4A20390}"/>
                </a:ext>
              </a:extLst>
            </p:cNvPr>
            <p:cNvSpPr txBox="1"/>
            <p:nvPr/>
          </p:nvSpPr>
          <p:spPr>
            <a:xfrm>
              <a:off x="4506747" y="406120"/>
              <a:ext cx="4093244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What’s the street like?</a:t>
              </a:r>
            </a:p>
            <a:p>
              <a:pPr algn="ctr"/>
              <a:r>
                <a:rPr lang="en-US" sz="2800" b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It’s a _____ street.</a:t>
              </a:r>
              <a:endParaRPr lang="ru-RU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038" name="Picture 14">
            <a:extLst>
              <a:ext uri="{FF2B5EF4-FFF2-40B4-BE49-F238E27FC236}">
                <a16:creationId xmlns:a16="http://schemas.microsoft.com/office/drawing/2014/main" xmlns="" id="{111A2DE2-A76F-1590-EC4B-9FB7DEBD19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896" y="5800045"/>
            <a:ext cx="695259" cy="623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Управляющая кнопка: &quot;Вперед&quot; или &quot;Следующий&quot; 3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xmlns="" id="{C280F38C-A0FF-14AA-F48F-AD3FEEE85F82}"/>
              </a:ext>
            </a:extLst>
          </p:cNvPr>
          <p:cNvSpPr/>
          <p:nvPr/>
        </p:nvSpPr>
        <p:spPr>
          <a:xfrm>
            <a:off x="11180190" y="6174557"/>
            <a:ext cx="821155" cy="623137"/>
          </a:xfrm>
          <a:prstGeom prst="actionButtonForwardNext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9AF5D9F-3AD2-E43D-3EFD-4BB76BE6739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29218" y="2209857"/>
            <a:ext cx="3772227" cy="2834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282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Inverted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__raclure_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__raclure_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7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dachnaya-ig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cartoon characters&#10;&#10;Description automatically generated">
            <a:extLst>
              <a:ext uri="{FF2B5EF4-FFF2-40B4-BE49-F238E27FC236}">
                <a16:creationId xmlns:a16="http://schemas.microsoft.com/office/drawing/2014/main" xmlns="" id="{3B7202FC-C638-7F3F-7182-7D56535C72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AutoShape 4">
            <a:extLst>
              <a:ext uri="{FF2B5EF4-FFF2-40B4-BE49-F238E27FC236}">
                <a16:creationId xmlns:a16="http://schemas.microsoft.com/office/drawing/2014/main" xmlns="" id="{78EDFB3F-5979-CCAC-BB95-979D3CE048C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2052782" cy="2052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6">
            <a:extLst>
              <a:ext uri="{FF2B5EF4-FFF2-40B4-BE49-F238E27FC236}">
                <a16:creationId xmlns:a16="http://schemas.microsoft.com/office/drawing/2014/main" xmlns="" id="{68CFD32D-645B-C0C0-3822-507DEF8BDB5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xmlns="" id="{C008CD77-32F4-87B8-313B-F3219551E6D3}"/>
              </a:ext>
            </a:extLst>
          </p:cNvPr>
          <p:cNvGrpSpPr/>
          <p:nvPr/>
        </p:nvGrpSpPr>
        <p:grpSpPr>
          <a:xfrm>
            <a:off x="3632869" y="5252832"/>
            <a:ext cx="3905913" cy="1944465"/>
            <a:chOff x="369095" y="1293466"/>
            <a:chExt cx="3905913" cy="1944465"/>
          </a:xfrm>
        </p:grpSpPr>
        <p:pic>
          <p:nvPicPr>
            <p:cNvPr id="1032" name="Picture 8">
              <a:extLst>
                <a:ext uri="{FF2B5EF4-FFF2-40B4-BE49-F238E27FC236}">
                  <a16:creationId xmlns:a16="http://schemas.microsoft.com/office/drawing/2014/main" xmlns="" id="{0EAFF6E6-F7EF-C624-1DA3-3013B0B0A8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55000" y1="35808" x2="54565" y2="35371"/>
                          <a14:foregroundMark x1="58913" y1="37336" x2="56630" y2="375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095" y="1293466"/>
              <a:ext cx="3905913" cy="19444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EC0F6038-6E3D-1C0E-71A5-5BFFACC78A06}"/>
                </a:ext>
              </a:extLst>
            </p:cNvPr>
            <p:cNvSpPr txBox="1"/>
            <p:nvPr/>
          </p:nvSpPr>
          <p:spPr>
            <a:xfrm>
              <a:off x="1805937" y="1950924"/>
              <a:ext cx="1236579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entury Gothic" panose="020B0502020202020204" pitchFamily="34" charset="0"/>
                </a:rPr>
                <a:t>noisy</a:t>
              </a:r>
              <a:endParaRPr lang="ru-RU" sz="3200" b="1" dirty="0"/>
            </a:p>
          </p:txBody>
        </p:sp>
      </p:grp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xmlns="" id="{6788512C-EBD2-B2F8-23B7-E08D470CA087}"/>
              </a:ext>
            </a:extLst>
          </p:cNvPr>
          <p:cNvGrpSpPr/>
          <p:nvPr/>
        </p:nvGrpSpPr>
        <p:grpSpPr>
          <a:xfrm>
            <a:off x="6968884" y="5252832"/>
            <a:ext cx="3905913" cy="1944465"/>
            <a:chOff x="3990643" y="1040492"/>
            <a:chExt cx="3905913" cy="1944465"/>
          </a:xfrm>
        </p:grpSpPr>
        <p:pic>
          <p:nvPicPr>
            <p:cNvPr id="12" name="Picture 8">
              <a:extLst>
                <a:ext uri="{FF2B5EF4-FFF2-40B4-BE49-F238E27FC236}">
                  <a16:creationId xmlns:a16="http://schemas.microsoft.com/office/drawing/2014/main" xmlns="" id="{726C28E1-3B37-25CA-56D7-B5513285E1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55000" y1="35808" x2="54565" y2="35371"/>
                          <a14:foregroundMark x1="58913" y1="37336" x2="56630" y2="375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90643" y="1040492"/>
              <a:ext cx="3905913" cy="19444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B8B66C76-A5E3-E4D2-75CB-E2B09279E2E3}"/>
                </a:ext>
              </a:extLst>
            </p:cNvPr>
            <p:cNvSpPr txBox="1"/>
            <p:nvPr/>
          </p:nvSpPr>
          <p:spPr>
            <a:xfrm>
              <a:off x="5585824" y="1658538"/>
              <a:ext cx="1642743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entury Gothic" panose="020B0502020202020204" pitchFamily="34" charset="0"/>
                </a:rPr>
                <a:t>quiet</a:t>
              </a:r>
              <a:endParaRPr lang="ru-RU" sz="3200" b="1" dirty="0"/>
            </a:p>
          </p:txBody>
        </p:sp>
      </p:grp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xmlns="" id="{A155E070-2592-D18D-E015-271E33DA581B}"/>
              </a:ext>
            </a:extLst>
          </p:cNvPr>
          <p:cNvGrpSpPr/>
          <p:nvPr/>
        </p:nvGrpSpPr>
        <p:grpSpPr>
          <a:xfrm>
            <a:off x="296853" y="5252832"/>
            <a:ext cx="3905913" cy="1944465"/>
            <a:chOff x="7818651" y="1018106"/>
            <a:chExt cx="3905913" cy="1944465"/>
          </a:xfrm>
        </p:grpSpPr>
        <p:pic>
          <p:nvPicPr>
            <p:cNvPr id="13" name="Picture 8">
              <a:extLst>
                <a:ext uri="{FF2B5EF4-FFF2-40B4-BE49-F238E27FC236}">
                  <a16:creationId xmlns:a16="http://schemas.microsoft.com/office/drawing/2014/main" xmlns="" id="{13E1FC91-CAEE-21C3-EB5E-9A125152AE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55000" y1="35808" x2="54565" y2="35371"/>
                          <a14:foregroundMark x1="58913" y1="37336" x2="56630" y2="375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18651" y="1018106"/>
              <a:ext cx="3905913" cy="19444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FBA82295-69B4-4C0B-4B0E-6159496922E3}"/>
                </a:ext>
              </a:extLst>
            </p:cNvPr>
            <p:cNvSpPr txBox="1"/>
            <p:nvPr/>
          </p:nvSpPr>
          <p:spPr>
            <a:xfrm>
              <a:off x="9269575" y="1658538"/>
              <a:ext cx="1154585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entury Gothic" panose="020B0502020202020204" pitchFamily="34" charset="0"/>
                </a:rPr>
                <a:t>busy</a:t>
              </a:r>
              <a:endParaRPr lang="ru-RU" sz="3200" b="1" dirty="0"/>
            </a:p>
          </p:txBody>
        </p:sp>
      </p:grp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xmlns="" id="{323A64F1-3AC1-BF38-C6FB-BA8285695563}"/>
              </a:ext>
            </a:extLst>
          </p:cNvPr>
          <p:cNvGrpSpPr/>
          <p:nvPr/>
        </p:nvGrpSpPr>
        <p:grpSpPr>
          <a:xfrm>
            <a:off x="3676584" y="-219155"/>
            <a:ext cx="5638800" cy="2200275"/>
            <a:chOff x="3676584" y="-219155"/>
            <a:chExt cx="5638800" cy="2200275"/>
          </a:xfrm>
        </p:grpSpPr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xmlns="" id="{524B537B-FE11-010A-453C-12B26503CF3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676584" y="-219155"/>
              <a:ext cx="5638800" cy="2200275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EF99C3A8-AE34-7CE6-2D84-E6F3A4A20390}"/>
                </a:ext>
              </a:extLst>
            </p:cNvPr>
            <p:cNvSpPr txBox="1"/>
            <p:nvPr/>
          </p:nvSpPr>
          <p:spPr>
            <a:xfrm>
              <a:off x="4294208" y="375810"/>
              <a:ext cx="4322709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What’s the street like?</a:t>
              </a:r>
            </a:p>
            <a:p>
              <a:pPr algn="ctr"/>
              <a:r>
                <a:rPr lang="en-US" sz="2800" b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It’s a _____ street.</a:t>
              </a:r>
              <a:endParaRPr lang="ru-RU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038" name="Picture 14">
            <a:extLst>
              <a:ext uri="{FF2B5EF4-FFF2-40B4-BE49-F238E27FC236}">
                <a16:creationId xmlns:a16="http://schemas.microsoft.com/office/drawing/2014/main" xmlns="" id="{111A2DE2-A76F-1590-EC4B-9FB7DEBD19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1659" y="5832516"/>
            <a:ext cx="695259" cy="623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Управляющая кнопка: &quot;Вперед&quot; или &quot;Следующий&quot; 3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xmlns="" id="{C280F38C-A0FF-14AA-F48F-AD3FEEE85F82}"/>
              </a:ext>
            </a:extLst>
          </p:cNvPr>
          <p:cNvSpPr/>
          <p:nvPr/>
        </p:nvSpPr>
        <p:spPr>
          <a:xfrm>
            <a:off x="11180190" y="6174557"/>
            <a:ext cx="821155" cy="623137"/>
          </a:xfrm>
          <a:prstGeom prst="actionButtonForwardNext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B7ED6E2-7FF1-18F6-7CBE-EF6F7C029BF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32145" y="2214774"/>
            <a:ext cx="3756986" cy="2804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389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Inverted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__raclure_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__raclure_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7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dachnaya-ig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cartoon characters&#10;&#10;Description automatically generated">
            <a:extLst>
              <a:ext uri="{FF2B5EF4-FFF2-40B4-BE49-F238E27FC236}">
                <a16:creationId xmlns:a16="http://schemas.microsoft.com/office/drawing/2014/main" xmlns="" id="{3B3D6312-7BFE-1890-3F1A-F0F694D8F5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AutoShape 4">
            <a:extLst>
              <a:ext uri="{FF2B5EF4-FFF2-40B4-BE49-F238E27FC236}">
                <a16:creationId xmlns:a16="http://schemas.microsoft.com/office/drawing/2014/main" xmlns="" id="{78EDFB3F-5979-CCAC-BB95-979D3CE048C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2052782" cy="2052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6">
            <a:extLst>
              <a:ext uri="{FF2B5EF4-FFF2-40B4-BE49-F238E27FC236}">
                <a16:creationId xmlns:a16="http://schemas.microsoft.com/office/drawing/2014/main" xmlns="" id="{68CFD32D-645B-C0C0-3822-507DEF8BDB5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xmlns="" id="{C008CD77-32F4-87B8-313B-F3219551E6D3}"/>
              </a:ext>
            </a:extLst>
          </p:cNvPr>
          <p:cNvGrpSpPr/>
          <p:nvPr/>
        </p:nvGrpSpPr>
        <p:grpSpPr>
          <a:xfrm>
            <a:off x="7052563" y="5288082"/>
            <a:ext cx="3905913" cy="1944465"/>
            <a:chOff x="369095" y="1293466"/>
            <a:chExt cx="3905913" cy="1944465"/>
          </a:xfrm>
        </p:grpSpPr>
        <p:pic>
          <p:nvPicPr>
            <p:cNvPr id="1032" name="Picture 8">
              <a:extLst>
                <a:ext uri="{FF2B5EF4-FFF2-40B4-BE49-F238E27FC236}">
                  <a16:creationId xmlns:a16="http://schemas.microsoft.com/office/drawing/2014/main" xmlns="" id="{0EAFF6E6-F7EF-C624-1DA3-3013B0B0A8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55000" y1="35808" x2="54565" y2="35371"/>
                          <a14:foregroundMark x1="58913" y1="37336" x2="56630" y2="375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095" y="1293466"/>
              <a:ext cx="3905913" cy="19444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EC0F6038-6E3D-1C0E-71A5-5BFFACC78A06}"/>
                </a:ext>
              </a:extLst>
            </p:cNvPr>
            <p:cNvSpPr txBox="1"/>
            <p:nvPr/>
          </p:nvSpPr>
          <p:spPr>
            <a:xfrm>
              <a:off x="1800775" y="1950924"/>
              <a:ext cx="1241741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entury Gothic" panose="020B0502020202020204" pitchFamily="34" charset="0"/>
                </a:rPr>
                <a:t>quiet</a:t>
              </a:r>
              <a:endParaRPr lang="ru-RU" sz="3200" b="1" dirty="0"/>
            </a:p>
          </p:txBody>
        </p:sp>
      </p:grp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xmlns="" id="{6788512C-EBD2-B2F8-23B7-E08D470CA087}"/>
              </a:ext>
            </a:extLst>
          </p:cNvPr>
          <p:cNvGrpSpPr/>
          <p:nvPr/>
        </p:nvGrpSpPr>
        <p:grpSpPr>
          <a:xfrm>
            <a:off x="3754487" y="5288082"/>
            <a:ext cx="3905913" cy="1944465"/>
            <a:chOff x="3990643" y="1040492"/>
            <a:chExt cx="3905913" cy="1944465"/>
          </a:xfrm>
        </p:grpSpPr>
        <p:pic>
          <p:nvPicPr>
            <p:cNvPr id="12" name="Picture 8">
              <a:extLst>
                <a:ext uri="{FF2B5EF4-FFF2-40B4-BE49-F238E27FC236}">
                  <a16:creationId xmlns:a16="http://schemas.microsoft.com/office/drawing/2014/main" xmlns="" id="{726C28E1-3B37-25CA-56D7-B5513285E1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55000" y1="35808" x2="54565" y2="35371"/>
                          <a14:foregroundMark x1="58913" y1="37336" x2="56630" y2="375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90643" y="1040492"/>
              <a:ext cx="3905913" cy="19444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B8B66C76-A5E3-E4D2-75CB-E2B09279E2E3}"/>
                </a:ext>
              </a:extLst>
            </p:cNvPr>
            <p:cNvSpPr txBox="1"/>
            <p:nvPr/>
          </p:nvSpPr>
          <p:spPr>
            <a:xfrm>
              <a:off x="5832397" y="1658538"/>
              <a:ext cx="91432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entury Gothic" panose="020B0502020202020204" pitchFamily="34" charset="0"/>
                </a:rPr>
                <a:t>big</a:t>
              </a:r>
              <a:endParaRPr lang="ru-RU" sz="3200" b="1" dirty="0"/>
            </a:p>
          </p:txBody>
        </p:sp>
      </p:grp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xmlns="" id="{A155E070-2592-D18D-E015-271E33DA581B}"/>
              </a:ext>
            </a:extLst>
          </p:cNvPr>
          <p:cNvGrpSpPr/>
          <p:nvPr/>
        </p:nvGrpSpPr>
        <p:grpSpPr>
          <a:xfrm>
            <a:off x="456411" y="5288082"/>
            <a:ext cx="3905913" cy="1944465"/>
            <a:chOff x="7818651" y="1018106"/>
            <a:chExt cx="3905913" cy="1944465"/>
          </a:xfrm>
        </p:grpSpPr>
        <p:pic>
          <p:nvPicPr>
            <p:cNvPr id="13" name="Picture 8">
              <a:extLst>
                <a:ext uri="{FF2B5EF4-FFF2-40B4-BE49-F238E27FC236}">
                  <a16:creationId xmlns:a16="http://schemas.microsoft.com/office/drawing/2014/main" xmlns="" id="{13E1FC91-CAEE-21C3-EB5E-9A125152AE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55000" y1="35808" x2="54565" y2="35371"/>
                          <a14:foregroundMark x1="58913" y1="37336" x2="56630" y2="375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18651" y="1018106"/>
              <a:ext cx="3905913" cy="19444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FBA82295-69B4-4C0B-4B0E-6159496922E3}"/>
                </a:ext>
              </a:extLst>
            </p:cNvPr>
            <p:cNvSpPr txBox="1"/>
            <p:nvPr/>
          </p:nvSpPr>
          <p:spPr>
            <a:xfrm>
              <a:off x="9040569" y="1658538"/>
              <a:ext cx="181250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entury Gothic" panose="020B0502020202020204" pitchFamily="34" charset="0"/>
                </a:rPr>
                <a:t>small</a:t>
              </a:r>
              <a:endParaRPr lang="ru-RU" sz="3200" b="1" dirty="0"/>
            </a:p>
          </p:txBody>
        </p:sp>
      </p:grp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xmlns="" id="{323A64F1-3AC1-BF38-C6FB-BA8285695563}"/>
              </a:ext>
            </a:extLst>
          </p:cNvPr>
          <p:cNvGrpSpPr/>
          <p:nvPr/>
        </p:nvGrpSpPr>
        <p:grpSpPr>
          <a:xfrm>
            <a:off x="3676584" y="-219155"/>
            <a:ext cx="5638800" cy="2200275"/>
            <a:chOff x="3676584" y="-219155"/>
            <a:chExt cx="5638800" cy="2200275"/>
          </a:xfrm>
        </p:grpSpPr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xmlns="" id="{524B537B-FE11-010A-453C-12B26503CF3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676584" y="-219155"/>
              <a:ext cx="5638800" cy="2200275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EF99C3A8-AE34-7CE6-2D84-E6F3A4A20390}"/>
                </a:ext>
              </a:extLst>
            </p:cNvPr>
            <p:cNvSpPr txBox="1"/>
            <p:nvPr/>
          </p:nvSpPr>
          <p:spPr>
            <a:xfrm>
              <a:off x="4362324" y="375810"/>
              <a:ext cx="4272389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What’s the city like?</a:t>
              </a:r>
            </a:p>
            <a:p>
              <a:pPr algn="ctr"/>
              <a:r>
                <a:rPr lang="en-US" sz="2800" b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It’s a _____ city.</a:t>
              </a:r>
              <a:endParaRPr lang="ru-RU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038" name="Picture 14">
            <a:extLst>
              <a:ext uri="{FF2B5EF4-FFF2-40B4-BE49-F238E27FC236}">
                <a16:creationId xmlns:a16="http://schemas.microsoft.com/office/drawing/2014/main" xmlns="" id="{111A2DE2-A76F-1590-EC4B-9FB7DEBD19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359" y="5859053"/>
            <a:ext cx="695259" cy="623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Управляющая кнопка: &quot;Вперед&quot; или &quot;Следующий&quot; 3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xmlns="" id="{C280F38C-A0FF-14AA-F48F-AD3FEEE85F82}"/>
              </a:ext>
            </a:extLst>
          </p:cNvPr>
          <p:cNvSpPr/>
          <p:nvPr/>
        </p:nvSpPr>
        <p:spPr>
          <a:xfrm>
            <a:off x="11180190" y="6174557"/>
            <a:ext cx="821155" cy="623137"/>
          </a:xfrm>
          <a:prstGeom prst="actionButtonForwardNext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6321BDB-7A5C-AA91-3DF4-4318E240FD7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69991" y="2289411"/>
            <a:ext cx="3764606" cy="2796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709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Inverted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__raclure_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__raclure_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7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dachnaya-ig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cartoon characters&#10;&#10;Description automatically generated">
            <a:extLst>
              <a:ext uri="{FF2B5EF4-FFF2-40B4-BE49-F238E27FC236}">
                <a16:creationId xmlns:a16="http://schemas.microsoft.com/office/drawing/2014/main" xmlns="" id="{B691F0EF-6F53-A6B8-5648-77EB056DBF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AutoShape 4">
            <a:extLst>
              <a:ext uri="{FF2B5EF4-FFF2-40B4-BE49-F238E27FC236}">
                <a16:creationId xmlns:a16="http://schemas.microsoft.com/office/drawing/2014/main" xmlns="" id="{78EDFB3F-5979-CCAC-BB95-979D3CE048C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2052782" cy="2052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6">
            <a:extLst>
              <a:ext uri="{FF2B5EF4-FFF2-40B4-BE49-F238E27FC236}">
                <a16:creationId xmlns:a16="http://schemas.microsoft.com/office/drawing/2014/main" xmlns="" id="{68CFD32D-645B-C0C0-3822-507DEF8BDB5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xmlns="" id="{C008CD77-32F4-87B8-313B-F3219551E6D3}"/>
              </a:ext>
            </a:extLst>
          </p:cNvPr>
          <p:cNvGrpSpPr/>
          <p:nvPr/>
        </p:nvGrpSpPr>
        <p:grpSpPr>
          <a:xfrm>
            <a:off x="7586676" y="5227580"/>
            <a:ext cx="3905913" cy="1944465"/>
            <a:chOff x="369095" y="1293466"/>
            <a:chExt cx="3905913" cy="1944465"/>
          </a:xfrm>
        </p:grpSpPr>
        <p:pic>
          <p:nvPicPr>
            <p:cNvPr id="1032" name="Picture 8">
              <a:extLst>
                <a:ext uri="{FF2B5EF4-FFF2-40B4-BE49-F238E27FC236}">
                  <a16:creationId xmlns:a16="http://schemas.microsoft.com/office/drawing/2014/main" xmlns="" id="{0EAFF6E6-F7EF-C624-1DA3-3013B0B0A8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55000" y1="35808" x2="54565" y2="35371"/>
                          <a14:foregroundMark x1="58913" y1="37336" x2="56630" y2="375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095" y="1293466"/>
              <a:ext cx="3905913" cy="19444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EC0F6038-6E3D-1C0E-71A5-5BFFACC78A06}"/>
                </a:ext>
              </a:extLst>
            </p:cNvPr>
            <p:cNvSpPr txBox="1"/>
            <p:nvPr/>
          </p:nvSpPr>
          <p:spPr>
            <a:xfrm>
              <a:off x="2097803" y="1973310"/>
              <a:ext cx="143672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entury Gothic" panose="020B0502020202020204" pitchFamily="34" charset="0"/>
                </a:rPr>
                <a:t>big</a:t>
              </a:r>
              <a:endParaRPr lang="ru-RU" sz="3200" b="1" dirty="0"/>
            </a:p>
          </p:txBody>
        </p:sp>
      </p:grp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xmlns="" id="{6788512C-EBD2-B2F8-23B7-E08D470CA087}"/>
              </a:ext>
            </a:extLst>
          </p:cNvPr>
          <p:cNvGrpSpPr/>
          <p:nvPr/>
        </p:nvGrpSpPr>
        <p:grpSpPr>
          <a:xfrm>
            <a:off x="598542" y="5227580"/>
            <a:ext cx="3905913" cy="1944465"/>
            <a:chOff x="3990643" y="1040492"/>
            <a:chExt cx="3905913" cy="1944465"/>
          </a:xfrm>
        </p:grpSpPr>
        <p:pic>
          <p:nvPicPr>
            <p:cNvPr id="12" name="Picture 8">
              <a:extLst>
                <a:ext uri="{FF2B5EF4-FFF2-40B4-BE49-F238E27FC236}">
                  <a16:creationId xmlns:a16="http://schemas.microsoft.com/office/drawing/2014/main" xmlns="" id="{726C28E1-3B37-25CA-56D7-B5513285E1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55000" y1="35808" x2="54565" y2="35371"/>
                          <a14:foregroundMark x1="58913" y1="37336" x2="56630" y2="375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90643" y="1040492"/>
              <a:ext cx="3905913" cy="19444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B8B66C76-A5E3-E4D2-75CB-E2B09279E2E3}"/>
                </a:ext>
              </a:extLst>
            </p:cNvPr>
            <p:cNvSpPr txBox="1"/>
            <p:nvPr/>
          </p:nvSpPr>
          <p:spPr>
            <a:xfrm>
              <a:off x="5600666" y="1720336"/>
              <a:ext cx="1423998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entury Gothic" panose="020B0502020202020204" pitchFamily="34" charset="0"/>
                </a:rPr>
                <a:t>busy</a:t>
              </a:r>
              <a:endParaRPr lang="ru-RU" sz="3200" b="1" dirty="0"/>
            </a:p>
          </p:txBody>
        </p:sp>
      </p:grp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xmlns="" id="{A155E070-2592-D18D-E015-271E33DA581B}"/>
              </a:ext>
            </a:extLst>
          </p:cNvPr>
          <p:cNvGrpSpPr/>
          <p:nvPr/>
        </p:nvGrpSpPr>
        <p:grpSpPr>
          <a:xfrm>
            <a:off x="4092609" y="5227580"/>
            <a:ext cx="3905913" cy="1944465"/>
            <a:chOff x="7818651" y="1018106"/>
            <a:chExt cx="3905913" cy="1944465"/>
          </a:xfrm>
        </p:grpSpPr>
        <p:pic>
          <p:nvPicPr>
            <p:cNvPr id="13" name="Picture 8">
              <a:extLst>
                <a:ext uri="{FF2B5EF4-FFF2-40B4-BE49-F238E27FC236}">
                  <a16:creationId xmlns:a16="http://schemas.microsoft.com/office/drawing/2014/main" xmlns="" id="{13E1FC91-CAEE-21C3-EB5E-9A125152AE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55000" y1="35808" x2="54565" y2="35371"/>
                          <a14:foregroundMark x1="58913" y1="37336" x2="56630" y2="375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18651" y="1018106"/>
              <a:ext cx="3905913" cy="19444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FBA82295-69B4-4C0B-4B0E-6159496922E3}"/>
                </a:ext>
              </a:extLst>
            </p:cNvPr>
            <p:cNvSpPr txBox="1"/>
            <p:nvPr/>
          </p:nvSpPr>
          <p:spPr>
            <a:xfrm>
              <a:off x="9321847" y="1697950"/>
              <a:ext cx="154145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entury Gothic" panose="020B0502020202020204" pitchFamily="34" charset="0"/>
                </a:rPr>
                <a:t>quiet</a:t>
              </a:r>
              <a:endParaRPr lang="ru-RU" sz="3200" b="1" dirty="0"/>
            </a:p>
          </p:txBody>
        </p:sp>
      </p:grp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xmlns="" id="{323A64F1-3AC1-BF38-C6FB-BA8285695563}"/>
              </a:ext>
            </a:extLst>
          </p:cNvPr>
          <p:cNvGrpSpPr/>
          <p:nvPr/>
        </p:nvGrpSpPr>
        <p:grpSpPr>
          <a:xfrm>
            <a:off x="3676584" y="-219155"/>
            <a:ext cx="5638800" cy="2200275"/>
            <a:chOff x="3676584" y="-219155"/>
            <a:chExt cx="5638800" cy="2200275"/>
          </a:xfrm>
        </p:grpSpPr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xmlns="" id="{524B537B-FE11-010A-453C-12B26503CF3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676584" y="-219155"/>
              <a:ext cx="5638800" cy="2200275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EF99C3A8-AE34-7CE6-2D84-E6F3A4A20390}"/>
                </a:ext>
              </a:extLst>
            </p:cNvPr>
            <p:cNvSpPr txBox="1"/>
            <p:nvPr/>
          </p:nvSpPr>
          <p:spPr>
            <a:xfrm>
              <a:off x="4506746" y="406120"/>
              <a:ext cx="4302095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What’s the village like?</a:t>
              </a:r>
            </a:p>
            <a:p>
              <a:pPr algn="ctr"/>
              <a:r>
                <a:rPr lang="en-US" sz="2800" b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It’s a _____ village.</a:t>
              </a:r>
              <a:endParaRPr lang="ru-RU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038" name="Picture 14">
            <a:extLst>
              <a:ext uri="{FF2B5EF4-FFF2-40B4-BE49-F238E27FC236}">
                <a16:creationId xmlns:a16="http://schemas.microsoft.com/office/drawing/2014/main" xmlns="" id="{111A2DE2-A76F-1590-EC4B-9FB7DEBD19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896" y="5800045"/>
            <a:ext cx="695259" cy="623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Управляющая кнопка: &quot;Вперед&quot; или &quot;Следующий&quot; 3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xmlns="" id="{C280F38C-A0FF-14AA-F48F-AD3FEEE85F82}"/>
              </a:ext>
            </a:extLst>
          </p:cNvPr>
          <p:cNvSpPr/>
          <p:nvPr/>
        </p:nvSpPr>
        <p:spPr>
          <a:xfrm>
            <a:off x="11180190" y="6174557"/>
            <a:ext cx="821155" cy="623137"/>
          </a:xfrm>
          <a:prstGeom prst="actionButtonForwardNext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1A9133E-1F0C-1541-C28E-5E0BB28601A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42702" y="2346988"/>
            <a:ext cx="3622999" cy="2468824"/>
          </a:xfrm>
          <a:prstGeom prst="roundRect">
            <a:avLst>
              <a:gd name="adj" fmla="val 6085"/>
            </a:avLst>
          </a:prstGeom>
        </p:spPr>
      </p:pic>
    </p:spTree>
    <p:extLst>
      <p:ext uri="{BB962C8B-B14F-4D97-AF65-F5344CB8AC3E}">
        <p14:creationId xmlns:p14="http://schemas.microsoft.com/office/powerpoint/2010/main" val="1174295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Inverted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__raclure_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__raclure_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7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dachnaya-ig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cartoon characters&#10;&#10;Description automatically generated">
            <a:extLst>
              <a:ext uri="{FF2B5EF4-FFF2-40B4-BE49-F238E27FC236}">
                <a16:creationId xmlns:a16="http://schemas.microsoft.com/office/drawing/2014/main" xmlns="" id="{3B3D6312-7BFE-1890-3F1A-F0F694D8F5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AutoShape 4">
            <a:extLst>
              <a:ext uri="{FF2B5EF4-FFF2-40B4-BE49-F238E27FC236}">
                <a16:creationId xmlns:a16="http://schemas.microsoft.com/office/drawing/2014/main" xmlns="" id="{78EDFB3F-5979-CCAC-BB95-979D3CE048C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2052782" cy="2052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6">
            <a:extLst>
              <a:ext uri="{FF2B5EF4-FFF2-40B4-BE49-F238E27FC236}">
                <a16:creationId xmlns:a16="http://schemas.microsoft.com/office/drawing/2014/main" xmlns="" id="{68CFD32D-645B-C0C0-3822-507DEF8BDB5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xmlns="" id="{C008CD77-32F4-87B8-313B-F3219551E6D3}"/>
              </a:ext>
            </a:extLst>
          </p:cNvPr>
          <p:cNvGrpSpPr/>
          <p:nvPr/>
        </p:nvGrpSpPr>
        <p:grpSpPr>
          <a:xfrm>
            <a:off x="7052563" y="5288082"/>
            <a:ext cx="3905913" cy="1944465"/>
            <a:chOff x="369095" y="1293466"/>
            <a:chExt cx="3905913" cy="1944465"/>
          </a:xfrm>
        </p:grpSpPr>
        <p:pic>
          <p:nvPicPr>
            <p:cNvPr id="1032" name="Picture 8">
              <a:extLst>
                <a:ext uri="{FF2B5EF4-FFF2-40B4-BE49-F238E27FC236}">
                  <a16:creationId xmlns:a16="http://schemas.microsoft.com/office/drawing/2014/main" xmlns="" id="{0EAFF6E6-F7EF-C624-1DA3-3013B0B0A8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55000" y1="35808" x2="54565" y2="35371"/>
                          <a14:foregroundMark x1="58913" y1="37336" x2="56630" y2="375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095" y="1293466"/>
              <a:ext cx="3905913" cy="19444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EC0F6038-6E3D-1C0E-71A5-5BFFACC78A06}"/>
                </a:ext>
              </a:extLst>
            </p:cNvPr>
            <p:cNvSpPr txBox="1"/>
            <p:nvPr/>
          </p:nvSpPr>
          <p:spPr>
            <a:xfrm>
              <a:off x="1471809" y="1986313"/>
              <a:ext cx="196099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entury Gothic" panose="020B0502020202020204" pitchFamily="34" charset="0"/>
                </a:rPr>
                <a:t>Where’s</a:t>
              </a:r>
              <a:endParaRPr lang="ru-RU" sz="3200" b="1" dirty="0"/>
            </a:p>
          </p:txBody>
        </p:sp>
      </p:grp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xmlns="" id="{6788512C-EBD2-B2F8-23B7-E08D470CA087}"/>
              </a:ext>
            </a:extLst>
          </p:cNvPr>
          <p:cNvGrpSpPr/>
          <p:nvPr/>
        </p:nvGrpSpPr>
        <p:grpSpPr>
          <a:xfrm>
            <a:off x="3754487" y="5288082"/>
            <a:ext cx="3905913" cy="1944465"/>
            <a:chOff x="3990643" y="1040492"/>
            <a:chExt cx="3905913" cy="1944465"/>
          </a:xfrm>
        </p:grpSpPr>
        <p:pic>
          <p:nvPicPr>
            <p:cNvPr id="12" name="Picture 8">
              <a:extLst>
                <a:ext uri="{FF2B5EF4-FFF2-40B4-BE49-F238E27FC236}">
                  <a16:creationId xmlns:a16="http://schemas.microsoft.com/office/drawing/2014/main" xmlns="" id="{726C28E1-3B37-25CA-56D7-B5513285E1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55000" y1="35808" x2="54565" y2="35371"/>
                          <a14:foregroundMark x1="58913" y1="37336" x2="56630" y2="375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90643" y="1040492"/>
              <a:ext cx="3905913" cy="19444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B8B66C76-A5E3-E4D2-75CB-E2B09279E2E3}"/>
                </a:ext>
              </a:extLst>
            </p:cNvPr>
            <p:cNvSpPr txBox="1"/>
            <p:nvPr/>
          </p:nvSpPr>
          <p:spPr>
            <a:xfrm>
              <a:off x="5455392" y="1720336"/>
              <a:ext cx="172247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entury Gothic" panose="020B0502020202020204" pitchFamily="34" charset="0"/>
                </a:rPr>
                <a:t>What’s</a:t>
              </a:r>
              <a:endParaRPr lang="ru-RU" sz="3200" b="1" dirty="0"/>
            </a:p>
          </p:txBody>
        </p:sp>
      </p:grp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xmlns="" id="{A155E070-2592-D18D-E015-271E33DA581B}"/>
              </a:ext>
            </a:extLst>
          </p:cNvPr>
          <p:cNvGrpSpPr/>
          <p:nvPr/>
        </p:nvGrpSpPr>
        <p:grpSpPr>
          <a:xfrm>
            <a:off x="456411" y="5288082"/>
            <a:ext cx="3905913" cy="1944465"/>
            <a:chOff x="7818651" y="1018106"/>
            <a:chExt cx="3905913" cy="1944465"/>
          </a:xfrm>
        </p:grpSpPr>
        <p:pic>
          <p:nvPicPr>
            <p:cNvPr id="13" name="Picture 8">
              <a:extLst>
                <a:ext uri="{FF2B5EF4-FFF2-40B4-BE49-F238E27FC236}">
                  <a16:creationId xmlns:a16="http://schemas.microsoft.com/office/drawing/2014/main" xmlns="" id="{13E1FC91-CAEE-21C3-EB5E-9A125152AE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55000" y1="35808" x2="54565" y2="35371"/>
                          <a14:foregroundMark x1="58913" y1="37336" x2="56630" y2="375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18651" y="1018106"/>
              <a:ext cx="3905913" cy="19444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FBA82295-69B4-4C0B-4B0E-6159496922E3}"/>
                </a:ext>
              </a:extLst>
            </p:cNvPr>
            <p:cNvSpPr txBox="1"/>
            <p:nvPr/>
          </p:nvSpPr>
          <p:spPr>
            <a:xfrm>
              <a:off x="9271055" y="1697949"/>
              <a:ext cx="1965301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entury Gothic" panose="020B0502020202020204" pitchFamily="34" charset="0"/>
                </a:rPr>
                <a:t>How’s</a:t>
              </a:r>
              <a:endParaRPr lang="ru-RU" sz="3200" b="1" dirty="0"/>
            </a:p>
          </p:txBody>
        </p:sp>
      </p:grp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xmlns="" id="{323A64F1-3AC1-BF38-C6FB-BA8285695563}"/>
              </a:ext>
            </a:extLst>
          </p:cNvPr>
          <p:cNvGrpSpPr/>
          <p:nvPr/>
        </p:nvGrpSpPr>
        <p:grpSpPr>
          <a:xfrm>
            <a:off x="5707443" y="1170722"/>
            <a:ext cx="5638800" cy="2200275"/>
            <a:chOff x="3676584" y="-219155"/>
            <a:chExt cx="5638800" cy="2200275"/>
          </a:xfrm>
        </p:grpSpPr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xmlns="" id="{524B537B-FE11-010A-453C-12B26503CF3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676584" y="-219155"/>
              <a:ext cx="5638800" cy="2200275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EF99C3A8-AE34-7CE6-2D84-E6F3A4A20390}"/>
                </a:ext>
              </a:extLst>
            </p:cNvPr>
            <p:cNvSpPr txBox="1"/>
            <p:nvPr/>
          </p:nvSpPr>
          <p:spPr>
            <a:xfrm>
              <a:off x="4559357" y="375810"/>
              <a:ext cx="4104792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_____ the village like?</a:t>
              </a:r>
            </a:p>
            <a:p>
              <a:pPr algn="ctr"/>
              <a:r>
                <a:rPr lang="en-US" sz="2800" b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It’s a small village.</a:t>
              </a:r>
              <a:endParaRPr lang="ru-RU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038" name="Picture 14">
            <a:extLst>
              <a:ext uri="{FF2B5EF4-FFF2-40B4-BE49-F238E27FC236}">
                <a16:creationId xmlns:a16="http://schemas.microsoft.com/office/drawing/2014/main" xmlns="" id="{111A2DE2-A76F-1590-EC4B-9FB7DEBD19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359" y="5859053"/>
            <a:ext cx="695259" cy="623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Управляющая кнопка: &quot;Вперед&quot; или &quot;Следующий&quot; 3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xmlns="" id="{C280F38C-A0FF-14AA-F48F-AD3FEEE85F82}"/>
              </a:ext>
            </a:extLst>
          </p:cNvPr>
          <p:cNvSpPr/>
          <p:nvPr/>
        </p:nvSpPr>
        <p:spPr>
          <a:xfrm>
            <a:off x="11180190" y="6174557"/>
            <a:ext cx="821155" cy="623137"/>
          </a:xfrm>
          <a:prstGeom prst="actionButtonForwardNext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5680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Inverted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__raclure_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__raclure_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7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dachnaya-ig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cartoon characters&#10;&#10;Description automatically generated">
            <a:extLst>
              <a:ext uri="{FF2B5EF4-FFF2-40B4-BE49-F238E27FC236}">
                <a16:creationId xmlns:a16="http://schemas.microsoft.com/office/drawing/2014/main" xmlns="" id="{3B7202FC-C638-7F3F-7182-7D56535C72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AutoShape 4">
            <a:extLst>
              <a:ext uri="{FF2B5EF4-FFF2-40B4-BE49-F238E27FC236}">
                <a16:creationId xmlns:a16="http://schemas.microsoft.com/office/drawing/2014/main" xmlns="" id="{78EDFB3F-5979-CCAC-BB95-979D3CE048C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2052782" cy="2052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6">
            <a:extLst>
              <a:ext uri="{FF2B5EF4-FFF2-40B4-BE49-F238E27FC236}">
                <a16:creationId xmlns:a16="http://schemas.microsoft.com/office/drawing/2014/main" xmlns="" id="{68CFD32D-645B-C0C0-3822-507DEF8BDB5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xmlns="" id="{C008CD77-32F4-87B8-313B-F3219551E6D3}"/>
              </a:ext>
            </a:extLst>
          </p:cNvPr>
          <p:cNvGrpSpPr/>
          <p:nvPr/>
        </p:nvGrpSpPr>
        <p:grpSpPr>
          <a:xfrm>
            <a:off x="3632869" y="5252832"/>
            <a:ext cx="3905913" cy="1944465"/>
            <a:chOff x="369095" y="1293466"/>
            <a:chExt cx="3905913" cy="1944465"/>
          </a:xfrm>
        </p:grpSpPr>
        <p:pic>
          <p:nvPicPr>
            <p:cNvPr id="1032" name="Picture 8">
              <a:extLst>
                <a:ext uri="{FF2B5EF4-FFF2-40B4-BE49-F238E27FC236}">
                  <a16:creationId xmlns:a16="http://schemas.microsoft.com/office/drawing/2014/main" xmlns="" id="{0EAFF6E6-F7EF-C624-1DA3-3013B0B0A8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55000" y1="35808" x2="54565" y2="35371"/>
                          <a14:foregroundMark x1="58913" y1="37336" x2="56630" y2="375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095" y="1293466"/>
              <a:ext cx="3905913" cy="19444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EC0F6038-6E3D-1C0E-71A5-5BFFACC78A06}"/>
                </a:ext>
              </a:extLst>
            </p:cNvPr>
            <p:cNvSpPr txBox="1"/>
            <p:nvPr/>
          </p:nvSpPr>
          <p:spPr>
            <a:xfrm>
              <a:off x="2198923" y="1950924"/>
              <a:ext cx="843593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entury Gothic" panose="020B0502020202020204" pitchFamily="34" charset="0"/>
                </a:rPr>
                <a:t>an</a:t>
              </a:r>
              <a:endParaRPr lang="ru-RU" sz="3200" b="1" dirty="0"/>
            </a:p>
          </p:txBody>
        </p:sp>
      </p:grp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xmlns="" id="{6788512C-EBD2-B2F8-23B7-E08D470CA087}"/>
              </a:ext>
            </a:extLst>
          </p:cNvPr>
          <p:cNvGrpSpPr/>
          <p:nvPr/>
        </p:nvGrpSpPr>
        <p:grpSpPr>
          <a:xfrm>
            <a:off x="6968884" y="5252832"/>
            <a:ext cx="3905913" cy="1944465"/>
            <a:chOff x="3990643" y="1040492"/>
            <a:chExt cx="3905913" cy="1944465"/>
          </a:xfrm>
        </p:grpSpPr>
        <p:pic>
          <p:nvPicPr>
            <p:cNvPr id="12" name="Picture 8">
              <a:extLst>
                <a:ext uri="{FF2B5EF4-FFF2-40B4-BE49-F238E27FC236}">
                  <a16:creationId xmlns:a16="http://schemas.microsoft.com/office/drawing/2014/main" xmlns="" id="{726C28E1-3B37-25CA-56D7-B5513285E1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55000" y1="35808" x2="54565" y2="35371"/>
                          <a14:foregroundMark x1="58913" y1="37336" x2="56630" y2="375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90643" y="1040492"/>
              <a:ext cx="3905913" cy="19444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B8B66C76-A5E3-E4D2-75CB-E2B09279E2E3}"/>
                </a:ext>
              </a:extLst>
            </p:cNvPr>
            <p:cNvSpPr txBox="1"/>
            <p:nvPr/>
          </p:nvSpPr>
          <p:spPr>
            <a:xfrm>
              <a:off x="5832397" y="1658538"/>
              <a:ext cx="91432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entury Gothic" panose="020B0502020202020204" pitchFamily="34" charset="0"/>
                </a:rPr>
                <a:t>the</a:t>
              </a:r>
              <a:endParaRPr lang="ru-RU" sz="3200" b="1" dirty="0"/>
            </a:p>
          </p:txBody>
        </p:sp>
      </p:grp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xmlns="" id="{A155E070-2592-D18D-E015-271E33DA581B}"/>
              </a:ext>
            </a:extLst>
          </p:cNvPr>
          <p:cNvGrpSpPr/>
          <p:nvPr/>
        </p:nvGrpSpPr>
        <p:grpSpPr>
          <a:xfrm>
            <a:off x="296853" y="5252832"/>
            <a:ext cx="3905913" cy="1944465"/>
            <a:chOff x="7818651" y="1018106"/>
            <a:chExt cx="3905913" cy="1944465"/>
          </a:xfrm>
        </p:grpSpPr>
        <p:pic>
          <p:nvPicPr>
            <p:cNvPr id="13" name="Picture 8">
              <a:extLst>
                <a:ext uri="{FF2B5EF4-FFF2-40B4-BE49-F238E27FC236}">
                  <a16:creationId xmlns:a16="http://schemas.microsoft.com/office/drawing/2014/main" xmlns="" id="{13E1FC91-CAEE-21C3-EB5E-9A125152AE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55000" y1="35808" x2="54565" y2="35371"/>
                          <a14:foregroundMark x1="58913" y1="37336" x2="56630" y2="375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18651" y="1018106"/>
              <a:ext cx="3905913" cy="19444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FBA82295-69B4-4C0B-4B0E-6159496922E3}"/>
                </a:ext>
              </a:extLst>
            </p:cNvPr>
            <p:cNvSpPr txBox="1"/>
            <p:nvPr/>
          </p:nvSpPr>
          <p:spPr>
            <a:xfrm>
              <a:off x="9506989" y="1658538"/>
              <a:ext cx="917171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entury Gothic" panose="020B0502020202020204" pitchFamily="34" charset="0"/>
                </a:rPr>
                <a:t>a</a:t>
              </a:r>
              <a:endParaRPr lang="ru-RU" sz="3200" b="1" dirty="0"/>
            </a:p>
          </p:txBody>
        </p:sp>
      </p:grpSp>
      <p:pic>
        <p:nvPicPr>
          <p:cNvPr id="1038" name="Picture 14">
            <a:extLst>
              <a:ext uri="{FF2B5EF4-FFF2-40B4-BE49-F238E27FC236}">
                <a16:creationId xmlns:a16="http://schemas.microsoft.com/office/drawing/2014/main" xmlns="" id="{111A2DE2-A76F-1590-EC4B-9FB7DEBD19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1659" y="5832516"/>
            <a:ext cx="695259" cy="623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Управляющая кнопка: &quot;Вперед&quot; или &quot;Следующий&quot; 3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xmlns="" id="{C280F38C-A0FF-14AA-F48F-AD3FEEE85F82}"/>
              </a:ext>
            </a:extLst>
          </p:cNvPr>
          <p:cNvSpPr/>
          <p:nvPr/>
        </p:nvSpPr>
        <p:spPr>
          <a:xfrm>
            <a:off x="11180190" y="6174557"/>
            <a:ext cx="821155" cy="623137"/>
          </a:xfrm>
          <a:prstGeom prst="actionButtonForwardNext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" name="Группа 29">
            <a:extLst>
              <a:ext uri="{FF2B5EF4-FFF2-40B4-BE49-F238E27FC236}">
                <a16:creationId xmlns:a16="http://schemas.microsoft.com/office/drawing/2014/main" xmlns="" id="{E08A0405-71B7-915D-E55B-C1FDB6DD5DF5}"/>
              </a:ext>
            </a:extLst>
          </p:cNvPr>
          <p:cNvGrpSpPr/>
          <p:nvPr/>
        </p:nvGrpSpPr>
        <p:grpSpPr>
          <a:xfrm>
            <a:off x="5707443" y="1170722"/>
            <a:ext cx="5638800" cy="2200275"/>
            <a:chOff x="3676584" y="-219155"/>
            <a:chExt cx="5638800" cy="2200275"/>
          </a:xfrm>
        </p:grpSpPr>
        <p:pic>
          <p:nvPicPr>
            <p:cNvPr id="4" name="Рисунок 27">
              <a:extLst>
                <a:ext uri="{FF2B5EF4-FFF2-40B4-BE49-F238E27FC236}">
                  <a16:creationId xmlns:a16="http://schemas.microsoft.com/office/drawing/2014/main" xmlns="" id="{6EC17021-1478-2543-0BD5-C961BE63789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676584" y="-219155"/>
              <a:ext cx="5638800" cy="2200275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11A6FB99-9E1F-B96F-582C-1D6320303E31}"/>
                </a:ext>
              </a:extLst>
            </p:cNvPr>
            <p:cNvSpPr txBox="1"/>
            <p:nvPr/>
          </p:nvSpPr>
          <p:spPr>
            <a:xfrm>
              <a:off x="4358366" y="375810"/>
              <a:ext cx="4305783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b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What’s _____ street like?</a:t>
              </a:r>
            </a:p>
            <a:p>
              <a:pPr algn="ctr"/>
              <a:r>
                <a:rPr lang="en-US" sz="2400" b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It’s a busy street.</a:t>
              </a:r>
              <a:endParaRPr lang="ru-RU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62620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Inverted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__raclure_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__raclure_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7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dachnaya-ig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727</Words>
  <Application>Microsoft Office PowerPoint</Application>
  <PresentationFormat>Widescreen</PresentationFormat>
  <Paragraphs>175</Paragraphs>
  <Slides>21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.VnCooper</vt:lpstr>
      <vt:lpstr>Arial</vt:lpstr>
      <vt:lpstr>Calibri</vt:lpstr>
      <vt:lpstr>Calibri Light</vt:lpstr>
      <vt:lpstr>Century Gothic</vt:lpstr>
      <vt:lpstr>Comic Sans MS</vt:lpstr>
      <vt:lpstr>Kirang Haerang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Pham Huyen</dc:creator>
  <cp:lastModifiedBy>Admin</cp:lastModifiedBy>
  <cp:revision>8</cp:revision>
  <dcterms:created xsi:type="dcterms:W3CDTF">2023-09-26T03:08:26Z</dcterms:created>
  <dcterms:modified xsi:type="dcterms:W3CDTF">2025-02-03T09:41:27Z</dcterms:modified>
</cp:coreProperties>
</file>