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007577342" r:id="rId2"/>
    <p:sldId id="454" r:id="rId3"/>
    <p:sldId id="2007577348" r:id="rId4"/>
    <p:sldId id="262" r:id="rId5"/>
    <p:sldId id="478" r:id="rId6"/>
    <p:sldId id="2007577345" r:id="rId7"/>
    <p:sldId id="2007577350" r:id="rId8"/>
    <p:sldId id="2007577351" r:id="rId9"/>
    <p:sldId id="257" r:id="rId10"/>
    <p:sldId id="562" r:id="rId11"/>
    <p:sldId id="477" r:id="rId12"/>
    <p:sldId id="549" r:id="rId13"/>
    <p:sldId id="2007577352" r:id="rId14"/>
    <p:sldId id="2007577344" r:id="rId15"/>
    <p:sldId id="564" r:id="rId16"/>
    <p:sldId id="550" r:id="rId17"/>
    <p:sldId id="565" r:id="rId18"/>
    <p:sldId id="566" r:id="rId19"/>
    <p:sldId id="2007577353" r:id="rId20"/>
    <p:sldId id="338" r:id="rId21"/>
    <p:sldId id="351" r:id="rId22"/>
    <p:sldId id="353" r:id="rId23"/>
    <p:sldId id="352" r:id="rId24"/>
    <p:sldId id="341" r:id="rId25"/>
    <p:sldId id="534" r:id="rId26"/>
    <p:sldId id="535" r:id="rId27"/>
    <p:sldId id="536" r:id="rId28"/>
    <p:sldId id="537" r:id="rId29"/>
    <p:sldId id="350" r:id="rId30"/>
    <p:sldId id="568" r:id="rId31"/>
    <p:sldId id="2007577354" r:id="rId32"/>
    <p:sldId id="2007577355" r:id="rId33"/>
    <p:sldId id="2007577356" r:id="rId34"/>
    <p:sldId id="2007577357" r:id="rId35"/>
    <p:sldId id="2007577349" r:id="rId36"/>
    <p:sldId id="484" r:id="rId37"/>
    <p:sldId id="200757734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843F30-D76A-B54B-7137-5F0C23EB7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ECA7C2-46D1-65CF-03D3-8E9826858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13F6AE-5FCB-4C88-BC3A-9CCA5C6D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FD549C-6214-F329-43FB-74FB27E2F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922E3B-E6FB-82F6-1CAE-46ABD319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16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8BB523-FCBC-407A-F09B-AF5376710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F696A03-0183-47CB-CF0E-ACC2A8227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7F1EEB-7BB5-CEFD-B598-FC9A51B58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1C95C8-8615-39D8-51CF-F9EEB89CF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210C02-32B7-4375-EC2E-0034C92E0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1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5E3BD46-321F-F86E-32E7-EE6C1F2B4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1E5239-C2DD-DD52-0255-110A384C1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A1A7A5-E3F1-3FF5-3747-0857A656B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38F022-97F5-2B39-4E88-8164B07C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04E6B1-6732-6AE5-D2F7-96BA7EAA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4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464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813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83B3BE-4142-CEF9-75AB-AEE8B5C2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CE9114-E83A-FA7E-B3F7-F9CCE4BD8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E0FE56-A9F3-E214-8B1D-183DD015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883112-32AB-D805-D957-9763E520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E77217-C16D-FC24-EE38-7926763E0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89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A45870-4F43-2389-9378-51FA04E25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CBB6C42-15D4-1E03-4C1B-84349953F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0EC6FC-30CA-36FE-8AE2-24D49F62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FF1C78-D543-288D-2734-CB427641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BEB8F8-508C-AA3B-F23D-D2DE950E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84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3C3E96-071C-F77B-78AB-B570C58B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E68818-88EF-4BB1-77CD-D5A5E5366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1488056-2FF3-E7A5-84EB-1FCFD580A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99057C-794E-3E13-BE90-CCCCDF7D2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DFAE24-72D3-0930-D465-398DD713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9E5F2A-831E-3AAB-2A85-ECC001D3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76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D04AD8-9DB4-4253-44D6-22B55233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FE45BB-3798-8903-74E3-9EC8E31F6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5D0771-5DC2-98DC-FEA6-BC5B4A901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64A6408-3778-9FD7-CD36-4EF989438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087A2C-F4C1-DAB2-DC02-3840F1DF3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4BC5313-8985-8CFC-2F62-527DAC26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7108D99-0742-E63E-5CB7-C07B71959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B8D33B7-6877-CCBD-1C54-3D4B2601A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5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58349C-920E-30BE-E07F-7B098EBF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7E34612-E905-9E73-79F9-E71441260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F850F1-8924-85F2-6995-A5709D20B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7EBE057-031D-AFB6-D93E-D7317FF7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2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62086F2-8F97-9B2A-A20F-11777012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86F582-3341-F068-B418-91F94FC4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13409AF-62DA-2F6F-3316-5D9391D5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0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C7D3F4-7CD3-A51E-D357-F1D8C43A7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943ECF-0EC4-25C3-8F3A-B505AC491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0BFFCF3-7CFD-902F-9471-F23C120DA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0B9BE1-1A4E-CC83-4D4A-7027A5A46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62C9767-7777-18BE-1E1D-9ADD4805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3FF691-571D-CA76-77E3-990644CE3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5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51670C-C35C-B06C-02D4-81BEDA87C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27DA781-5AE1-E365-1073-06415440D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2C48803-A921-08EF-57A1-CDDE0764F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17980F-B979-5D60-7B5E-E40D908D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DCADCB-5F2F-7D77-B214-B51FEC70D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F95628-37EB-808D-B43C-75D86AF1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2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254FAE3-A0A7-ACD8-ABAF-8B8CF5D7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E65576-D1C2-C0B9-6706-2F8737A0C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303C3A-6171-05C8-2B5C-BE8CAFD70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645DE-A1A4-4993-8BAC-D82CE52DC82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172AF3-6E07-E70B-3632-0AA3F0756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C9A6B3-7CE2-2EA4-F05F-4BB2776DE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D30F7F83-06DF-2BB0-2471-0B31CFA203D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6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3.wav"/><Relationship Id="rId11" Type="http://schemas.openxmlformats.org/officeDocument/2006/relationships/image" Target="../media/image18.png"/><Relationship Id="rId5" Type="http://schemas.openxmlformats.org/officeDocument/2006/relationships/audio" Target="../media/audio12.wav"/><Relationship Id="rId10" Type="http://schemas.openxmlformats.org/officeDocument/2006/relationships/image" Target="../media/image2.png"/><Relationship Id="rId4" Type="http://schemas.openxmlformats.org/officeDocument/2006/relationships/audio" Target="../media/audio11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26.pn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22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24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22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22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4.wav"/><Relationship Id="rId7" Type="http://schemas.openxmlformats.org/officeDocument/2006/relationships/image" Target="../media/image31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0" Type="http://schemas.openxmlformats.org/officeDocument/2006/relationships/image" Target="../media/image35.png"/><Relationship Id="rId4" Type="http://schemas.openxmlformats.org/officeDocument/2006/relationships/audio" Target="../media/audio25.wav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5.wav"/><Relationship Id="rId7" Type="http://schemas.openxmlformats.org/officeDocument/2006/relationships/image" Target="../media/image31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5.png"/><Relationship Id="rId5" Type="http://schemas.openxmlformats.org/officeDocument/2006/relationships/image" Target="../media/image29.png"/><Relationship Id="rId10" Type="http://schemas.openxmlformats.org/officeDocument/2006/relationships/image" Target="../media/image35.png"/><Relationship Id="rId4" Type="http://schemas.openxmlformats.org/officeDocument/2006/relationships/audio" Target="../media/audio24.wav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25.wav"/><Relationship Id="rId7" Type="http://schemas.openxmlformats.org/officeDocument/2006/relationships/image" Target="../media/image30.png"/><Relationship Id="rId12" Type="http://schemas.openxmlformats.org/officeDocument/2006/relationships/image" Target="../media/image12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jpg"/><Relationship Id="rId10" Type="http://schemas.openxmlformats.org/officeDocument/2006/relationships/image" Target="../media/image34.png"/><Relationship Id="rId4" Type="http://schemas.openxmlformats.org/officeDocument/2006/relationships/audio" Target="../media/audio24.wav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25.wav"/><Relationship Id="rId7" Type="http://schemas.openxmlformats.org/officeDocument/2006/relationships/image" Target="../media/image30.png"/><Relationship Id="rId12" Type="http://schemas.openxmlformats.org/officeDocument/2006/relationships/image" Target="../media/image14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jpg"/><Relationship Id="rId10" Type="http://schemas.openxmlformats.org/officeDocument/2006/relationships/image" Target="../media/image34.png"/><Relationship Id="rId4" Type="http://schemas.openxmlformats.org/officeDocument/2006/relationships/audio" Target="../media/audio24.wav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4.wav"/><Relationship Id="rId7" Type="http://schemas.openxmlformats.org/officeDocument/2006/relationships/image" Target="../media/image31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5.png"/><Relationship Id="rId4" Type="http://schemas.openxmlformats.org/officeDocument/2006/relationships/audio" Target="../media/audio25.wav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5.wav"/><Relationship Id="rId7" Type="http://schemas.openxmlformats.org/officeDocument/2006/relationships/image" Target="../media/image31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5.png"/><Relationship Id="rId4" Type="http://schemas.openxmlformats.org/officeDocument/2006/relationships/audio" Target="../media/audio24.wav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5.wav"/><Relationship Id="rId7" Type="http://schemas.openxmlformats.org/officeDocument/2006/relationships/image" Target="../media/image31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5.png"/><Relationship Id="rId4" Type="http://schemas.openxmlformats.org/officeDocument/2006/relationships/audio" Target="../media/audio24.wav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4.wav"/><Relationship Id="rId7" Type="http://schemas.openxmlformats.org/officeDocument/2006/relationships/image" Target="../media/image31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5.png"/><Relationship Id="rId4" Type="http://schemas.openxmlformats.org/officeDocument/2006/relationships/audio" Target="../media/audio25.wav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=""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=""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=""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=""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 – Period 1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="" xmlns:a16="http://schemas.microsoft.com/office/drawing/2014/main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="" xmlns:a16="http://schemas.microsoft.com/office/drawing/2014/main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00DBABD8-D084-9897-B5B4-6B9B9FAAA4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=""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89" y="5345458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=""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98" y="5337251"/>
            <a:ext cx="644856" cy="6448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=""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=""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54BEEBE-5D10-E86D-013B-DA839DBCC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987" y="1596993"/>
            <a:ext cx="11370025" cy="36640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5676B35-9072-586B-9F62-CCDD4D16882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4826" t="85779" r="14166" b="3271"/>
          <a:stretch/>
        </p:blipFill>
        <p:spPr>
          <a:xfrm>
            <a:off x="7781732" y="4739951"/>
            <a:ext cx="2388636" cy="4012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882620C-13F8-1EB9-B351-2A87E3C975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6702" t="5817" r="17612" b="83233"/>
          <a:stretch/>
        </p:blipFill>
        <p:spPr>
          <a:xfrm>
            <a:off x="6858000" y="1810139"/>
            <a:ext cx="2920482" cy="4012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81701DD-2B66-BCAF-361A-84615E09D86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160" t="20941" r="51833" b="68213"/>
          <a:stretch/>
        </p:blipFill>
        <p:spPr>
          <a:xfrm>
            <a:off x="2248480" y="2364285"/>
            <a:ext cx="3639136" cy="3973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226C87E-1210-7C74-9167-49D8B61B32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890" t="1436" r="70132" b="85498"/>
          <a:stretch/>
        </p:blipFill>
        <p:spPr>
          <a:xfrm>
            <a:off x="1194318" y="1649635"/>
            <a:ext cx="2612572" cy="47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=""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=""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=""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Structure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=""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7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BFBB35DA-152D-AD7B-D727-9E8ACB7A3A9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="" xmlns:a16="http://schemas.microsoft.com/office/drawing/2014/main" id="{9892D355-E1E6-D467-B2A5-B4363C63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3220" y="2128387"/>
            <a:ext cx="798206" cy="7982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spham-0936082789">
            <a:extLst>
              <a:ext uri="{FF2B5EF4-FFF2-40B4-BE49-F238E27FC236}">
                <a16:creationId xmlns=""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414" flipH="1">
            <a:off x="1824256" y="1536525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spham-0936082789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190939" y="1280233"/>
            <a:ext cx="5368990" cy="651887"/>
          </a:xfrm>
          <a:prstGeom prst="wedgeRoundRectCallout">
            <a:avLst>
              <a:gd name="adj1" fmla="val -58840"/>
              <a:gd name="adj2" fmla="val 43956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What’s the ______ like?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254162" y="2243743"/>
            <a:ext cx="4236720" cy="567494"/>
          </a:xfrm>
          <a:prstGeom prst="wedgeRoundRectCallout">
            <a:avLst>
              <a:gd name="adj1" fmla="val -61277"/>
              <a:gd name="adj2" fmla="val -11967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930915" y="297184"/>
            <a:ext cx="10117081" cy="712755"/>
            <a:chOff x="1105774" y="247259"/>
            <a:chExt cx="10117081" cy="712755"/>
          </a:xfrm>
        </p:grpSpPr>
        <p:sp>
          <p:nvSpPr>
            <p:cNvPr id="18" name="Title 4">
              <a:extLst>
                <a:ext uri="{FF2B5EF4-FFF2-40B4-BE49-F238E27FC236}">
                  <a16:creationId xmlns=""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8" y="247259"/>
              <a:ext cx="9404877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đặc điểm một nơi nào đó như thế nào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=""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548640" cy="54864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9" name="Title 4">
            <a:extLst>
              <a:ext uri="{FF2B5EF4-FFF2-40B4-BE49-F238E27FC236}">
                <a16:creationId xmlns="" xmlns:a16="http://schemas.microsoft.com/office/drawing/2014/main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1047724" y="4155004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383421E-C1AF-6961-298F-AE29EDFDC3F8}"/>
              </a:ext>
            </a:extLst>
          </p:cNvPr>
          <p:cNvGrpSpPr/>
          <p:nvPr/>
        </p:nvGrpSpPr>
        <p:grpSpPr>
          <a:xfrm>
            <a:off x="9220958" y="4045452"/>
            <a:ext cx="1292781" cy="848840"/>
            <a:chOff x="3709758" y="3204070"/>
            <a:chExt cx="1768014" cy="1160877"/>
          </a:xfrm>
        </p:grpSpPr>
        <p:sp>
          <p:nvSpPr>
            <p:cNvPr id="43" name="Mspham-0936082789">
              <a:extLst>
                <a:ext uri="{FF2B5EF4-FFF2-40B4-BE49-F238E27FC236}">
                  <a16:creationId xmlns="" xmlns:a16="http://schemas.microsoft.com/office/drawing/2014/main" id="{8C58800C-C4F7-2393-9924-683595BE81B0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extLst>
                <a:ext uri="{FF2B5EF4-FFF2-40B4-BE49-F238E27FC236}">
                  <a16:creationId xmlns="" xmlns:a16="http://schemas.microsoft.com/office/drawing/2014/main" id="{85694A3F-0CD7-C7BD-492F-9A588ECCD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5" name="Mspham-0936082789">
            <a:extLst>
              <a:ext uri="{FF2B5EF4-FFF2-40B4-BE49-F238E27FC236}">
                <a16:creationId xmlns="" xmlns:a16="http://schemas.microsoft.com/office/drawing/2014/main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4155440" y="5323195"/>
            <a:ext cx="3421982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noisy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road. </a:t>
            </a:r>
          </a:p>
        </p:txBody>
      </p:sp>
      <p:pic>
        <p:nvPicPr>
          <p:cNvPr id="47" name="Mspham-0936082789">
            <a:extLst>
              <a:ext uri="{FF2B5EF4-FFF2-40B4-BE49-F238E27FC236}">
                <a16:creationId xmlns="" xmlns:a16="http://schemas.microsoft.com/office/drawing/2014/main" id="{DC877E00-BA3E-E92E-1A27-19F4421AEBFB}"/>
              </a:ext>
            </a:extLst>
          </p:cNvPr>
          <p:cNvPicPr/>
          <p:nvPr/>
        </p:nvPicPr>
        <p:blipFill rotWithShape="1">
          <a:blip r:embed="rId6" cstate="print"/>
          <a:srcRect l="20069" t="2700" r="13342" b="47880"/>
          <a:stretch/>
        </p:blipFill>
        <p:spPr>
          <a:xfrm>
            <a:off x="2356040" y="4554107"/>
            <a:ext cx="805010" cy="845098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0" name="Mspham-0936082789">
            <a:extLst>
              <a:ext uri="{FF2B5EF4-FFF2-40B4-BE49-F238E27FC236}">
                <a16:creationId xmlns="" xmlns:a16="http://schemas.microsoft.com/office/drawing/2014/main" id="{BF53BBBA-44EA-FAFB-F0C6-16756FEC3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1922" y="5310220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Mspham-0936082789">
            <a:extLst>
              <a:ext uri="{FF2B5EF4-FFF2-40B4-BE49-F238E27FC236}">
                <a16:creationId xmlns="" xmlns:a16="http://schemas.microsoft.com/office/drawing/2014/main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3547517" y="4554107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road like?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B301CC7-CC74-B1CC-F1D6-60FE930FDB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3574" y="3789722"/>
            <a:ext cx="2474423" cy="1747474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0EA07B51-DCF7-6A3B-8DB5-6178DCB206F9}"/>
              </a:ext>
            </a:extLst>
          </p:cNvPr>
          <p:cNvSpPr txBox="1">
            <a:spLocks/>
          </p:cNvSpPr>
          <p:nvPr/>
        </p:nvSpPr>
        <p:spPr>
          <a:xfrm>
            <a:off x="3885653" y="3969751"/>
            <a:ext cx="376871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 đường như thế nào?)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="" xmlns:a16="http://schemas.microsoft.com/office/drawing/2014/main" id="{A02D51B7-037B-9F7A-043B-A77F6860B515}"/>
              </a:ext>
            </a:extLst>
          </p:cNvPr>
          <p:cNvSpPr txBox="1">
            <a:spLocks/>
          </p:cNvSpPr>
          <p:nvPr/>
        </p:nvSpPr>
        <p:spPr>
          <a:xfrm>
            <a:off x="4155440" y="5841020"/>
            <a:ext cx="4013200" cy="56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(Đó là một con đường ồn ào.)</a:t>
            </a:r>
          </a:p>
        </p:txBody>
      </p: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39" grpId="0"/>
      <p:bldP spid="45" grpId="0" animBg="1"/>
      <p:bldP spid="50" grpId="0" animBg="1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=""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=""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=""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=""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5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2653102" y="2093339"/>
            <a:ext cx="2018542" cy="1696905"/>
            <a:chOff x="3903409" y="3501266"/>
            <a:chExt cx="1322798" cy="1112022"/>
          </a:xfrm>
        </p:grpSpPr>
        <p:sp>
          <p:nvSpPr>
            <p:cNvPr id="3" name="Mspham-0936082789">
              <a:extLst>
                <a:ext uri="{FF2B5EF4-FFF2-40B4-BE49-F238E27FC236}">
                  <a16:creationId xmlns=""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=""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3478" y="3501266"/>
              <a:ext cx="526626" cy="526626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1390285-3CDB-5A73-1514-C2B950495A06}"/>
              </a:ext>
            </a:extLst>
          </p:cNvPr>
          <p:cNvGrpSpPr/>
          <p:nvPr/>
        </p:nvGrpSpPr>
        <p:grpSpPr>
          <a:xfrm>
            <a:off x="1946101" y="1320843"/>
            <a:ext cx="7099753" cy="5168963"/>
            <a:chOff x="1620981" y="1230134"/>
            <a:chExt cx="8833090" cy="6430916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C2266D76-F390-0555-E8C3-27A77FE72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20981" y="1293130"/>
              <a:ext cx="4313294" cy="3170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64700D9-508B-7E92-1D9D-C02B25147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16984" y="1230134"/>
              <a:ext cx="4237087" cy="315495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F2CC187-1983-F45B-7504-A9C507E3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56658" y="4498238"/>
              <a:ext cx="4252328" cy="31397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DF215C59-89F3-A8CC-8BB9-B9F95F666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76408" y="4467993"/>
              <a:ext cx="4275190" cy="3193057"/>
            </a:xfrm>
            <a:prstGeom prst="rect">
              <a:avLst/>
            </a:prstGeom>
          </p:spPr>
        </p:pic>
      </p:grp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="" xmlns:a16="http://schemas.microsoft.com/office/drawing/2014/main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95676"/>
            <a:ext cx="4457289" cy="50292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="" xmlns:a16="http://schemas.microsoft.com/office/drawing/2014/main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457289" cy="50292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="" xmlns:a16="http://schemas.microsoft.com/office/drawing/2014/main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707920" y="3470017"/>
            <a:ext cx="1948484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="" xmlns:a16="http://schemas.microsoft.com/office/drawing/2014/main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6313488" y="3413918"/>
            <a:ext cx="2068512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818561" y="6015987"/>
            <a:ext cx="1757681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="" xmlns:a16="http://schemas.microsoft.com/office/drawing/2014/main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6645016" y="6031227"/>
            <a:ext cx="1361440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38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=""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=""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Mspham-0936082789">
            <a:extLst>
              <a:ext uri="{FF2B5EF4-FFF2-40B4-BE49-F238E27FC236}">
                <a16:creationId xmlns="" xmlns:a16="http://schemas.microsoft.com/office/drawing/2014/main" id="{8B28F34B-EC32-3D6C-BBD2-75A3F7B54EA9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street like?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D3F7AD58-E4A1-602B-1FDA-8D0094C8FB9B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busy street.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="" xmlns:a16="http://schemas.microsoft.com/office/drawing/2014/main" id="{A02B1D03-032F-221E-4D45-FC4EC35B9A18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="" xmlns:a16="http://schemas.microsoft.com/office/drawing/2014/main" id="{51154EDE-3C3E-3BB4-4A31-6B2418CE579D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084185-5050-742E-4E3E-8BCEFE9AF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683" y="1166897"/>
            <a:ext cx="4712650" cy="3463715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="" xmlns:a16="http://schemas.microsoft.com/office/drawing/2014/main" id="{FE1A5DD5-E799-2806-4674-34DD8B1A4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=""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=""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-0936082789">
            <a:extLst>
              <a:ext uri="{FF2B5EF4-FFF2-40B4-BE49-F238E27FC236}">
                <a16:creationId xmlns=""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ACE0FECB-18C6-BD6C-B14D-56B3C3CD931C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2575D058-E2BD-585C-F1F3-C3BE4D414ED2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0681D0F-4F9A-867C-8357-B9DD29331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308" y="1173022"/>
            <a:ext cx="4629387" cy="3447062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="" xmlns:a16="http://schemas.microsoft.com/office/drawing/2014/main" id="{B3114611-7F0D-DE46-699C-2A81454AD78F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village like?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BB120F93-9954-4735-311B-5218048B917D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quiet village. </a:t>
            </a:r>
          </a:p>
        </p:txBody>
      </p:sp>
    </p:spTree>
    <p:extLst>
      <p:ext uri="{BB962C8B-B14F-4D97-AF65-F5344CB8AC3E}">
        <p14:creationId xmlns:p14="http://schemas.microsoft.com/office/powerpoint/2010/main" val="35747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=""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=""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" name="Mspham-0936082789">
            <a:extLst>
              <a:ext uri="{FF2B5EF4-FFF2-40B4-BE49-F238E27FC236}">
                <a16:creationId xmlns="" xmlns:a16="http://schemas.microsoft.com/office/drawing/2014/main" id="{BEFD11B6-81E3-92F0-DD55-07DB1681C5E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="" xmlns:a16="http://schemas.microsoft.com/office/drawing/2014/main" id="{83AE74AB-1AB9-A2A9-0106-C9397877ECB0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DA73D3D-71FA-CBFC-52CE-A0C439C41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183" y="1179148"/>
            <a:ext cx="4646039" cy="343040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="" xmlns:a16="http://schemas.microsoft.com/office/drawing/2014/main" id="{709535B4-17F5-2F4F-91B1-51778CAE7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7FFD6451-FDDB-3472-0F42-AEE4608EF83B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road like?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C3584BA1-EC2F-100B-A747-108C813ED500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noisy road. </a:t>
            </a:r>
          </a:p>
        </p:txBody>
      </p:sp>
    </p:spTree>
    <p:extLst>
      <p:ext uri="{BB962C8B-B14F-4D97-AF65-F5344CB8AC3E}">
        <p14:creationId xmlns:p14="http://schemas.microsoft.com/office/powerpoint/2010/main" val="32718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=""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=""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E942FB15-C4DD-F255-38EC-936CCC6A6CB5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="" xmlns:a16="http://schemas.microsoft.com/office/drawing/2014/main" id="{F53E41A9-367A-2138-4227-506518943361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134AD76-CB15-3A5C-158A-FB5F4C7BB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2996" y="1157708"/>
            <a:ext cx="4671018" cy="348869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="" xmlns:a16="http://schemas.microsoft.com/office/drawing/2014/main" id="{7B4807A4-0A28-DB20-1F83-3B9FC835B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extLst>
              <a:ext uri="{FF2B5EF4-FFF2-40B4-BE49-F238E27FC236}">
                <a16:creationId xmlns="" xmlns:a16="http://schemas.microsoft.com/office/drawing/2014/main" id="{D752D9F1-1096-06BB-EF70-3850004C0765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city like?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8105DCAD-B7BC-83F0-6FC1-D5AE90D51402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big city. </a:t>
            </a:r>
          </a:p>
        </p:txBody>
      </p:sp>
    </p:spTree>
    <p:extLst>
      <p:ext uri="{BB962C8B-B14F-4D97-AF65-F5344CB8AC3E}">
        <p14:creationId xmlns:p14="http://schemas.microsoft.com/office/powerpoint/2010/main" val="31746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2653102" y="2093339"/>
            <a:ext cx="2018542" cy="1696905"/>
            <a:chOff x="3903409" y="3501266"/>
            <a:chExt cx="1322798" cy="1112022"/>
          </a:xfrm>
        </p:grpSpPr>
        <p:sp>
          <p:nvSpPr>
            <p:cNvPr id="3" name="Mspham-0936082789">
              <a:extLst>
                <a:ext uri="{FF2B5EF4-FFF2-40B4-BE49-F238E27FC236}">
                  <a16:creationId xmlns=""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=""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3478" y="3501266"/>
              <a:ext cx="526626" cy="526626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1390285-3CDB-5A73-1514-C2B950495A06}"/>
              </a:ext>
            </a:extLst>
          </p:cNvPr>
          <p:cNvGrpSpPr/>
          <p:nvPr/>
        </p:nvGrpSpPr>
        <p:grpSpPr>
          <a:xfrm>
            <a:off x="1946101" y="1320843"/>
            <a:ext cx="7099753" cy="5168963"/>
            <a:chOff x="1620981" y="1230134"/>
            <a:chExt cx="8833090" cy="6430916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C2266D76-F390-0555-E8C3-27A77FE72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0981" y="1293130"/>
              <a:ext cx="4313294" cy="3170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64700D9-508B-7E92-1D9D-C02B25147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6984" y="1230134"/>
              <a:ext cx="4237087" cy="315495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F2CC187-1983-F45B-7504-A9C507E3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6658" y="4498238"/>
              <a:ext cx="4252328" cy="31397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DF215C59-89F3-A8CC-8BB9-B9F95F666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6408" y="4467993"/>
              <a:ext cx="4275190" cy="3193057"/>
            </a:xfrm>
            <a:prstGeom prst="rect">
              <a:avLst/>
            </a:prstGeom>
          </p:spPr>
        </p:pic>
      </p:grp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="" xmlns:a16="http://schemas.microsoft.com/office/drawing/2014/main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95676"/>
            <a:ext cx="4457289" cy="50292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="" xmlns:a16="http://schemas.microsoft.com/office/drawing/2014/main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457289" cy="50292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="" xmlns:a16="http://schemas.microsoft.com/office/drawing/2014/main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707920" y="3470017"/>
            <a:ext cx="1948484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16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 busy street</a:t>
            </a:r>
            <a:endParaRPr lang="en-US" sz="1600" b="1">
              <a:solidFill>
                <a:schemeClr val="tx1">
                  <a:lumMod val="85000"/>
                  <a:lumOff val="15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="" xmlns:a16="http://schemas.microsoft.com/office/drawing/2014/main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6313488" y="3413918"/>
            <a:ext cx="2068512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16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 quiet village</a:t>
            </a:r>
            <a:endParaRPr lang="en-US" sz="1600" b="1">
              <a:solidFill>
                <a:schemeClr val="tx1">
                  <a:lumMod val="85000"/>
                  <a:lumOff val="15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818561" y="6015987"/>
            <a:ext cx="1757681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16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 noisy road</a:t>
            </a:r>
            <a:endParaRPr lang="en-US" sz="1600" b="1">
              <a:solidFill>
                <a:schemeClr val="tx1">
                  <a:lumMod val="85000"/>
                  <a:lumOff val="15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="" xmlns:a16="http://schemas.microsoft.com/office/drawing/2014/main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6645016" y="6031227"/>
            <a:ext cx="1361440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16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 big city</a:t>
            </a:r>
            <a:endParaRPr lang="en-US" sz="1600" b="1">
              <a:solidFill>
                <a:schemeClr val="tx1">
                  <a:lumMod val="85000"/>
                  <a:lumOff val="15000"/>
                </a:schemeClr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65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5B76004-E325-2BFC-1FF4-6D44EBCADF50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="" xmlns:a16="http://schemas.microsoft.com/office/drawing/2014/main" id="{E65A5CED-864A-6B7A-FD46-10C13EB5730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="" xmlns:a16="http://schemas.microsoft.com/office/drawing/2014/main" id="{2D394390-90C8-83BB-04C5-40389BDE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MsPham0936082789" descr="Shape&#10;&#10;Description automatically generated">
            <a:extLst>
              <a:ext uri="{FF2B5EF4-FFF2-40B4-BE49-F238E27FC236}">
                <a16:creationId xmlns="" xmlns:a16="http://schemas.microsoft.com/office/drawing/2014/main" id="{DE29B546-59D6-1280-18D7-42F0268D1D3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0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MsPham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sp>
        <p:nvSpPr>
          <p:cNvPr id="19" name="MsPham093608278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20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291F432-3FBC-4CC4-66FF-214B3136D84A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4" name="Mspham-0936082789">
              <a:extLst>
                <a:ext uri="{FF2B5EF4-FFF2-40B4-BE49-F238E27FC236}">
                  <a16:creationId xmlns="" xmlns:a16="http://schemas.microsoft.com/office/drawing/2014/main" id="{1B5430F9-2797-8824-D87A-0C021B394F30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="" xmlns:a16="http://schemas.microsoft.com/office/drawing/2014/main" id="{E4E5596F-D8BE-AB90-82A0-8BBD15E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0370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small city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big road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big city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8443CC4-E1C2-99FB-CB13-3C1B8F9016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97830" y="904855"/>
            <a:ext cx="2813519" cy="2002129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0FF6A791-8A63-5E47-D719-0E689525EAA7}"/>
              </a:ext>
            </a:extLst>
          </p:cNvPr>
          <p:cNvSpPr txBox="1">
            <a:spLocks/>
          </p:cNvSpPr>
          <p:nvPr/>
        </p:nvSpPr>
        <p:spPr>
          <a:xfrm>
            <a:off x="7845172" y="3328139"/>
            <a:ext cx="3722437" cy="1055835"/>
          </a:xfrm>
          <a:prstGeom prst="roundRect">
            <a:avLst>
              <a:gd name="adj" fmla="val 9450"/>
            </a:avLst>
          </a:prstGeom>
          <a:solidFill>
            <a:srgbClr val="EB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city like?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330893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noisy road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noisy city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quiet road</a:t>
            </a:r>
          </a:p>
        </p:txBody>
      </p:sp>
      <p:sp>
        <p:nvSpPr>
          <p:cNvPr id="16" name="MsPham093608278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MsPham0936082789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0936082789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/>
              <a:t> 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353F89F-F804-8C1B-E7BD-B36A9694C4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9030" y="976853"/>
            <a:ext cx="2631118" cy="1858134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4DC154D7-C959-7B68-B52C-083CAD58DDC2}"/>
              </a:ext>
            </a:extLst>
          </p:cNvPr>
          <p:cNvSpPr txBox="1">
            <a:spLocks/>
          </p:cNvSpPr>
          <p:nvPr/>
        </p:nvSpPr>
        <p:spPr>
          <a:xfrm>
            <a:off x="7845172" y="3328139"/>
            <a:ext cx="3722437" cy="1055835"/>
          </a:xfrm>
          <a:prstGeom prst="roundRect">
            <a:avLst>
              <a:gd name="adj" fmla="val 9450"/>
            </a:avLst>
          </a:prstGeom>
          <a:solidFill>
            <a:srgbClr val="EB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road like?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165369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MsPham0936082789" descr="Shape&#10;&#10;Description automatically generated">
            <a:extLst>
              <a:ext uri="{FF2B5EF4-FFF2-40B4-BE49-F238E27FC236}">
                <a16:creationId xmlns="" xmlns:a16="http://schemas.microsoft.com/office/drawing/2014/main" id="{5DE9660B-DADF-BB6C-8B1A-42908680649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big street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busy street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quiet street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/>
          <p:cNvSpPr/>
          <p:nvPr/>
        </p:nvSpPr>
        <p:spPr>
          <a:xfrm>
            <a:off x="7743056" y="532875"/>
            <a:ext cx="4028398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78EF37-7C03-AB8F-F4D4-F38F6D4012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8975" y="872267"/>
            <a:ext cx="3018845" cy="215533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D0607673-3168-D8A2-F05C-5BCF5B23E3F1}"/>
              </a:ext>
            </a:extLst>
          </p:cNvPr>
          <p:cNvSpPr txBox="1">
            <a:spLocks/>
          </p:cNvSpPr>
          <p:nvPr/>
        </p:nvSpPr>
        <p:spPr>
          <a:xfrm>
            <a:off x="7845172" y="3328139"/>
            <a:ext cx="3722437" cy="1055835"/>
          </a:xfrm>
          <a:prstGeom prst="roundRect">
            <a:avLst>
              <a:gd name="adj" fmla="val 9450"/>
            </a:avLst>
          </a:prstGeom>
          <a:solidFill>
            <a:srgbClr val="EB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street like?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226015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MsPham0936082789" descr="Shape&#10;&#10;Description automatically generated">
            <a:extLst>
              <a:ext uri="{FF2B5EF4-FFF2-40B4-BE49-F238E27FC236}">
                <a16:creationId xmlns="" xmlns:a16="http://schemas.microsoft.com/office/drawing/2014/main" id="{D34A6253-0475-91FB-5252-702BC77AE26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noisy village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quiet village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quiet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moutain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/>
          <p:cNvSpPr/>
          <p:nvPr/>
        </p:nvSpPr>
        <p:spPr>
          <a:xfrm>
            <a:off x="7743055" y="532875"/>
            <a:ext cx="4016974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chemeClr val="tx1"/>
                </a:solidFill>
              </a:rPr>
              <a:t> 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6653C955-883C-BA1B-1C72-30D6999F71F6}"/>
              </a:ext>
            </a:extLst>
          </p:cNvPr>
          <p:cNvSpPr/>
          <p:nvPr/>
        </p:nvSpPr>
        <p:spPr>
          <a:xfrm>
            <a:off x="9115425" y="857250"/>
            <a:ext cx="142875" cy="4086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C68AA52-F3E9-5FAE-D76C-D6F4D76A0E0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406"/>
          <a:stretch/>
        </p:blipFill>
        <p:spPr>
          <a:xfrm>
            <a:off x="8508571" y="1075534"/>
            <a:ext cx="2392037" cy="1660772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="" xmlns:a16="http://schemas.microsoft.com/office/drawing/2014/main" id="{BB9CB93A-FB5A-FDDF-4FDD-9AF4935D0100}"/>
              </a:ext>
            </a:extLst>
          </p:cNvPr>
          <p:cNvSpPr txBox="1">
            <a:spLocks/>
          </p:cNvSpPr>
          <p:nvPr/>
        </p:nvSpPr>
        <p:spPr>
          <a:xfrm>
            <a:off x="7903047" y="3328139"/>
            <a:ext cx="3722437" cy="1055835"/>
          </a:xfrm>
          <a:prstGeom prst="roundRect">
            <a:avLst>
              <a:gd name="adj" fmla="val 9450"/>
            </a:avLst>
          </a:prstGeom>
          <a:solidFill>
            <a:srgbClr val="EB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village like?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73032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big road.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small town.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big city.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3AFE2783-2990-F501-2F05-805886D46E63}"/>
              </a:ext>
            </a:extLst>
          </p:cNvPr>
          <p:cNvSpPr txBox="1"/>
          <p:nvPr/>
        </p:nvSpPr>
        <p:spPr>
          <a:xfrm>
            <a:off x="8229633" y="2119019"/>
            <a:ext cx="2964958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 the city like?</a:t>
            </a:r>
          </a:p>
        </p:txBody>
      </p:sp>
    </p:spTree>
    <p:extLst>
      <p:ext uri="{BB962C8B-B14F-4D97-AF65-F5344CB8AC3E}">
        <p14:creationId xmlns:p14="http://schemas.microsoft.com/office/powerpoint/2010/main" val="390327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quiet village.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busy street.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noisy road.</a:t>
            </a:r>
          </a:p>
        </p:txBody>
      </p:sp>
      <p:sp>
        <p:nvSpPr>
          <p:cNvPr id="16" name="MsPham093608278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MsPham0936082789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0936082789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/>
              <a:t> 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="" xmlns:a16="http://schemas.microsoft.com/office/drawing/2014/main" id="{67438778-B62A-5542-E48B-05CD3DF999E1}"/>
              </a:ext>
            </a:extLst>
          </p:cNvPr>
          <p:cNvSpPr txBox="1"/>
          <p:nvPr/>
        </p:nvSpPr>
        <p:spPr>
          <a:xfrm>
            <a:off x="8229633" y="2119019"/>
            <a:ext cx="2964958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 the village like?</a:t>
            </a:r>
          </a:p>
        </p:txBody>
      </p:sp>
    </p:spTree>
    <p:extLst>
      <p:ext uri="{BB962C8B-B14F-4D97-AF65-F5344CB8AC3E}">
        <p14:creationId xmlns:p14="http://schemas.microsoft.com/office/powerpoint/2010/main" val="3624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busy road.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busy street.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busy city.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/>
          <p:cNvSpPr/>
          <p:nvPr/>
        </p:nvSpPr>
        <p:spPr>
          <a:xfrm>
            <a:off x="7743055" y="532875"/>
            <a:ext cx="4258445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FF1FE411-A652-8670-C92D-610CF01468DD}"/>
              </a:ext>
            </a:extLst>
          </p:cNvPr>
          <p:cNvSpPr txBox="1"/>
          <p:nvPr/>
        </p:nvSpPr>
        <p:spPr>
          <a:xfrm>
            <a:off x="8229633" y="2119019"/>
            <a:ext cx="2964958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 the street like?</a:t>
            </a:r>
          </a:p>
        </p:txBody>
      </p:sp>
    </p:spTree>
    <p:extLst>
      <p:ext uri="{BB962C8B-B14F-4D97-AF65-F5344CB8AC3E}">
        <p14:creationId xmlns:p14="http://schemas.microsoft.com/office/powerpoint/2010/main" val="31347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</a:t>
            </a:r>
          </a:p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 like?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</a:t>
            </a:r>
          </a:p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like?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</a:t>
            </a:r>
          </a:p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like?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2FAA546-6BB1-B202-7A21-2DDE281E8717}"/>
              </a:ext>
            </a:extLst>
          </p:cNvPr>
          <p:cNvSpPr txBox="1"/>
          <p:nvPr/>
        </p:nvSpPr>
        <p:spPr>
          <a:xfrm>
            <a:off x="8229633" y="2119019"/>
            <a:ext cx="2964958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a </a:t>
            </a:r>
          </a:p>
          <a:p>
            <a:pPr algn="ctr">
              <a:lnSpc>
                <a:spcPct val="100000"/>
              </a:lnSpc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noisy road.</a:t>
            </a:r>
          </a:p>
        </p:txBody>
      </p:sp>
    </p:spTree>
    <p:extLst>
      <p:ext uri="{BB962C8B-B14F-4D97-AF65-F5344CB8AC3E}">
        <p14:creationId xmlns:p14="http://schemas.microsoft.com/office/powerpoint/2010/main" val="182202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 descr="Shape&#10;&#10;Description automatically generated">
            <a:extLst>
              <a:ext uri="{FF2B5EF4-FFF2-40B4-BE49-F238E27FC236}">
                <a16:creationId xmlns="" xmlns:a16="http://schemas.microsoft.com/office/drawing/2014/main" id="{E6D16BB4-B9C0-F34A-DE4F-BE0F720CEF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4" name="MsPham093608278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14864" b="23833"/>
          <a:stretch/>
        </p:blipFill>
        <p:spPr>
          <a:xfrm>
            <a:off x="0" y="0"/>
            <a:ext cx="12230100" cy="4472609"/>
          </a:xfrm>
          <a:prstGeom prst="rect">
            <a:avLst/>
          </a:prstGeom>
        </p:spPr>
      </p:pic>
      <p:pic>
        <p:nvPicPr>
          <p:cNvPr id="17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pic>
        <p:nvPicPr>
          <p:cNvPr id="20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/>
          <a:srcRect b="22741"/>
          <a:stretch/>
        </p:blipFill>
        <p:spPr>
          <a:xfrm>
            <a:off x="3831034" y="4472610"/>
            <a:ext cx="3036071" cy="95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6CEF1A0-6AEB-82B9-15E6-3D231AB9526C}"/>
              </a:ext>
            </a:extLst>
          </p:cNvPr>
          <p:cNvGrpSpPr/>
          <p:nvPr/>
        </p:nvGrpSpPr>
        <p:grpSpPr>
          <a:xfrm>
            <a:off x="4650424" y="2098067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="" xmlns:a16="http://schemas.microsoft.com/office/drawing/2014/main" id="{C9C97C9E-ECF5-9547-9C28-3137966F5F95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="" xmlns:a16="http://schemas.microsoft.com/office/drawing/2014/main" id="{E8EF136F-AAA1-0E82-D4DD-0CF755A50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B7B773B-305D-C915-4CF8-8C82DBEAEA5E}"/>
              </a:ext>
            </a:extLst>
          </p:cNvPr>
          <p:cNvSpPr txBox="1"/>
          <p:nvPr/>
        </p:nvSpPr>
        <p:spPr>
          <a:xfrm>
            <a:off x="3245548" y="694823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https://www.youtube.com/watch?v=3EDzQeh7mWE</a:t>
            </a:r>
          </a:p>
        </p:txBody>
      </p:sp>
      <p:pic>
        <p:nvPicPr>
          <p:cNvPr id="5" name="Open Shut Them - Super Simple Songs">
            <a:hlinkClick r:id="" action="ppaction://media"/>
            <a:extLst>
              <a:ext uri="{FF2B5EF4-FFF2-40B4-BE49-F238E27FC236}">
                <a16:creationId xmlns="" xmlns:a16="http://schemas.microsoft.com/office/drawing/2014/main" id="{18E0DD3C-A167-DBE7-0165-34885ED5B8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7731" y="1558995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9CADBA5-99AA-89A4-9AFF-9B5EA5BFE7B4}"/>
              </a:ext>
            </a:extLst>
          </p:cNvPr>
          <p:cNvGrpSpPr/>
          <p:nvPr/>
        </p:nvGrpSpPr>
        <p:grpSpPr>
          <a:xfrm>
            <a:off x="10346456" y="443508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="" xmlns:a16="http://schemas.microsoft.com/office/drawing/2014/main" id="{7A993757-C809-4281-93F0-F85F7CA7D67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=""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=""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=""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E6365E22-38BB-24F7-DA36-503A21C84B66}"/>
              </a:ext>
            </a:extLst>
          </p:cNvPr>
          <p:cNvSpPr/>
          <p:nvPr/>
        </p:nvSpPr>
        <p:spPr>
          <a:xfrm rot="18769757">
            <a:off x="1050227" y="4004386"/>
            <a:ext cx="528320" cy="41823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="" xmlns:a16="http://schemas.microsoft.com/office/drawing/2014/main" id="{50165C22-E448-C1E8-3D0B-8FD0E1B45101}"/>
              </a:ext>
            </a:extLst>
          </p:cNvPr>
          <p:cNvSpPr txBox="1">
            <a:spLocks/>
          </p:cNvSpPr>
          <p:nvPr/>
        </p:nvSpPr>
        <p:spPr>
          <a:xfrm>
            <a:off x="4257041" y="1144228"/>
            <a:ext cx="1920240" cy="561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F2B340E-6797-7945-F599-B5CF8320AB89}"/>
              </a:ext>
            </a:extLst>
          </p:cNvPr>
          <p:cNvGrpSpPr/>
          <p:nvPr/>
        </p:nvGrpSpPr>
        <p:grpSpPr>
          <a:xfrm>
            <a:off x="8987999" y="1865611"/>
            <a:ext cx="2229857" cy="1196246"/>
            <a:chOff x="8987999" y="1865611"/>
            <a:chExt cx="2229857" cy="1196246"/>
          </a:xfrm>
        </p:grpSpPr>
        <p:sp>
          <p:nvSpPr>
            <p:cNvPr id="16" name="Mspham-0936082789">
              <a:extLst>
                <a:ext uri="{FF2B5EF4-FFF2-40B4-BE49-F238E27FC236}">
                  <a16:creationId xmlns="" xmlns:a16="http://schemas.microsoft.com/office/drawing/2014/main" id="{B025FE37-8070-CE68-115B-C3848D62454A}"/>
                </a:ext>
              </a:extLst>
            </p:cNvPr>
            <p:cNvSpPr txBox="1">
              <a:spLocks/>
            </p:cNvSpPr>
            <p:nvPr/>
          </p:nvSpPr>
          <p:spPr>
            <a:xfrm>
              <a:off x="8987999" y="2500834"/>
              <a:ext cx="2229857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busy street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="" xmlns:a16="http://schemas.microsoft.com/office/drawing/2014/main" id="{DC94B1BC-C180-9D26-60C6-5DF5CF3D6C85}"/>
                </a:ext>
              </a:extLst>
            </p:cNvPr>
            <p:cNvSpPr txBox="1">
              <a:spLocks/>
            </p:cNvSpPr>
            <p:nvPr/>
          </p:nvSpPr>
          <p:spPr>
            <a:xfrm>
              <a:off x="9716595" y="1865611"/>
              <a:ext cx="1093645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291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9CADBA5-99AA-89A4-9AFF-9B5EA5BFE7B4}"/>
              </a:ext>
            </a:extLst>
          </p:cNvPr>
          <p:cNvGrpSpPr/>
          <p:nvPr/>
        </p:nvGrpSpPr>
        <p:grpSpPr>
          <a:xfrm>
            <a:off x="10346456" y="443508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="" xmlns:a16="http://schemas.microsoft.com/office/drawing/2014/main" id="{7A993757-C809-4281-93F0-F85F7CA7D67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=""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=""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=""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E6365E22-38BB-24F7-DA36-503A21C84B66}"/>
              </a:ext>
            </a:extLst>
          </p:cNvPr>
          <p:cNvSpPr/>
          <p:nvPr/>
        </p:nvSpPr>
        <p:spPr>
          <a:xfrm rot="2214964">
            <a:off x="3215425" y="3369864"/>
            <a:ext cx="528320" cy="41823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="" xmlns:a16="http://schemas.microsoft.com/office/drawing/2014/main" id="{50165C22-E448-C1E8-3D0B-8FD0E1B45101}"/>
              </a:ext>
            </a:extLst>
          </p:cNvPr>
          <p:cNvSpPr txBox="1">
            <a:spLocks/>
          </p:cNvSpPr>
          <p:nvPr/>
        </p:nvSpPr>
        <p:spPr>
          <a:xfrm>
            <a:off x="4257041" y="1144228"/>
            <a:ext cx="1920240" cy="561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F2B340E-6797-7945-F599-B5CF8320AB89}"/>
              </a:ext>
            </a:extLst>
          </p:cNvPr>
          <p:cNvGrpSpPr/>
          <p:nvPr/>
        </p:nvGrpSpPr>
        <p:grpSpPr>
          <a:xfrm>
            <a:off x="8659183" y="1865611"/>
            <a:ext cx="2558673" cy="1196246"/>
            <a:chOff x="8659183" y="1865611"/>
            <a:chExt cx="2558673" cy="1196246"/>
          </a:xfrm>
        </p:grpSpPr>
        <p:sp>
          <p:nvSpPr>
            <p:cNvPr id="16" name="Mspham-0936082789">
              <a:extLst>
                <a:ext uri="{FF2B5EF4-FFF2-40B4-BE49-F238E27FC236}">
                  <a16:creationId xmlns="" xmlns:a16="http://schemas.microsoft.com/office/drawing/2014/main" id="{B025FE37-8070-CE68-115B-C3848D62454A}"/>
                </a:ext>
              </a:extLst>
            </p:cNvPr>
            <p:cNvSpPr txBox="1">
              <a:spLocks/>
            </p:cNvSpPr>
            <p:nvPr/>
          </p:nvSpPr>
          <p:spPr>
            <a:xfrm>
              <a:off x="8659183" y="2500834"/>
              <a:ext cx="2558673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quiet village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="" xmlns:a16="http://schemas.microsoft.com/office/drawing/2014/main" id="{DC94B1BC-C180-9D26-60C6-5DF5CF3D6C85}"/>
                </a:ext>
              </a:extLst>
            </p:cNvPr>
            <p:cNvSpPr txBox="1">
              <a:spLocks/>
            </p:cNvSpPr>
            <p:nvPr/>
          </p:nvSpPr>
          <p:spPr>
            <a:xfrm>
              <a:off x="9716595" y="1865611"/>
              <a:ext cx="1093645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649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9CADBA5-99AA-89A4-9AFF-9B5EA5BFE7B4}"/>
              </a:ext>
            </a:extLst>
          </p:cNvPr>
          <p:cNvGrpSpPr/>
          <p:nvPr/>
        </p:nvGrpSpPr>
        <p:grpSpPr>
          <a:xfrm>
            <a:off x="10346456" y="443508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="" xmlns:a16="http://schemas.microsoft.com/office/drawing/2014/main" id="{7A993757-C809-4281-93F0-F85F7CA7D67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=""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=""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=""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E6365E22-38BB-24F7-DA36-503A21C84B66}"/>
              </a:ext>
            </a:extLst>
          </p:cNvPr>
          <p:cNvSpPr/>
          <p:nvPr/>
        </p:nvSpPr>
        <p:spPr>
          <a:xfrm rot="2214964">
            <a:off x="5831840" y="2578003"/>
            <a:ext cx="528320" cy="41823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="" xmlns:a16="http://schemas.microsoft.com/office/drawing/2014/main" id="{50165C22-E448-C1E8-3D0B-8FD0E1B45101}"/>
              </a:ext>
            </a:extLst>
          </p:cNvPr>
          <p:cNvSpPr txBox="1">
            <a:spLocks/>
          </p:cNvSpPr>
          <p:nvPr/>
        </p:nvSpPr>
        <p:spPr>
          <a:xfrm>
            <a:off x="4257041" y="1144228"/>
            <a:ext cx="1920240" cy="561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F2B340E-6797-7945-F599-B5CF8320AB89}"/>
              </a:ext>
            </a:extLst>
          </p:cNvPr>
          <p:cNvGrpSpPr/>
          <p:nvPr/>
        </p:nvGrpSpPr>
        <p:grpSpPr>
          <a:xfrm>
            <a:off x="8659183" y="1865611"/>
            <a:ext cx="2558673" cy="1196246"/>
            <a:chOff x="8659183" y="1865611"/>
            <a:chExt cx="2558673" cy="1196246"/>
          </a:xfrm>
        </p:grpSpPr>
        <p:sp>
          <p:nvSpPr>
            <p:cNvPr id="16" name="Mspham-0936082789">
              <a:extLst>
                <a:ext uri="{FF2B5EF4-FFF2-40B4-BE49-F238E27FC236}">
                  <a16:creationId xmlns="" xmlns:a16="http://schemas.microsoft.com/office/drawing/2014/main" id="{B025FE37-8070-CE68-115B-C3848D62454A}"/>
                </a:ext>
              </a:extLst>
            </p:cNvPr>
            <p:cNvSpPr txBox="1">
              <a:spLocks/>
            </p:cNvSpPr>
            <p:nvPr/>
          </p:nvSpPr>
          <p:spPr>
            <a:xfrm>
              <a:off x="8659183" y="2500834"/>
              <a:ext cx="2558673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noisy road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="" xmlns:a16="http://schemas.microsoft.com/office/drawing/2014/main" id="{DC94B1BC-C180-9D26-60C6-5DF5CF3D6C85}"/>
                </a:ext>
              </a:extLst>
            </p:cNvPr>
            <p:cNvSpPr txBox="1">
              <a:spLocks/>
            </p:cNvSpPr>
            <p:nvPr/>
          </p:nvSpPr>
          <p:spPr>
            <a:xfrm>
              <a:off x="9716595" y="1865611"/>
              <a:ext cx="1093645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31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9CADBA5-99AA-89A4-9AFF-9B5EA5BFE7B4}"/>
              </a:ext>
            </a:extLst>
          </p:cNvPr>
          <p:cNvGrpSpPr/>
          <p:nvPr/>
        </p:nvGrpSpPr>
        <p:grpSpPr>
          <a:xfrm>
            <a:off x="10346456" y="443508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="" xmlns:a16="http://schemas.microsoft.com/office/drawing/2014/main" id="{7A993757-C809-4281-93F0-F85F7CA7D67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=""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=""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=""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E6365E22-38BB-24F7-DA36-503A21C84B66}"/>
              </a:ext>
            </a:extLst>
          </p:cNvPr>
          <p:cNvSpPr/>
          <p:nvPr/>
        </p:nvSpPr>
        <p:spPr>
          <a:xfrm rot="2214964">
            <a:off x="8830565" y="3587025"/>
            <a:ext cx="528320" cy="41823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="" xmlns:a16="http://schemas.microsoft.com/office/drawing/2014/main" id="{50165C22-E448-C1E8-3D0B-8FD0E1B45101}"/>
              </a:ext>
            </a:extLst>
          </p:cNvPr>
          <p:cNvSpPr txBox="1">
            <a:spLocks/>
          </p:cNvSpPr>
          <p:nvPr/>
        </p:nvSpPr>
        <p:spPr>
          <a:xfrm>
            <a:off x="4257041" y="1144228"/>
            <a:ext cx="1920240" cy="561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F2B340E-6797-7945-F599-B5CF8320AB89}"/>
              </a:ext>
            </a:extLst>
          </p:cNvPr>
          <p:cNvGrpSpPr/>
          <p:nvPr/>
        </p:nvGrpSpPr>
        <p:grpSpPr>
          <a:xfrm>
            <a:off x="8659183" y="1865611"/>
            <a:ext cx="2558673" cy="1196246"/>
            <a:chOff x="8659183" y="1865611"/>
            <a:chExt cx="2558673" cy="1196246"/>
          </a:xfrm>
        </p:grpSpPr>
        <p:sp>
          <p:nvSpPr>
            <p:cNvPr id="16" name="Mspham-0936082789">
              <a:extLst>
                <a:ext uri="{FF2B5EF4-FFF2-40B4-BE49-F238E27FC236}">
                  <a16:creationId xmlns="" xmlns:a16="http://schemas.microsoft.com/office/drawing/2014/main" id="{B025FE37-8070-CE68-115B-C3848D62454A}"/>
                </a:ext>
              </a:extLst>
            </p:cNvPr>
            <p:cNvSpPr txBox="1">
              <a:spLocks/>
            </p:cNvSpPr>
            <p:nvPr/>
          </p:nvSpPr>
          <p:spPr>
            <a:xfrm>
              <a:off x="8659183" y="2500834"/>
              <a:ext cx="2558673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big city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="" xmlns:a16="http://schemas.microsoft.com/office/drawing/2014/main" id="{DC94B1BC-C180-9D26-60C6-5DF5CF3D6C85}"/>
                </a:ext>
              </a:extLst>
            </p:cNvPr>
            <p:cNvSpPr txBox="1">
              <a:spLocks/>
            </p:cNvSpPr>
            <p:nvPr/>
          </p:nvSpPr>
          <p:spPr>
            <a:xfrm>
              <a:off x="9716595" y="1865611"/>
              <a:ext cx="1093645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629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9CADBA5-99AA-89A4-9AFF-9B5EA5BFE7B4}"/>
              </a:ext>
            </a:extLst>
          </p:cNvPr>
          <p:cNvGrpSpPr/>
          <p:nvPr/>
        </p:nvGrpSpPr>
        <p:grpSpPr>
          <a:xfrm>
            <a:off x="10346456" y="443508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="" xmlns:a16="http://schemas.microsoft.com/office/drawing/2014/main" id="{7A993757-C809-4281-93F0-F85F7CA7D67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=""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=""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=""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55605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=""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=""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=""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=""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7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46897" y="5066693"/>
            <a:ext cx="3503198" cy="690390"/>
            <a:chOff x="4336399" y="4819083"/>
            <a:chExt cx="4288685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=""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=""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6399" y="4819083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8A45402-3B92-6F7C-0E04-EE0ACEBEDE92}"/>
              </a:ext>
            </a:extLst>
          </p:cNvPr>
          <p:cNvGrpSpPr>
            <a:grpSpLocks/>
          </p:cNvGrpSpPr>
          <p:nvPr/>
        </p:nvGrpSpPr>
        <p:grpSpPr>
          <a:xfrm>
            <a:off x="629390" y="4473926"/>
            <a:ext cx="10990016" cy="1953189"/>
            <a:chOff x="-7514789" y="4508126"/>
            <a:chExt cx="17966387" cy="3193058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4F95FDE9-0E1F-F171-1E63-54BF0DE3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514789" y="4530989"/>
              <a:ext cx="4313294" cy="317019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6006C68C-3245-D4E9-5210-E1CB05C9A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905332" y="4546230"/>
              <a:ext cx="4237087" cy="31549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46B76A6F-C03B-2F58-878F-0F852E73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7918" y="4561471"/>
              <a:ext cx="4252328" cy="31397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A3C11A12-B17D-8740-0216-EA31EFADA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6408" y="4508126"/>
              <a:ext cx="4275190" cy="3193058"/>
            </a:xfrm>
            <a:prstGeom prst="rect">
              <a:avLst/>
            </a:prstGeom>
          </p:spPr>
        </p:pic>
      </p:grpSp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58226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=""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587" y="667594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Mspham-0936082789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599992" y="1991818"/>
            <a:ext cx="1428866" cy="25082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257502" y="586682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(______ như thế nào?)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724646" y="1374670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(Đó là ____)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037287" y="1991818"/>
            <a:ext cx="4003523" cy="255668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1395763" cy="255973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4125855" cy="248210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spham-0936082789">
            <a:extLst>
              <a:ext uri="{FF2B5EF4-FFF2-40B4-BE49-F238E27FC236}">
                <a16:creationId xmlns="" xmlns:a16="http://schemas.microsoft.com/office/drawing/2014/main" id="{C76E53EE-D13A-85D5-98F0-24D73ED38771}"/>
              </a:ext>
            </a:extLst>
          </p:cNvPr>
          <p:cNvSpPr txBox="1">
            <a:spLocks/>
          </p:cNvSpPr>
          <p:nvPr/>
        </p:nvSpPr>
        <p:spPr>
          <a:xfrm>
            <a:off x="3800214" y="616669"/>
            <a:ext cx="4457289" cy="64008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C7565123-EBAD-782B-8BBD-D59CF8B5698C}"/>
              </a:ext>
            </a:extLst>
          </p:cNvPr>
          <p:cNvSpPr txBox="1">
            <a:spLocks/>
          </p:cNvSpPr>
          <p:nvPr/>
        </p:nvSpPr>
        <p:spPr>
          <a:xfrm>
            <a:off x="3800213" y="1351738"/>
            <a:ext cx="4457289" cy="64008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=""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=""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=""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="" xmlns:a16="http://schemas.microsoft.com/office/drawing/2014/main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="" xmlns:a16="http://schemas.microsoft.com/office/drawing/2014/main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C901E3ED-5D27-435B-BD74-8E5D359305E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=""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=""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=""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556588" y="3208015"/>
            <a:ext cx="914400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19900" b="1">
              <a:ln w="9525">
                <a:solidFill>
                  <a:srgbClr val="FFFF99"/>
                </a:solidFill>
                <a:prstDash val="solid"/>
              </a:ln>
              <a:solidFill>
                <a:srgbClr val="0097B2"/>
              </a:solidFill>
              <a:effectLst>
                <a:outerShdw blurRad="12700" dist="38100" dir="2700000" algn="tl" rotWithShape="0">
                  <a:srgbClr val="FFFF00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=""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153919" y="3091453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bận rộn, nhộn nhịp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06962" y="2403113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/>
              <a:t>/ˈbɪzi/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618545" y="149150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busy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=""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D498ADB-97ED-5A2A-09C5-A745B3863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2137" y="2155979"/>
            <a:ext cx="4196415" cy="2996067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="" xmlns:a16="http://schemas.microsoft.com/office/drawing/2014/main" id="{20958F60-051D-61D7-0B5B-E20B5397F043}"/>
              </a:ext>
            </a:extLst>
          </p:cNvPr>
          <p:cNvSpPr/>
          <p:nvPr/>
        </p:nvSpPr>
        <p:spPr>
          <a:xfrm>
            <a:off x="7153919" y="5152046"/>
            <a:ext cx="4032241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phố nhộn nhịp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="" xmlns:a16="http://schemas.microsoft.com/office/drawing/2014/main" id="{F0F58ED1-7CBE-8709-D7CB-4255333A79C7}"/>
              </a:ext>
            </a:extLst>
          </p:cNvPr>
          <p:cNvSpPr txBox="1"/>
          <p:nvPr/>
        </p:nvSpPr>
        <p:spPr>
          <a:xfrm>
            <a:off x="6740465" y="416256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 busy street</a:t>
            </a:r>
          </a:p>
        </p:txBody>
      </p:sp>
      <p:pic>
        <p:nvPicPr>
          <p:cNvPr id="12" name="busy__us_2">
            <a:hlinkClick r:id="" action="ppaction://media"/>
            <a:extLst>
              <a:ext uri="{FF2B5EF4-FFF2-40B4-BE49-F238E27FC236}">
                <a16:creationId xmlns="" xmlns:a16="http://schemas.microsoft.com/office/drawing/2014/main" id="{C55C3439-E5A2-AF87-4BE7-3B3E5A519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0286" y="444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6" grpId="0"/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144510" y="2978919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 tĩnh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697553" y="2290579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Bef>
                <a:spcPts val="55"/>
              </a:spcBef>
              <a:spcAft>
                <a:spcPts val="800"/>
              </a:spcAft>
            </a:pPr>
            <a:r>
              <a:rPr lang="en-US" sz="2800"/>
              <a:t>/ˈkwaɪət/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609136" y="1378968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quiet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=""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129C049-EBC0-C4D4-C4C9-F6C9A2DAF2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06"/>
          <a:stretch/>
        </p:blipFill>
        <p:spPr>
          <a:xfrm>
            <a:off x="1305457" y="2272220"/>
            <a:ext cx="4360656" cy="302756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C1827DC9-739C-B423-B05B-23A4B59DDA08}"/>
              </a:ext>
            </a:extLst>
          </p:cNvPr>
          <p:cNvSpPr/>
          <p:nvPr/>
        </p:nvSpPr>
        <p:spPr>
          <a:xfrm>
            <a:off x="7315989" y="5260384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làng yên tĩnh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DB6CB148-7EBA-1C4B-35FD-1FF22E860765}"/>
              </a:ext>
            </a:extLst>
          </p:cNvPr>
          <p:cNvSpPr txBox="1"/>
          <p:nvPr/>
        </p:nvSpPr>
        <p:spPr>
          <a:xfrm>
            <a:off x="6780616" y="4153883"/>
            <a:ext cx="482600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>
                <a:latin typeface=".VnAvant" panose="020B7200000000000000" pitchFamily="34" charset="0"/>
              </a:rPr>
              <a:t>a quiet village</a:t>
            </a:r>
          </a:p>
        </p:txBody>
      </p:sp>
      <p:pic>
        <p:nvPicPr>
          <p:cNvPr id="6" name="quiet__us_1">
            <a:hlinkClick r:id="" action="ppaction://media"/>
            <a:extLst>
              <a:ext uri="{FF2B5EF4-FFF2-40B4-BE49-F238E27FC236}">
                <a16:creationId xmlns="" xmlns:a16="http://schemas.microsoft.com/office/drawing/2014/main" id="{4810386F-E2B6-7A07-5612-67FA1542F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3868" y="3124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2" grpId="0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66374" y="2916284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 ào, huyên náo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819417" y="2227944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/>
              <a:t>/ˈnɔɪzi/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31000" y="131633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noisy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=""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82739A-0396-F701-4565-616418219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502" y="1960334"/>
            <a:ext cx="4796498" cy="3387357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97F50922-9B39-ED97-2930-07C9AC2C77F4}"/>
              </a:ext>
            </a:extLst>
          </p:cNvPr>
          <p:cNvSpPr/>
          <p:nvPr/>
        </p:nvSpPr>
        <p:spPr>
          <a:xfrm>
            <a:off x="7438499" y="4866573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đường ồn ào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67DCC7B1-6B70-47FD-181F-BE59006095FD}"/>
              </a:ext>
            </a:extLst>
          </p:cNvPr>
          <p:cNvSpPr txBox="1"/>
          <p:nvPr/>
        </p:nvSpPr>
        <p:spPr>
          <a:xfrm>
            <a:off x="6903126" y="397387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 noisy road</a:t>
            </a:r>
          </a:p>
        </p:txBody>
      </p:sp>
      <p:pic>
        <p:nvPicPr>
          <p:cNvPr id="6" name="noisy__us_1">
            <a:hlinkClick r:id="" action="ppaction://media"/>
            <a:extLst>
              <a:ext uri="{FF2B5EF4-FFF2-40B4-BE49-F238E27FC236}">
                <a16:creationId xmlns="" xmlns:a16="http://schemas.microsoft.com/office/drawing/2014/main" id="{64BFE930-8D51-1970-6879-761272415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33825" y="23997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2" grpId="0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24565" y="2787553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To, lớn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77608" y="2102675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/ˈbɪg/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689191" y="118760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big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=""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=""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10B0DB7-B0EE-C9E2-E7C5-31FCD17DC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5773" y="1630393"/>
            <a:ext cx="5129012" cy="364985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4A422D41-F767-2690-0855-5E53937AEA51}"/>
              </a:ext>
            </a:extLst>
          </p:cNvPr>
          <p:cNvSpPr/>
          <p:nvPr/>
        </p:nvSpPr>
        <p:spPr>
          <a:xfrm>
            <a:off x="7380766" y="4942704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phố lớn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60F65711-6C68-97F1-9FD3-1A9A256DDE7F}"/>
              </a:ext>
            </a:extLst>
          </p:cNvPr>
          <p:cNvSpPr txBox="1"/>
          <p:nvPr/>
        </p:nvSpPr>
        <p:spPr>
          <a:xfrm>
            <a:off x="6845392" y="392432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 big city</a:t>
            </a:r>
          </a:p>
        </p:txBody>
      </p:sp>
      <p:pic>
        <p:nvPicPr>
          <p:cNvPr id="6" name="big__us_1">
            <a:hlinkClick r:id="" action="ppaction://media"/>
            <a:extLst>
              <a:ext uri="{FF2B5EF4-FFF2-40B4-BE49-F238E27FC236}">
                <a16:creationId xmlns="" xmlns:a16="http://schemas.microsoft.com/office/drawing/2014/main" id="{43D0341F-3A99-F6B3-F1FE-D2EA76535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96052" y="14881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2" grpId="0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DF0528F6-1A29-F946-06BF-D873D911EB4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312160" y="1443785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busy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312160" y="4075011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big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312160" y="2759398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quiet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3312160" y="5390624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noisy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=""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060192" y="1443785"/>
            <a:ext cx="571524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: bận rộn, nhộn nhịp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=""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060192" y="4075011"/>
            <a:ext cx="4856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To, lớn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=""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060192" y="2759398"/>
            <a:ext cx="4856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Yên tĩnh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=""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6060192" y="5390624"/>
            <a:ext cx="4856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Ồn ào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="" xmlns:a16="http://schemas.microsoft.com/office/drawing/2014/main" id="{865FDA02-A248-7911-655D-06B69442C4C2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2" grpId="0" animBg="1"/>
      <p:bldP spid="12" grpId="1" animBg="1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688</Words>
  <Application>Microsoft Office PowerPoint</Application>
  <PresentationFormat>Widescreen</PresentationFormat>
  <Paragraphs>241</Paragraphs>
  <Slides>37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.VnAvant</vt:lpstr>
      <vt:lpstr>.VnCooper</vt:lpstr>
      <vt:lpstr>Arial</vt:lpstr>
      <vt:lpstr>Bookman Old Style</vt:lpstr>
      <vt:lpstr>Calibri</vt:lpstr>
      <vt:lpstr>Calibri Light</vt:lpstr>
      <vt:lpstr>Comic Sans MS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4</cp:revision>
  <dcterms:created xsi:type="dcterms:W3CDTF">2023-09-26T02:29:03Z</dcterms:created>
  <dcterms:modified xsi:type="dcterms:W3CDTF">2025-02-04T07:44:14Z</dcterms:modified>
</cp:coreProperties>
</file>