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342" r:id="rId2"/>
    <p:sldId id="2007577340" r:id="rId3"/>
    <p:sldId id="454" r:id="rId4"/>
    <p:sldId id="2007577341" r:id="rId5"/>
    <p:sldId id="2007577354" r:id="rId6"/>
    <p:sldId id="484" r:id="rId7"/>
    <p:sldId id="567" r:id="rId8"/>
    <p:sldId id="1428" r:id="rId9"/>
    <p:sldId id="1429" r:id="rId10"/>
    <p:sldId id="1423" r:id="rId11"/>
    <p:sldId id="1420" r:id="rId12"/>
    <p:sldId id="1422" r:id="rId13"/>
    <p:sldId id="1426" r:id="rId14"/>
    <p:sldId id="1421" r:id="rId15"/>
    <p:sldId id="1424" r:id="rId16"/>
    <p:sldId id="1425" r:id="rId17"/>
    <p:sldId id="1430" r:id="rId18"/>
    <p:sldId id="2007577353" r:id="rId19"/>
    <p:sldId id="569" r:id="rId20"/>
    <p:sldId id="20075773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96844-9616-420C-BE78-7C69C0D555D4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CBD1C-0A7E-4B09-9A16-109401D32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8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6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5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2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8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4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0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8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21395-67B3-4E56-966C-B8DAE3BD49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00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53987-1FC4-82D9-F3B6-566E2858C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F03FE0-6EDF-4F8F-BBDC-44C18A1D8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A20B76-55ED-5498-04BC-5E58C05A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19B4E-C93C-2EB1-40E1-9F0CAA79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306872-8983-6462-4012-71514C55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1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6018E-13D8-9167-4753-C33CB75C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418FFC-5A35-D6B1-11AA-69AB23AF0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4FB3C7-05D5-04BD-81C5-CB9017F2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C6196E-F2FB-894B-7149-BE2E60B7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BB5A72-0E9C-1D53-6265-D0456CEA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5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3521DDF-4530-8F53-29BE-8BD9761A4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CF1DD5-4A64-5A2D-52CA-E9B9C4B21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7170AF-E3FD-6485-DD76-B68918D5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53010C-596C-86DC-0E15-F8F3F804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7BFD3-131D-16E3-5873-BCBF2B1A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218C44-37B6-ABA9-0ECA-2D128B8A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3DF990-CD11-8245-AFF4-3CA03B2DF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254FE8-1BBE-64A9-999B-76AF55F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8E748-8C4B-B027-265A-2E0FD5DE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4E1A7-7364-453B-3579-B25BFDC1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5AE62-2589-B723-E9EF-EA82F80D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DE2F2C-5EF3-3080-8B65-8AA89572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7B2EC5-B7D2-119D-1BB0-E37C5755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384C73-260B-7D4E-804C-CAE3CEBB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C96AE1-B4D5-D00F-6AFA-287CBFBD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5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F334C-B994-87A4-2A8F-5462C1B1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41BE66-DDA7-DC84-8A2F-B16559AC5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800B7E-8F41-3E3F-7A63-5AF363357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13D780-6D00-EF00-6126-358F1DA2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1D1B15-76A4-7B2A-7898-882BC44C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8AB632-7EB3-194E-8155-12A415EC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06F514-C98C-B546-EB05-47EFC8D1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E896BF-3FA9-AA55-C7DE-A53FEAEA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070A60C-CCDE-011B-3BA3-7B2F395B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6E95A8-D89E-29BA-583E-79AA10313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D1C65A7-EE29-4907-1FF8-6C197F9FF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85E421-F87E-58A2-BC2D-6AF57D0D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B12BAC8-0ACA-D0DC-B00B-5A27AA58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5ED33D-6638-8A24-B8CC-7CBF267C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92F5C-49B2-31A1-F2FE-730F93E59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238F0D-8D3E-71AD-E779-762C4846C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FB8206-2EB1-311C-EA23-B1E2079F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BD9205-7CBC-6893-EFC6-D9186806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C88369-2DF1-9D1B-5FE2-9B61DED9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12FDC14-F30E-1F02-1784-E98A8447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C1E4AA-6403-2E46-DA0C-1C921FB1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2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B06251-7348-E712-FC33-67B4ADD9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D6DE48-E67B-A528-2D60-E5AA73D48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4428C3-55D8-4F93-5225-FEC8A842D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5D9F5E-E0E2-B817-5F24-0D104246A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9DDEFA-FAD2-CB0C-AF22-69944B96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0F4222-F99A-001A-73BE-32A13911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03D09B-7B44-BDEC-33B3-3668242F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35BD8D-2BAD-6724-1CAC-07511B700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1B7B5-B844-45B0-0388-077B0C538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E459F7-BC12-F137-859C-955D3406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6D5DF5-0611-FAD4-9FAC-0CEC68F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CF411A-8D5B-72A8-DDC5-1E5CC47A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95EC9BA-A4CE-C907-4871-92BCBE6E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E67789-77F3-ABFC-192D-1A67C39A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722DB8-C80D-7A68-07A4-325CF4FF4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0F40-4506-468C-85BE-5991579CCB73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71EB4-5401-D90A-D271-D824B9C76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33BD78-66E2-4C69-27D3-B3F115DC8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8ED07-6F4C-44F7-BED9-DCC04F2DA12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1EF6154E-F657-A1BC-7C9F-7A7A3840D5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5.png"/><Relationship Id="rId5" Type="http://schemas.openxmlformats.org/officeDocument/2006/relationships/audio" Target="../media/audio4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xmlns="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xmlns="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34635F-7CCE-066B-AD76-7A1871B4D1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3850513" y="43693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xmlns="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xmlns="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21ED84-94A2-F457-1648-421D2D249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0326" y="1123178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6AEBACD3-8574-2E23-0DAF-5DE05782A199}"/>
              </a:ext>
            </a:extLst>
          </p:cNvPr>
          <p:cNvSpPr txBox="1">
            <a:spLocks/>
          </p:cNvSpPr>
          <p:nvPr/>
        </p:nvSpPr>
        <p:spPr>
          <a:xfrm>
            <a:off x="5290331" y="1294623"/>
            <a:ext cx="54509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CBD4DAF1-23E6-E51D-449B-1EC24C1A009A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51B8BD7A-5128-0217-20F6-2E7519EADED8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35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69F5E01C-2D6C-8979-0EBE-74FDF40269FF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Road. </a:t>
            </a:r>
          </a:p>
        </p:txBody>
      </p:sp>
    </p:spTree>
    <p:extLst>
      <p:ext uri="{BB962C8B-B14F-4D97-AF65-F5344CB8AC3E}">
        <p14:creationId xmlns:p14="http://schemas.microsoft.com/office/powerpoint/2010/main" val="82351547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DAB32B-19C6-7ADA-44DB-98EA14CD6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xmlns="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xmlns="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2CE531-6AD4-7703-A2EF-29D35B0EA1FC}"/>
              </a:ext>
            </a:extLst>
          </p:cNvPr>
          <p:cNvPicPr/>
          <p:nvPr/>
        </p:nvPicPr>
        <p:blipFill rotWithShape="1">
          <a:blip r:embed="rId10"/>
          <a:srcRect l="50405" t="-8" r="24703" b="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5F9AE893-6E2D-C08E-B2C0-FAB0462C4530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0272CD36-A64E-B033-BA05-40E014DCC39C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376354B8-5E9F-EE83-FBE3-DB4562F91BF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C8A2F469-0E15-1581-7151-9B0BE75C5EF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15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Road. </a:t>
            </a:r>
          </a:p>
        </p:txBody>
      </p:sp>
    </p:spTree>
    <p:extLst>
      <p:ext uri="{BB962C8B-B14F-4D97-AF65-F5344CB8AC3E}">
        <p14:creationId xmlns:p14="http://schemas.microsoft.com/office/powerpoint/2010/main" val="35745849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C518D5-477A-E89B-05E7-485E3DED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xmlns="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7" y="5095070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xmlns="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72" y="4823470"/>
            <a:ext cx="1084738" cy="10833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7912917" y="4472414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E544AA-1569-5E8C-AA07-C6CF133CE806}"/>
              </a:ext>
            </a:extLst>
          </p:cNvPr>
          <p:cNvPicPr/>
          <p:nvPr/>
        </p:nvPicPr>
        <p:blipFill rotWithShape="1">
          <a:blip r:embed="rId10"/>
          <a:srcRect l="25469" t="-2089" r="49639" b="2089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F803EBA9-799E-44E9-81EE-39401E49DD37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B24A4226-E324-8EC8-6AB5-B2211E2421B1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 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AC65115-06A0-923D-F777-920FA03475C4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Road.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0BB0E8D9-1241-B1A8-B7B1-69C2BFD0CCB4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Hieu Street. </a:t>
            </a:r>
          </a:p>
        </p:txBody>
      </p:sp>
    </p:spTree>
    <p:extLst>
      <p:ext uri="{BB962C8B-B14F-4D97-AF65-F5344CB8AC3E}">
        <p14:creationId xmlns:p14="http://schemas.microsoft.com/office/powerpoint/2010/main" val="2363271287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52B2DC-05D0-B591-4041-38D384195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4574967" y="44220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43" y="5070736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83" y="4760572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xmlns="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xmlns="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10709E-5902-4093-5DC6-1A75E609D0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232184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FD64404-E7D0-C485-09DE-26433EE2FF38}"/>
              </a:ext>
            </a:extLst>
          </p:cNvPr>
          <p:cNvSpPr txBox="1">
            <a:spLocks/>
          </p:cNvSpPr>
          <p:nvPr/>
        </p:nvSpPr>
        <p:spPr>
          <a:xfrm>
            <a:off x="4935296" y="1294623"/>
            <a:ext cx="5541096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466838AD-4793-CE6F-4C78-6CDF51A8C963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35319B7A-BEA1-06E4-720F-8B0699C56F83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F89618F9-63D3-4FEA-4ABE-DFBC512CB185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Street. </a:t>
            </a:r>
          </a:p>
        </p:txBody>
      </p:sp>
    </p:spTree>
    <p:extLst>
      <p:ext uri="{BB962C8B-B14F-4D97-AF65-F5344CB8AC3E}">
        <p14:creationId xmlns:p14="http://schemas.microsoft.com/office/powerpoint/2010/main" val="2991204886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6784 -0.30972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20E4DC-88BC-7DA6-1DAC-F9F513394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3814290" y="435598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" y="5016985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4" y="4718548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xmlns="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xmlns="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8E29C8-1B6E-22D4-5171-560C2E32AC22}"/>
              </a:ext>
            </a:extLst>
          </p:cNvPr>
          <p:cNvPicPr/>
          <p:nvPr/>
        </p:nvPicPr>
        <p:blipFill rotWithShape="1">
          <a:blip r:embed="rId10"/>
          <a:srcRect l="74987" t="216" r="121" b="-216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70317996-8261-191C-17C6-48CA60E26FAC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B99FC72C-C2A5-E147-8439-1FAAFB6ABE2B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Quang Trung Road. 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067898DE-F1F7-A0FF-3B0A-8544DD012F9C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Road.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28740F3B-E416-CE04-43BD-E9646ED8D7CA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Street. </a:t>
            </a:r>
          </a:p>
        </p:txBody>
      </p:sp>
    </p:spTree>
    <p:extLst>
      <p:ext uri="{BB962C8B-B14F-4D97-AF65-F5344CB8AC3E}">
        <p14:creationId xmlns:p14="http://schemas.microsoft.com/office/powerpoint/2010/main" val="2489427924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62886FB-C925-0776-D985-3F16A03910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315833" y="4378816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05" y="5133718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45" y="482355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0E2C40-DC3E-A3BE-1C19-DAE3780A30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56" y="4995599"/>
            <a:ext cx="858178" cy="739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637F8A-33B3-24F3-71E6-51279D978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63" y="4964660"/>
            <a:ext cx="858178" cy="7392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xmlns="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27" y="5056033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xmlns="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67" y="4745869"/>
            <a:ext cx="1084738" cy="1083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06FC03-0E7C-5CF0-DA2A-6E69F632A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8" y="4960878"/>
            <a:ext cx="858178" cy="739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88ABE8-7CA7-89BA-3649-4ABB1543E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413" y="1115051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86019D05-D898-611F-2584-0376CADC0426}"/>
              </a:ext>
            </a:extLst>
          </p:cNvPr>
          <p:cNvSpPr txBox="1">
            <a:spLocks/>
          </p:cNvSpPr>
          <p:nvPr/>
        </p:nvSpPr>
        <p:spPr>
          <a:xfrm>
            <a:off x="4922041" y="1294623"/>
            <a:ext cx="555435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63B3D284-A1D0-F234-F7F8-8EFC9322C1D7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Road.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B3B0CC0D-F511-9A70-2996-92640934B85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Phu Street. 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82ED0E17-4B22-5B5B-474F-5602E2E45196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Tran Phu Road. </a:t>
            </a:r>
          </a:p>
        </p:txBody>
      </p:sp>
    </p:spTree>
    <p:extLst>
      <p:ext uri="{BB962C8B-B14F-4D97-AF65-F5344CB8AC3E}">
        <p14:creationId xmlns:p14="http://schemas.microsoft.com/office/powerpoint/2010/main" val="205158332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16784 -0.30973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75326 -0.30231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EE571D-57EE-8CE7-EEF7-7C95B76AF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8198311" y="3233009"/>
            <a:ext cx="2033294" cy="204113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7478402" y="4370272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F6C500-6DA1-B48D-B398-9A2D94093804}"/>
              </a:ext>
            </a:extLst>
          </p:cNvPr>
          <p:cNvCxnSpPr>
            <a:cxnSpLocks/>
          </p:cNvCxnSpPr>
          <p:nvPr/>
        </p:nvCxnSpPr>
        <p:spPr>
          <a:xfrm flipH="1">
            <a:off x="999898" y="3257089"/>
            <a:ext cx="9251182" cy="2013271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OM2">
            <a:extLst>
              <a:ext uri="{FF2B5EF4-FFF2-40B4-BE49-F238E27FC236}">
                <a16:creationId xmlns:a16="http://schemas.microsoft.com/office/drawing/2014/main" xmlns="" id="{4B4CFA21-0AA4-ED0E-909F-379FFF6B6B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8" y="5129902"/>
            <a:ext cx="460380" cy="506727"/>
          </a:xfrm>
          <a:prstGeom prst="rect">
            <a:avLst/>
          </a:prstGeom>
        </p:spPr>
      </p:pic>
      <p:pic>
        <p:nvPicPr>
          <p:cNvPr id="20" name="NO2">
            <a:extLst>
              <a:ext uri="{FF2B5EF4-FFF2-40B4-BE49-F238E27FC236}">
                <a16:creationId xmlns:a16="http://schemas.microsoft.com/office/drawing/2014/main" xmlns="" id="{AF6D009F-EBDE-DF0C-8012-98FEC1584F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8" y="4819738"/>
            <a:ext cx="1084738" cy="1083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C313D2-4DA6-BB2C-D0D6-93BA105F8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2" y="4834431"/>
            <a:ext cx="1033144" cy="952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23BCCD-F347-8CA0-1474-C827E18456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93" y="4857299"/>
            <a:ext cx="1033144" cy="952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486AC17-BB28-3BAB-363D-37D27C646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33" y="4783381"/>
            <a:ext cx="1033144" cy="952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A9DBF6-25C1-3AB0-FB58-6FA26AE13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228" y="1109265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B379E303-E03A-3D6B-EFF2-FFD9FEDCE4DE}"/>
              </a:ext>
            </a:extLst>
          </p:cNvPr>
          <p:cNvSpPr txBox="1">
            <a:spLocks/>
          </p:cNvSpPr>
          <p:nvPr/>
        </p:nvSpPr>
        <p:spPr>
          <a:xfrm>
            <a:off x="5056737" y="1294623"/>
            <a:ext cx="588133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60E18913-5D63-376F-7684-58593FFE69FF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87FFC121-4714-F083-2046-3B3D0F81BEC2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Road. 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B4E525C1-8297-FB88-CDC0-72B5CB7D63E7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4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 Ha Street. </a:t>
            </a:r>
          </a:p>
        </p:txBody>
      </p:sp>
    </p:spTree>
    <p:extLst>
      <p:ext uri="{BB962C8B-B14F-4D97-AF65-F5344CB8AC3E}">
        <p14:creationId xmlns:p14="http://schemas.microsoft.com/office/powerpoint/2010/main" val="156729839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75326 -0.3023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-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45859 -0.3053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16783 -0.30972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1026" name="Picture 2" descr="Gold Miner Classic Gold Rush mobile android iOS apk download for free-TapTap">
            <a:extLst>
              <a:ext uri="{FF2B5EF4-FFF2-40B4-BE49-F238E27FC236}">
                <a16:creationId xmlns:a16="http://schemas.microsoft.com/office/drawing/2014/main" xmlns="" id="{9E8D7D8B-6BB3-7FB9-D988-340CAC87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3ADA4AA-E2B1-8334-8970-F158E3B51CF4}"/>
              </a:ext>
            </a:extLst>
          </p:cNvPr>
          <p:cNvSpPr/>
          <p:nvPr/>
        </p:nvSpPr>
        <p:spPr>
          <a:xfrm>
            <a:off x="9047413" y="5851186"/>
            <a:ext cx="2045708" cy="584775"/>
          </a:xfrm>
          <a:prstGeom prst="hexagon">
            <a:avLst/>
          </a:prstGeom>
          <a:solidFill>
            <a:srgbClr val="FF00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59E20056-14E7-D76A-60EC-CB0B90D7B507}"/>
              </a:ext>
            </a:extLst>
          </p:cNvPr>
          <p:cNvSpPr txBox="1"/>
          <p:nvPr/>
        </p:nvSpPr>
        <p:spPr>
          <a:xfrm>
            <a:off x="1497827" y="2432781"/>
            <a:ext cx="65350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Good</a:t>
            </a:r>
          </a:p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44872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0FE4767C-1160-4C4D-9013-5181706E55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528E03A-670B-D686-22F9-E5FAED5F3473}"/>
              </a:ext>
            </a:extLst>
          </p:cNvPr>
          <p:cNvGrpSpPr/>
          <p:nvPr/>
        </p:nvGrpSpPr>
        <p:grpSpPr>
          <a:xfrm>
            <a:off x="2146340" y="1143689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0D2FCB98-82DA-6923-69F1-09596F9467D5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6CE1B0A2-69E2-2DFC-F6C5-DBF1D730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751840" y="2785060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Green street.</a:t>
            </a: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2E2CAB77-BF89-D15D-DB3C-E30ED9F9DBA6}"/>
              </a:ext>
            </a:extLst>
          </p:cNvPr>
          <p:cNvSpPr txBox="1">
            <a:spLocks/>
          </p:cNvSpPr>
          <p:nvPr/>
        </p:nvSpPr>
        <p:spPr>
          <a:xfrm>
            <a:off x="6849810" y="2794150"/>
            <a:ext cx="48341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in ________________.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86E062C6-27C6-867D-1EAD-0A3B5397AA53}"/>
              </a:ext>
            </a:extLst>
          </p:cNvPr>
          <p:cNvSpPr txBox="1">
            <a:spLocks/>
          </p:cNvSpPr>
          <p:nvPr/>
        </p:nvSpPr>
        <p:spPr>
          <a:xfrm>
            <a:off x="751840" y="581707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do you live?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at ________________.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760ACB04-B4FE-F4C9-D52C-16B76356DD5D}"/>
              </a:ext>
            </a:extLst>
          </p:cNvPr>
          <p:cNvSpPr txBox="1">
            <a:spLocks/>
          </p:cNvSpPr>
          <p:nvPr/>
        </p:nvSpPr>
        <p:spPr>
          <a:xfrm>
            <a:off x="6768620" y="5826166"/>
            <a:ext cx="477520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__________?</a:t>
            </a:r>
          </a:p>
          <a:p>
            <a:pPr algn="l"/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I live __________________.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xmlns="" id="{ACE256A6-99D0-DC82-8BD5-46BA7BCFF201}"/>
              </a:ext>
            </a:extLst>
          </p:cNvPr>
          <p:cNvSpPr txBox="1">
            <a:spLocks/>
          </p:cNvSpPr>
          <p:nvPr/>
        </p:nvSpPr>
        <p:spPr>
          <a:xfrm>
            <a:off x="2336641" y="2953271"/>
            <a:ext cx="69039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39B66CD0-4917-B848-C7FE-4ACEC1F04E38}"/>
              </a:ext>
            </a:extLst>
          </p:cNvPr>
          <p:cNvSpPr txBox="1">
            <a:spLocks/>
          </p:cNvSpPr>
          <p:nvPr/>
        </p:nvSpPr>
        <p:spPr>
          <a:xfrm>
            <a:off x="8427720" y="2984529"/>
            <a:ext cx="275336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 Phu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83BB9753-DB28-EFE3-C6A8-9C880FC1C6B6}"/>
              </a:ext>
            </a:extLst>
          </p:cNvPr>
          <p:cNvSpPr txBox="1">
            <a:spLocks/>
          </p:cNvSpPr>
          <p:nvPr/>
        </p:nvSpPr>
        <p:spPr>
          <a:xfrm>
            <a:off x="1463040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xmlns="" id="{26579B7C-A8F8-0F69-C008-75420EEA431E}"/>
              </a:ext>
            </a:extLst>
          </p:cNvPr>
          <p:cNvSpPr txBox="1">
            <a:spLocks/>
          </p:cNvSpPr>
          <p:nvPr/>
        </p:nvSpPr>
        <p:spPr>
          <a:xfrm>
            <a:off x="2387601" y="5993103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Thai Ha street 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A60F06A1-4789-EFF0-E67D-AD15610675D8}"/>
              </a:ext>
            </a:extLst>
          </p:cNvPr>
          <p:cNvSpPr txBox="1">
            <a:spLocks/>
          </p:cNvSpPr>
          <p:nvPr/>
        </p:nvSpPr>
        <p:spPr>
          <a:xfrm>
            <a:off x="9605876" y="5654083"/>
            <a:ext cx="1503680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CE3F5250-D9F7-38F7-1AA0-364DEDF13B60}"/>
              </a:ext>
            </a:extLst>
          </p:cNvPr>
          <p:cNvSpPr txBox="1">
            <a:spLocks/>
          </p:cNvSpPr>
          <p:nvPr/>
        </p:nvSpPr>
        <p:spPr>
          <a:xfrm>
            <a:off x="8172792" y="6028620"/>
            <a:ext cx="2893528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London road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D5F5DF3C-380D-7299-9B70-6944C446B995}"/>
              </a:ext>
            </a:extLst>
          </p:cNvPr>
          <p:cNvSpPr txBox="1">
            <a:spLocks/>
          </p:cNvSpPr>
          <p:nvPr/>
        </p:nvSpPr>
        <p:spPr>
          <a:xfrm>
            <a:off x="1049997" y="315053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28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FA06FEE-E8A4-AA6C-31CD-F890B16DFBC5}"/>
              </a:ext>
            </a:extLst>
          </p:cNvPr>
          <p:cNvSpPr txBox="1">
            <a:spLocks/>
          </p:cNvSpPr>
          <p:nvPr/>
        </p:nvSpPr>
        <p:spPr>
          <a:xfrm>
            <a:off x="524243" y="344107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E8E9DA3-FF68-5D75-A268-D90D94E39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20" y="816453"/>
            <a:ext cx="3820200" cy="193387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FF30BEB-E433-21DC-9C7D-C0CD6CAFD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770" y="869663"/>
            <a:ext cx="3832881" cy="1921196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F48777D-3EB0-9C35-296E-97B32FC8C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66" y="3791837"/>
            <a:ext cx="382337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D8BDFB4-AB63-BC51-5198-C35F9353C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780" y="3686747"/>
            <a:ext cx="3826540" cy="1927537"/>
          </a:xfrm>
          <a:prstGeom prst="roundRect">
            <a:avLst>
              <a:gd name="adj" fmla="val 6954"/>
            </a:avLst>
          </a:prstGeom>
          <a:ln>
            <a:solidFill>
              <a:srgbClr val="AFE3E2"/>
            </a:solidFill>
          </a:ln>
        </p:spPr>
      </p:pic>
    </p:spTree>
    <p:extLst>
      <p:ext uri="{BB962C8B-B14F-4D97-AF65-F5344CB8AC3E}">
        <p14:creationId xmlns:p14="http://schemas.microsoft.com/office/powerpoint/2010/main" val="3488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497B4516-E61A-9571-3116-2316B3563F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66F7A18-D18D-521F-BB62-316620350C10}"/>
              </a:ext>
            </a:extLst>
          </p:cNvPr>
          <p:cNvGrpSpPr/>
          <p:nvPr/>
        </p:nvGrpSpPr>
        <p:grpSpPr>
          <a:xfrm>
            <a:off x="10009488" y="4947819"/>
            <a:ext cx="1080523" cy="1242410"/>
            <a:chOff x="3909243" y="3183324"/>
            <a:chExt cx="1322798" cy="1520983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xmlns="" id="{94630951-E458-051A-188A-84E4889586BA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xmlns="" id="{951BEB32-1A71-32DB-18CD-977BF5A3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92A19C53-BFEC-769F-E185-C927EAABC9F5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AB7A0B5A-5971-DA4E-65D0-3EA67B9B806E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2D3B561-ADA9-E11C-49B1-2A180160B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78" b="1"/>
          <a:stretch/>
        </p:blipFill>
        <p:spPr>
          <a:xfrm>
            <a:off x="641192" y="2819400"/>
            <a:ext cx="10909616" cy="3793342"/>
          </a:xfrm>
          <a:prstGeom prst="rect">
            <a:avLst/>
          </a:prstGeom>
        </p:spPr>
      </p:pic>
      <p:sp>
        <p:nvSpPr>
          <p:cNvPr id="50" name="Mspham-0936082789">
            <a:extLst>
              <a:ext uri="{FF2B5EF4-FFF2-40B4-BE49-F238E27FC236}">
                <a16:creationId xmlns:a16="http://schemas.microsoft.com/office/drawing/2014/main" xmlns="" id="{E69B8E79-0CD2-A0FC-311F-9A3F1C46DBFF}"/>
              </a:ext>
            </a:extLst>
          </p:cNvPr>
          <p:cNvSpPr txBox="1">
            <a:spLocks/>
          </p:cNvSpPr>
          <p:nvPr/>
        </p:nvSpPr>
        <p:spPr>
          <a:xfrm>
            <a:off x="3704492" y="823745"/>
            <a:ext cx="4783016" cy="792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6000" b="1">
                <a:solidFill>
                  <a:srgbClr val="F265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Whispering</a:t>
            </a:r>
            <a:endParaRPr lang="en-US" sz="6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2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606EFB-C8DB-2B5E-01F0-5B8B2F375C1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xmlns="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xmlns="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xmlns="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B8A88AE-2F0D-F108-CBA8-D2655A25D0DC}"/>
              </a:ext>
            </a:extLst>
          </p:cNvPr>
          <p:cNvGrpSpPr/>
          <p:nvPr/>
        </p:nvGrpSpPr>
        <p:grpSpPr>
          <a:xfrm>
            <a:off x="4650424" y="2098067"/>
            <a:ext cx="2018542" cy="2182073"/>
            <a:chOff x="3903409" y="3183324"/>
            <a:chExt cx="1322798" cy="1429964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xmlns="" id="{3C8A28AE-96BC-C755-1821-5A0FE26FBE1E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xmlns="" id="{C5B75482-70D9-F4C0-3166-F0D2A350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5B4163F-E65D-18C3-7E1C-3EEF39389FE8}"/>
              </a:ext>
            </a:extLst>
          </p:cNvPr>
          <p:cNvSpPr txBox="1"/>
          <p:nvPr/>
        </p:nvSpPr>
        <p:spPr>
          <a:xfrm>
            <a:off x="2423745" y="7119506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https://www.youtube.com/watch?v=bk7fXHjH_LY&amp;t=1s</a:t>
            </a:r>
          </a:p>
        </p:txBody>
      </p:sp>
      <p:pic>
        <p:nvPicPr>
          <p:cNvPr id="8" name="[English Story &amp; Song] Song- Where Do You Live-">
            <a:hlinkClick r:id="" action="ppaction://media"/>
            <a:extLst>
              <a:ext uri="{FF2B5EF4-FFF2-40B4-BE49-F238E27FC236}">
                <a16:creationId xmlns:a16="http://schemas.microsoft.com/office/drawing/2014/main" xmlns="" id="{E2B677F0-61DC-641D-4F8D-BB21CA156A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8940" y="1516977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xmlns="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xmlns="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xmlns="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xmlns="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xmlns="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3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xmlns="" id="{CB8CF1D0-5A78-49FC-49DE-D9EE5BC188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8E835E0-D6D7-EBB0-8108-C6AF37CCE560}"/>
              </a:ext>
            </a:extLst>
          </p:cNvPr>
          <p:cNvGrpSpPr/>
          <p:nvPr/>
        </p:nvGrpSpPr>
        <p:grpSpPr>
          <a:xfrm>
            <a:off x="1367731" y="2877051"/>
            <a:ext cx="1080523" cy="1242410"/>
            <a:chOff x="3909243" y="3183324"/>
            <a:chExt cx="1322798" cy="1520983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xmlns="" id="{B6B37271-F50E-5272-75D5-6C18D291296D}"/>
                </a:ext>
              </a:extLst>
            </p:cNvPr>
            <p:cNvSpPr txBox="1"/>
            <p:nvPr/>
          </p:nvSpPr>
          <p:spPr>
            <a:xfrm>
              <a:off x="3909243" y="4119533"/>
              <a:ext cx="1322798" cy="58477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1910875F-0451-8091-D8AD-03F59FD45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AC975D1D-177F-1563-BEC0-84F450EA1365}"/>
              </a:ext>
            </a:extLst>
          </p:cNvPr>
          <p:cNvSpPr txBox="1">
            <a:spLocks/>
          </p:cNvSpPr>
          <p:nvPr/>
        </p:nvSpPr>
        <p:spPr>
          <a:xfrm>
            <a:off x="1533643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xmlns="" id="{5751F77E-E7EB-5CFA-B988-264BABE92985}"/>
              </a:ext>
            </a:extLst>
          </p:cNvPr>
          <p:cNvSpPr txBox="1">
            <a:spLocks/>
          </p:cNvSpPr>
          <p:nvPr/>
        </p:nvSpPr>
        <p:spPr>
          <a:xfrm>
            <a:off x="4478279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048A5415-C8E4-8E60-DE0E-297DE92188DB}"/>
              </a:ext>
            </a:extLst>
          </p:cNvPr>
          <p:cNvSpPr txBox="1">
            <a:spLocks/>
          </p:cNvSpPr>
          <p:nvPr/>
        </p:nvSpPr>
        <p:spPr>
          <a:xfrm>
            <a:off x="7422915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FA06518C-6222-104C-4C5D-80CF815AF640}"/>
              </a:ext>
            </a:extLst>
          </p:cNvPr>
          <p:cNvSpPr txBox="1">
            <a:spLocks/>
          </p:cNvSpPr>
          <p:nvPr/>
        </p:nvSpPr>
        <p:spPr>
          <a:xfrm>
            <a:off x="10367551" y="5171336"/>
            <a:ext cx="45720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C51F30F0-9ED7-0DEC-F163-D8F4AECEF699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xmlns="" id="{BEB0BF76-D152-DC16-5AEC-D5B40591E74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46674C-2F5F-D6C1-A9BA-6AD0F0DA02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04" y="2537231"/>
            <a:ext cx="11557853" cy="257281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1305043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4068712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6883950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673404" y="1984863"/>
            <a:ext cx="4572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1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055849DA-1FF1-4854-CDED-D78564B77E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15" y="222830"/>
            <a:ext cx="644856" cy="644856"/>
          </a:xfrm>
          <a:prstGeom prst="rect">
            <a:avLst/>
          </a:prstGeom>
        </p:spPr>
      </p:pic>
      <p:pic>
        <p:nvPicPr>
          <p:cNvPr id="1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CE0BC614-45B6-A5EA-17E8-4DD673A181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227" y="1940793"/>
            <a:ext cx="545340" cy="545340"/>
          </a:xfrm>
          <a:prstGeom prst="rect">
            <a:avLst/>
          </a:prstGeom>
        </p:spPr>
      </p:pic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F19C3062-C3C8-D2BE-A095-50F18FE678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87" y="1940793"/>
            <a:ext cx="545340" cy="545340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E3FC8FB4-9EB9-7537-71D4-D131181D80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6" y="1940793"/>
            <a:ext cx="545340" cy="545340"/>
          </a:xfrm>
          <a:prstGeom prst="rect">
            <a:avLst/>
          </a:prstGeom>
        </p:spPr>
      </p:pic>
      <p:pic>
        <p:nvPicPr>
          <p:cNvPr id="37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xmlns="" id="{57349F99-B8FB-8405-CEC3-AD5525B800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337" y="1940793"/>
            <a:ext cx="545340" cy="5453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1D0379BD-5670-C237-D7C3-96B86EECF2FC}"/>
              </a:ext>
            </a:extLst>
          </p:cNvPr>
          <p:cNvSpPr/>
          <p:nvPr/>
        </p:nvSpPr>
        <p:spPr>
          <a:xfrm>
            <a:off x="1367249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979592C7-0164-7F61-209E-3360808D9440}"/>
              </a:ext>
            </a:extLst>
          </p:cNvPr>
          <p:cNvSpPr/>
          <p:nvPr/>
        </p:nvSpPr>
        <p:spPr>
          <a:xfrm>
            <a:off x="4166617" y="4895038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DF89D7F6-21CD-528E-2A98-D848FAF252C3}"/>
              </a:ext>
            </a:extLst>
          </p:cNvPr>
          <p:cNvSpPr/>
          <p:nvPr/>
        </p:nvSpPr>
        <p:spPr>
          <a:xfrm>
            <a:off x="7097139" y="4919773"/>
            <a:ext cx="1080523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76E65E56-4207-0A54-AAFC-BA2038ADD209}"/>
              </a:ext>
            </a:extLst>
          </p:cNvPr>
          <p:cNvSpPr/>
          <p:nvPr/>
        </p:nvSpPr>
        <p:spPr>
          <a:xfrm>
            <a:off x="10272337" y="4880360"/>
            <a:ext cx="949369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7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MsPham-0936082789">
            <a:extLst>
              <a:ext uri="{FF2B5EF4-FFF2-40B4-BE49-F238E27FC236}">
                <a16:creationId xmlns:a16="http://schemas.microsoft.com/office/drawing/2014/main" xmlns="" id="{8370F1D0-EA92-189E-1704-4475D29E54E1}"/>
              </a:ext>
            </a:extLst>
          </p:cNvPr>
          <p:cNvSpPr txBox="1"/>
          <p:nvPr/>
        </p:nvSpPr>
        <p:spPr>
          <a:xfrm>
            <a:off x="3501522" y="5433603"/>
            <a:ext cx="52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.VnHelvetIns" panose="020B7200000000000000" pitchFamily="34" charset="0"/>
              </a:rPr>
              <a:t>MsPham-0936082789</a:t>
            </a:r>
            <a:endParaRPr lang="en-GB" sz="3200"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8761B4-7CD9-EF69-A167-01B1C8804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713" y="967921"/>
            <a:ext cx="1786859" cy="1396855"/>
          </a:xfrm>
          <a:prstGeom prst="rect">
            <a:avLst/>
          </a:prstGeom>
        </p:spPr>
      </p:pic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1639939" y="1798390"/>
            <a:ext cx="4133627" cy="11631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5" y="2387479"/>
            <a:ext cx="660962" cy="935020"/>
          </a:xfrm>
          <a:prstGeom prst="rect">
            <a:avLst/>
          </a:prstGeom>
        </p:spPr>
      </p:pic>
      <p:cxnSp>
        <p:nvCxnSpPr>
          <p:cNvPr id="67" name="Straight Connector 66"/>
          <p:cNvCxnSpPr>
            <a:cxnSpLocks/>
          </p:cNvCxnSpPr>
          <p:nvPr/>
        </p:nvCxnSpPr>
        <p:spPr>
          <a:xfrm>
            <a:off x="5880322" y="1896092"/>
            <a:ext cx="3864054" cy="105918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98" y="2645850"/>
            <a:ext cx="919864" cy="848347"/>
          </a:xfrm>
          <a:prstGeom prst="rect">
            <a:avLst/>
          </a:prstGeom>
        </p:spPr>
      </p:pic>
      <p:cxnSp>
        <p:nvCxnSpPr>
          <p:cNvPr id="58" name="Straight Connector 57"/>
          <p:cNvCxnSpPr>
            <a:cxnSpLocks/>
          </p:cNvCxnSpPr>
          <p:nvPr/>
        </p:nvCxnSpPr>
        <p:spPr>
          <a:xfrm>
            <a:off x="5765719" y="1822596"/>
            <a:ext cx="419847" cy="243772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49" y="4172547"/>
            <a:ext cx="584137" cy="503168"/>
          </a:xfrm>
          <a:prstGeom prst="rect">
            <a:avLst/>
          </a:prstGeom>
        </p:spPr>
      </p:pic>
      <p:cxnSp>
        <p:nvCxnSpPr>
          <p:cNvPr id="76" name="Straight Connector 75"/>
          <p:cNvCxnSpPr>
            <a:cxnSpLocks/>
          </p:cNvCxnSpPr>
          <p:nvPr/>
        </p:nvCxnSpPr>
        <p:spPr>
          <a:xfrm>
            <a:off x="5701995" y="1822596"/>
            <a:ext cx="2634225" cy="35060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354" y="5284586"/>
            <a:ext cx="626086" cy="534780"/>
          </a:xfrm>
          <a:prstGeom prst="rect">
            <a:avLst/>
          </a:prstGeom>
        </p:spPr>
      </p:pic>
      <p:cxnSp>
        <p:nvCxnSpPr>
          <p:cNvPr id="82" name="Straight Connector 81"/>
          <p:cNvCxnSpPr>
            <a:cxnSpLocks/>
          </p:cNvCxnSpPr>
          <p:nvPr/>
        </p:nvCxnSpPr>
        <p:spPr>
          <a:xfrm>
            <a:off x="5773566" y="1822596"/>
            <a:ext cx="4542230" cy="336589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0" y="4766068"/>
            <a:ext cx="1828000" cy="1685495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2447624" y="1798390"/>
            <a:ext cx="3232346" cy="292234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42" y="4516158"/>
            <a:ext cx="2414299" cy="1623408"/>
          </a:xfrm>
          <a:prstGeom prst="rect">
            <a:avLst/>
          </a:prstGeom>
        </p:spPr>
      </p:pic>
      <p:cxnSp>
        <p:nvCxnSpPr>
          <p:cNvPr id="110" name="Straight Connector 109"/>
          <p:cNvCxnSpPr>
            <a:cxnSpLocks/>
          </p:cNvCxnSpPr>
          <p:nvPr/>
        </p:nvCxnSpPr>
        <p:spPr>
          <a:xfrm flipH="1">
            <a:off x="4549922" y="1822596"/>
            <a:ext cx="1144226" cy="42305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0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602" y="5635357"/>
            <a:ext cx="777946" cy="717300"/>
          </a:xfrm>
          <a:prstGeom prst="rect">
            <a:avLst/>
          </a:prstGeom>
        </p:spPr>
      </p:pic>
      <p:sp>
        <p:nvSpPr>
          <p:cNvPr id="3" name="Hexagon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3ADA4AA-E2B1-8334-8970-F158E3B51CF4}"/>
              </a:ext>
            </a:extLst>
          </p:cNvPr>
          <p:cNvSpPr/>
          <p:nvPr/>
        </p:nvSpPr>
        <p:spPr>
          <a:xfrm>
            <a:off x="5806502" y="5492371"/>
            <a:ext cx="2045708" cy="584775"/>
          </a:xfrm>
          <a:prstGeom prst="hexagon">
            <a:avLst/>
          </a:prstGeom>
          <a:solidFill>
            <a:srgbClr val="FF6600"/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59E20056-14E7-D76A-60EC-CB0B90D7B507}"/>
              </a:ext>
            </a:extLst>
          </p:cNvPr>
          <p:cNvSpPr txBox="1"/>
          <p:nvPr/>
        </p:nvSpPr>
        <p:spPr>
          <a:xfrm>
            <a:off x="340359" y="2540799"/>
            <a:ext cx="11511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400" b="1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D100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Gold miner!</a:t>
            </a:r>
            <a:endParaRPr lang="zh-CN" altLang="en-US" sz="10400" b="1" dirty="0">
              <a:ln w="19050">
                <a:solidFill>
                  <a:schemeClr val="bg1"/>
                </a:solidFill>
                <a:prstDash val="solid"/>
              </a:ln>
              <a:solidFill>
                <a:srgbClr val="FFD100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28109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1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219 -0.17291 " pathEditMode="relative" rAng="0" ptsTypes="AA">
                                      <p:cBhvr>
                                        <p:cTn id="4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865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33737 -0.53889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-2694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9388 -0.61689 " pathEditMode="relative" rAng="0" ptsTypes="AA">
                                      <p:cBhvr>
                                        <p:cTn id="53" dur="1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308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3816 -0.36852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1842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22487 -0.5331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666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35026 -0.18426 " pathEditMode="relative" rAng="0" ptsTypes="AA">
                                      <p:cBhvr>
                                        <p:cTn id="5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921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-0.42526 -0.54143 " pathEditMode="relative" rAng="0" ptsTypes="AA">
                                      <p:cBhvr>
                                        <p:cTn id="6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-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A0719C68-264B-EABE-8F33-39912C06CF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1" r="73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Octagon 5">
            <a:extLst>
              <a:ext uri="{FF2B5EF4-FFF2-40B4-BE49-F238E27FC236}">
                <a16:creationId xmlns:a16="http://schemas.microsoft.com/office/drawing/2014/main" xmlns="" id="{C36D8547-2942-1D44-FB03-FBC09CFB599B}"/>
              </a:ext>
            </a:extLst>
          </p:cNvPr>
          <p:cNvSpPr/>
          <p:nvPr/>
        </p:nvSpPr>
        <p:spPr>
          <a:xfrm>
            <a:off x="646402" y="725222"/>
            <a:ext cx="10556493" cy="2815804"/>
          </a:xfrm>
          <a:prstGeom prst="octagon">
            <a:avLst>
              <a:gd name="adj" fmla="val 8001"/>
            </a:avLst>
          </a:prstGeom>
          <a:solidFill>
            <a:schemeClr val="bg1"/>
          </a:solidFill>
          <a:ln w="28575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97A85-55BA-2A37-6D6D-A6CC7E902B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82" y="2255931"/>
            <a:ext cx="1786859" cy="139685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35DA2E-A6FB-6EDF-E7BA-8DAE221C4807}"/>
              </a:ext>
            </a:extLst>
          </p:cNvPr>
          <p:cNvSpPr/>
          <p:nvPr/>
        </p:nvSpPr>
        <p:spPr>
          <a:xfrm>
            <a:off x="693059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502200E-DF27-FBB6-A984-389FF3113B29}"/>
              </a:ext>
            </a:extLst>
          </p:cNvPr>
          <p:cNvSpPr/>
          <p:nvPr/>
        </p:nvSpPr>
        <p:spPr>
          <a:xfrm>
            <a:off x="4297661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73083FB-A1F5-25A2-CB20-5A067BE1196C}"/>
              </a:ext>
            </a:extLst>
          </p:cNvPr>
          <p:cNvSpPr/>
          <p:nvPr/>
        </p:nvSpPr>
        <p:spPr>
          <a:xfrm>
            <a:off x="7902263" y="5090484"/>
            <a:ext cx="3300632" cy="1412946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6E1CD70-7893-5272-BBC4-C3C9744127DC}"/>
              </a:ext>
            </a:extLst>
          </p:cNvPr>
          <p:cNvSpPr/>
          <p:nvPr/>
        </p:nvSpPr>
        <p:spPr>
          <a:xfrm>
            <a:off x="693060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D52B1AD6-809E-37BF-F9AC-AB14793EBCE4}"/>
              </a:ext>
            </a:extLst>
          </p:cNvPr>
          <p:cNvSpPr/>
          <p:nvPr/>
        </p:nvSpPr>
        <p:spPr>
          <a:xfrm>
            <a:off x="4297662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34484DFE-C8C9-EC1E-97BC-7BAECBF4AFE2}"/>
              </a:ext>
            </a:extLst>
          </p:cNvPr>
          <p:cNvSpPr/>
          <p:nvPr/>
        </p:nvSpPr>
        <p:spPr>
          <a:xfrm>
            <a:off x="7902264" y="5943601"/>
            <a:ext cx="567266" cy="563184"/>
          </a:xfrm>
          <a:prstGeom prst="roundRect">
            <a:avLst>
              <a:gd name="adj" fmla="val 5842"/>
            </a:avLst>
          </a:prstGeom>
          <a:solidFill>
            <a:schemeClr val="bg1"/>
          </a:solidFill>
          <a:ln w="28575" cmpd="thickThin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DD47CAF-1DEA-33C2-8624-F3B64178A28B}"/>
              </a:ext>
            </a:extLst>
          </p:cNvPr>
          <p:cNvCxnSpPr>
            <a:cxnSpLocks/>
          </p:cNvCxnSpPr>
          <p:nvPr/>
        </p:nvCxnSpPr>
        <p:spPr>
          <a:xfrm flipH="1">
            <a:off x="1080442" y="3233009"/>
            <a:ext cx="9151163" cy="196650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7F71AF8-BB4F-83E3-FA3A-C31AC1F90652}"/>
              </a:ext>
            </a:extLst>
          </p:cNvPr>
          <p:cNvCxnSpPr>
            <a:cxnSpLocks/>
          </p:cNvCxnSpPr>
          <p:nvPr/>
        </p:nvCxnSpPr>
        <p:spPr>
          <a:xfrm flipH="1">
            <a:off x="4640093" y="3239889"/>
            <a:ext cx="5591512" cy="203425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A5E6A5BB-8C7B-C823-1BB7-D8A5C521A69F}"/>
              </a:ext>
            </a:extLst>
          </p:cNvPr>
          <p:cNvCxnSpPr>
            <a:cxnSpLocks/>
          </p:cNvCxnSpPr>
          <p:nvPr/>
        </p:nvCxnSpPr>
        <p:spPr>
          <a:xfrm flipH="1">
            <a:off x="8244695" y="3229654"/>
            <a:ext cx="1986910" cy="190099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82A31E0-BF30-5A5A-B309-644A2B552E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3" y="4622974"/>
            <a:ext cx="660962" cy="935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3E8C114-6EA8-441A-E605-538F217DF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5" y="4732003"/>
            <a:ext cx="660962" cy="935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134E624-7B0E-ED0A-3834-68EF66E8C2CE}"/>
              </a:ext>
            </a:extLst>
          </p:cNvPr>
          <p:cNvSpPr txBox="1"/>
          <p:nvPr/>
        </p:nvSpPr>
        <p:spPr>
          <a:xfrm>
            <a:off x="322730" y="4422767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500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$</a:t>
            </a:r>
          </a:p>
        </p:txBody>
      </p:sp>
      <p:sp>
        <p:nvSpPr>
          <p:cNvPr id="46" name="Hexagon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3052C00-2486-C100-984A-0E90D7B4A355}"/>
              </a:ext>
            </a:extLst>
          </p:cNvPr>
          <p:cNvSpPr/>
          <p:nvPr/>
        </p:nvSpPr>
        <p:spPr>
          <a:xfrm>
            <a:off x="4326208" y="3257089"/>
            <a:ext cx="2045708" cy="567874"/>
          </a:xfrm>
          <a:prstGeom prst="hexagon">
            <a:avLst/>
          </a:prstGeom>
          <a:solidFill>
            <a:schemeClr val="accent4">
              <a:lumMod val="75000"/>
            </a:schemeClr>
          </a:solidFill>
          <a:ln w="28575"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47" name="BOM2">
            <a:extLst>
              <a:ext uri="{FF2B5EF4-FFF2-40B4-BE49-F238E27FC236}">
                <a16:creationId xmlns:a16="http://schemas.microsoft.com/office/drawing/2014/main" xmlns="" id="{F87F0BF5-C15E-2EC1-9922-062172C70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43" y="5133684"/>
            <a:ext cx="460380" cy="506727"/>
          </a:xfrm>
          <a:prstGeom prst="rect">
            <a:avLst/>
          </a:prstGeom>
        </p:spPr>
      </p:pic>
      <p:pic>
        <p:nvPicPr>
          <p:cNvPr id="49" name="NO2">
            <a:extLst>
              <a:ext uri="{FF2B5EF4-FFF2-40B4-BE49-F238E27FC236}">
                <a16:creationId xmlns:a16="http://schemas.microsoft.com/office/drawing/2014/main" xmlns="" id="{1D1A68EE-1218-0DA7-E8DB-8EE6FC3E6F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83" y="4823520"/>
            <a:ext cx="1084738" cy="10833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811696E-8CCD-8384-3620-AA7C2D726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03" y="4662765"/>
            <a:ext cx="660962" cy="935020"/>
          </a:xfrm>
          <a:prstGeom prst="rect">
            <a:avLst/>
          </a:prstGeom>
        </p:spPr>
      </p:pic>
      <p:pic>
        <p:nvPicPr>
          <p:cNvPr id="53" name="BOM2">
            <a:extLst>
              <a:ext uri="{FF2B5EF4-FFF2-40B4-BE49-F238E27FC236}">
                <a16:creationId xmlns:a16="http://schemas.microsoft.com/office/drawing/2014/main" xmlns="" id="{87CC2EA8-0326-F2E6-ADF4-D482E877D2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271" y="5064446"/>
            <a:ext cx="460380" cy="506727"/>
          </a:xfrm>
          <a:prstGeom prst="rect">
            <a:avLst/>
          </a:prstGeom>
        </p:spPr>
      </p:pic>
      <p:pic>
        <p:nvPicPr>
          <p:cNvPr id="54" name="NO2">
            <a:extLst>
              <a:ext uri="{FF2B5EF4-FFF2-40B4-BE49-F238E27FC236}">
                <a16:creationId xmlns:a16="http://schemas.microsoft.com/office/drawing/2014/main" xmlns="" id="{6A44B1FC-0E62-C90C-2E96-7529E9FC3C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641" y="4834324"/>
            <a:ext cx="1084738" cy="1083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BC4FB8-456A-5A9D-6041-44267DA04B05}"/>
              </a:ext>
            </a:extLst>
          </p:cNvPr>
          <p:cNvPicPr/>
          <p:nvPr/>
        </p:nvPicPr>
        <p:blipFill rotWithShape="1">
          <a:blip r:embed="rId10"/>
          <a:srcRect r="75108"/>
          <a:stretch/>
        </p:blipFill>
        <p:spPr>
          <a:xfrm>
            <a:off x="1112008" y="897411"/>
            <a:ext cx="2876981" cy="257281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D073BA1-E4D0-DED8-BCCE-8B0469107323}"/>
              </a:ext>
            </a:extLst>
          </p:cNvPr>
          <p:cNvSpPr txBox="1">
            <a:spLocks/>
          </p:cNvSpPr>
          <p:nvPr/>
        </p:nvSpPr>
        <p:spPr>
          <a:xfrm>
            <a:off x="4245043" y="1294623"/>
            <a:ext cx="623134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C9196F17-8F19-0F35-507F-842A195F518D}"/>
              </a:ext>
            </a:extLst>
          </p:cNvPr>
          <p:cNvSpPr txBox="1">
            <a:spLocks/>
          </p:cNvSpPr>
          <p:nvPr/>
        </p:nvSpPr>
        <p:spPr>
          <a:xfrm>
            <a:off x="1349685" y="5199513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B0EF660C-0347-4C59-642A-968E1CD46D8A}"/>
              </a:ext>
            </a:extLst>
          </p:cNvPr>
          <p:cNvSpPr txBox="1">
            <a:spLocks/>
          </p:cNvSpPr>
          <p:nvPr/>
        </p:nvSpPr>
        <p:spPr>
          <a:xfrm>
            <a:off x="4935296" y="5178631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Street.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BDFEC2A3-0202-A462-80AE-1A1084452D1C}"/>
              </a:ext>
            </a:extLst>
          </p:cNvPr>
          <p:cNvSpPr txBox="1">
            <a:spLocks/>
          </p:cNvSpPr>
          <p:nvPr/>
        </p:nvSpPr>
        <p:spPr>
          <a:xfrm>
            <a:off x="8530053" y="5155710"/>
            <a:ext cx="2600897" cy="1282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12 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Loi Road. </a:t>
            </a:r>
          </a:p>
        </p:txBody>
      </p:sp>
    </p:spTree>
    <p:extLst>
      <p:ext uri="{BB962C8B-B14F-4D97-AF65-F5344CB8AC3E}">
        <p14:creationId xmlns:p14="http://schemas.microsoft.com/office/powerpoint/2010/main" val="3747257181"/>
      </p:ext>
    </p:extLst>
  </p:cSld>
  <p:clrMapOvr>
    <a:masterClrMapping/>
  </p:clrMapOvr>
  <p:transition spd="slow" advClick="0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4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76849 -0.2706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24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!!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4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46966 -0.28958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4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0.16471 -0.28033 " pathEditMode="relative" rAng="0" ptsTypes="AA">
                                      <p:cBhvr>
                                        <p:cTn id="7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986</Words>
  <Application>Microsoft Office PowerPoint</Application>
  <PresentationFormat>Widescreen</PresentationFormat>
  <Paragraphs>203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.VnAvant</vt:lpstr>
      <vt:lpstr>.VnCooper</vt:lpstr>
      <vt:lpstr>.VnHelvetIns</vt:lpstr>
      <vt:lpstr>Arial</vt:lpstr>
      <vt:lpstr>Britannic Bold</vt:lpstr>
      <vt:lpstr>Calibri</vt:lpstr>
      <vt:lpstr>Calibri Light</vt:lpstr>
      <vt:lpstr>Champion Script</vt:lpstr>
      <vt:lpstr>Comic Sans MS</vt:lpstr>
      <vt:lpstr>Kirang Haerang</vt:lpstr>
      <vt:lpstr>Tahoma</vt:lpstr>
      <vt:lpstr>Times New Roman</vt:lpstr>
      <vt:lpstr>Wingdings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2</cp:revision>
  <dcterms:created xsi:type="dcterms:W3CDTF">2023-09-25T08:32:17Z</dcterms:created>
  <dcterms:modified xsi:type="dcterms:W3CDTF">2025-01-20T09:38:49Z</dcterms:modified>
</cp:coreProperties>
</file>