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007577342" r:id="rId2"/>
    <p:sldId id="2007577341" r:id="rId3"/>
    <p:sldId id="2007577348" r:id="rId4"/>
    <p:sldId id="262" r:id="rId5"/>
    <p:sldId id="478" r:id="rId6"/>
    <p:sldId id="2007577345" r:id="rId7"/>
    <p:sldId id="2007577349" r:id="rId8"/>
    <p:sldId id="257" r:id="rId9"/>
    <p:sldId id="562" r:id="rId10"/>
    <p:sldId id="477" r:id="rId11"/>
    <p:sldId id="549" r:id="rId12"/>
    <p:sldId id="2007577350" r:id="rId13"/>
    <p:sldId id="2007577344" r:id="rId14"/>
    <p:sldId id="564" r:id="rId15"/>
    <p:sldId id="550" r:id="rId16"/>
    <p:sldId id="565" r:id="rId17"/>
    <p:sldId id="566" r:id="rId18"/>
    <p:sldId id="2007577351" r:id="rId19"/>
    <p:sldId id="293" r:id="rId20"/>
    <p:sldId id="304" r:id="rId21"/>
    <p:sldId id="303" r:id="rId22"/>
    <p:sldId id="307" r:id="rId23"/>
    <p:sldId id="305" r:id="rId24"/>
    <p:sldId id="309" r:id="rId25"/>
    <p:sldId id="311" r:id="rId26"/>
    <p:sldId id="310" r:id="rId27"/>
    <p:sldId id="308" r:id="rId28"/>
    <p:sldId id="306" r:id="rId29"/>
    <p:sldId id="2007577352" r:id="rId30"/>
    <p:sldId id="2007577353" r:id="rId31"/>
    <p:sldId id="2007577354" r:id="rId32"/>
    <p:sldId id="2007577355" r:id="rId33"/>
    <p:sldId id="487" r:id="rId34"/>
    <p:sldId id="484" r:id="rId35"/>
    <p:sldId id="200757734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A429E-7E89-489B-9706-9974C77A3C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54EAD-0BA0-4174-A2EB-71F413B5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11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2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36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8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73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32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9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32599A-F9E6-0CF5-B9DB-6A2E70127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B50998-89FB-D8D9-B48F-3F5F04A49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D7A5C4-9EAF-09AA-EEA7-4B678F34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7FA0A2-1562-069C-D06C-04D44AA0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E5B25-60E5-29C7-1E7C-FFFFFC33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0CE068-697C-CA36-9BCF-998DA1C3B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F2F9BC-E59F-7B79-FE7D-BAB9950EB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4E8BA-6E44-A63A-F966-8C67CFA9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CF7A7A-803E-5AC0-3336-5716A42D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D8D51-0266-A1CF-60B9-6D78A9FC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8D495DF-6E87-CDAB-6F3B-EA0ABF8D4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445C8E-1D9C-42FC-3B6A-67552BF6F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D7E94F-8E49-D0A9-6B1A-455AF36D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8F4312-E0E9-0E08-FD79-3EB599F3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C970F-6377-A423-5E3D-DF2D1085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52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94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449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68F1A0-4B9F-556C-C5C0-6AA96FAF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538D44-3148-0089-7EAC-B49EF175B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813E2-4521-3066-B305-7C0B20B3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93CC59-7866-799A-A641-0F197969B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529E58-D4D7-BA32-311D-813141F3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5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4345E-6AB3-BC9B-AA5E-5D42BEA2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0DD752-D0BE-6D13-6663-F0DCB6AC0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7579C7-20E9-3AB1-C08C-ADFA0358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54CE58-39B2-9407-E1EB-F72C3329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78220E-4F23-7C45-7768-E70FC910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5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1DF2B1-5B7F-3AC1-998D-1525E7F4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EFFD2E-C114-3D5D-3134-26E124C0D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EDD9A4-7485-E1E1-EE88-910B1A663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E0B780-FCB3-9B2D-AB91-7A34208D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E24B9D-4887-1C44-CAC5-FE9DBFF85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3E59B0-F1BC-9B53-1022-D0B89834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4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47FA2B-59C3-A1A3-10CB-69CF74A8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24D865-E676-208A-6D87-8895B1E7C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B6488B-E663-99C8-33C5-AD497604D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2AADC5-8355-A6D0-9786-4B481821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00CDA3-24D0-E1D1-0975-946A82D96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3833A1-05C8-696B-9127-73A6CAD4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A10558-CFD2-BBC7-F126-6AF72E86C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BC3CF57-5421-8F70-E94C-EB25B625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6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6C3315-101E-96B9-8F7A-3B9D874D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73430-A7A6-FB20-024F-2BDED7D8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68B70F-DA76-C2D0-DA45-7EF46746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9F0F3C-0CC2-E6A0-10FC-FDEB79A8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1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437E76-D9E2-4ED8-F1A7-9D9B4923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E1E804-E294-05F6-81A0-5AD6702A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1816E2-C80E-A169-58F5-137CC540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2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80E3F6-753A-1B51-AC7B-2BF5C427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129F00-8AFD-1E58-D1B3-96B7D6C99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AB881D-EED2-DDDE-35D6-C06529C9B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57AE5A-C591-3A94-AA0A-1921FD68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F6FC64-F1A7-4320-9923-03E5C22A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3C26BD-1DE9-A87C-31DA-CE7E6C579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6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83085-0C41-CBBA-8D05-17C13921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93A6C40-6B2C-1EB9-948D-5EFA55D06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1D09A28-AC79-3609-3AC2-45EA114B8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679263-477B-3135-D970-3FBD326D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A4724-804D-F4BF-1584-2AD6F964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012BAC-8370-904A-07C7-4D2FD13F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1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DE232E-A458-6634-6569-0DF1D57D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B0D15D-84D4-DAC7-ECB3-926C63CE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6DC019-3773-5A7F-2AEF-1E5B71FB7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429E5-051C-4826-95CB-7FB25B9B22B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C6DC39-C10C-B214-DCE2-A950F5D3E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5C725E-A191-7E0E-2665-D100EE02F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95A9BEF1-9D75-75BE-9F05-8E9C83185FFD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0.wav"/><Relationship Id="rId7" Type="http://schemas.openxmlformats.org/officeDocument/2006/relationships/image" Target="../media/image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6.wav"/><Relationship Id="rId7" Type="http://schemas.openxmlformats.org/officeDocument/2006/relationships/image" Target="../media/image2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7.wav"/><Relationship Id="rId7" Type="http://schemas.openxmlformats.org/officeDocument/2006/relationships/image" Target="../media/image2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8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png"/><Relationship Id="rId3" Type="http://schemas.openxmlformats.org/officeDocument/2006/relationships/audio" Target="../media/audio19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5.png"/><Relationship Id="rId4" Type="http://schemas.openxmlformats.org/officeDocument/2006/relationships/audio" Target="../media/audio20.wav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audio" Target="../media/audio19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audio" Target="../media/audio21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audio" Target="../media/audio19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audio" Target="../media/audio21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audio" Target="../media/audio20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audio" Target="../media/audio20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png"/><Relationship Id="rId3" Type="http://schemas.openxmlformats.org/officeDocument/2006/relationships/audio" Target="../media/audio19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5.png"/><Relationship Id="rId4" Type="http://schemas.openxmlformats.org/officeDocument/2006/relationships/audio" Target="../media/audio20.wav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audio" Target="../media/audio19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audio" Target="../media/audio21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png"/><Relationship Id="rId3" Type="http://schemas.openxmlformats.org/officeDocument/2006/relationships/audio" Target="../media/audio19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5.png"/><Relationship Id="rId4" Type="http://schemas.openxmlformats.org/officeDocument/2006/relationships/audio" Target="../media/audio20.wav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.png"/><Relationship Id="rId5" Type="http://schemas.openxmlformats.org/officeDocument/2006/relationships/audio" Target="../media/audio4.wav"/><Relationship Id="rId10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xmlns="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xmlns="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4" y="103868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1884074" y="829232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296107" y="3033091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xmlns="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850" y="1797353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xmlns="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F395A07-03FE-D7D2-7035-1D8BB71AB0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xmlns="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xmlns="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Structure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xmlns="" id="{2117AE69-015C-3D97-CC23-2840B2830608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BFBB35DA-152D-AD7B-D727-9E8ACB7A3A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xmlns="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235612" y="1585552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536CDBAC-3975-633B-B4AF-7A93862E333C}"/>
              </a:ext>
            </a:extLst>
          </p:cNvPr>
          <p:cNvSpPr txBox="1"/>
          <p:nvPr/>
        </p:nvSpPr>
        <p:spPr>
          <a:xfrm>
            <a:off x="2575473" y="1388680"/>
            <a:ext cx="4911869" cy="640080"/>
          </a:xfrm>
          <a:prstGeom prst="wedgeRoundRectCallout">
            <a:avLst>
              <a:gd name="adj1" fmla="val -61273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xmlns="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7579398" y="1412034"/>
            <a:ext cx="28025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430B8B9-EA3E-7577-9B7C-FC5A86624585}"/>
              </a:ext>
            </a:extLst>
          </p:cNvPr>
          <p:cNvGrpSpPr/>
          <p:nvPr/>
        </p:nvGrpSpPr>
        <p:grpSpPr>
          <a:xfrm>
            <a:off x="666130" y="340349"/>
            <a:ext cx="8131245" cy="712755"/>
            <a:chOff x="1132660" y="247259"/>
            <a:chExt cx="8131245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xmlns="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8" y="247259"/>
              <a:ext cx="7445927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và trả lời bạn sống ở đâu?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xmlns="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32660" y="329316"/>
              <a:ext cx="548640" cy="54864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383421E-C1AF-6961-298F-AE29EDFDC3F8}"/>
              </a:ext>
            </a:extLst>
          </p:cNvPr>
          <p:cNvGrpSpPr/>
          <p:nvPr/>
        </p:nvGrpSpPr>
        <p:grpSpPr>
          <a:xfrm>
            <a:off x="2198111" y="2594100"/>
            <a:ext cx="3867554" cy="770668"/>
            <a:chOff x="-165074" y="3733572"/>
            <a:chExt cx="5289287" cy="1053969"/>
          </a:xfrm>
        </p:grpSpPr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xmlns="" id="{8C58800C-C4F7-2393-9924-683595BE81B0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extLst>
                <a:ext uri="{FF2B5EF4-FFF2-40B4-BE49-F238E27FC236}">
                  <a16:creationId xmlns:a16="http://schemas.microsoft.com/office/drawing/2014/main" xmlns="" id="{85694A3F-0CD7-C7BD-492F-9A588ECCD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5074" y="3942352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4DB84ECE-C2E2-5C1A-4B7C-6F055BC49990}"/>
              </a:ext>
            </a:extLst>
          </p:cNvPr>
          <p:cNvSpPr txBox="1">
            <a:spLocks/>
          </p:cNvSpPr>
          <p:nvPr/>
        </p:nvSpPr>
        <p:spPr>
          <a:xfrm>
            <a:off x="3382689" y="3258705"/>
            <a:ext cx="6218511" cy="640080"/>
          </a:xfrm>
          <a:prstGeom prst="wedgeRoundRectCallout">
            <a:avLst>
              <a:gd name="adj1" fmla="val -54717"/>
              <a:gd name="adj2" fmla="val -48802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 live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name of street/road.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xmlns="" id="{3E14C701-B9EF-5BA2-3E4D-7BCDEB9A3FD7}"/>
              </a:ext>
            </a:extLst>
          </p:cNvPr>
          <p:cNvSpPr txBox="1">
            <a:spLocks/>
          </p:cNvSpPr>
          <p:nvPr/>
        </p:nvSpPr>
        <p:spPr>
          <a:xfrm>
            <a:off x="4181364" y="3965304"/>
            <a:ext cx="410684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  ______.)</a:t>
            </a: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6222" y="2643384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427835" y="2517847"/>
            <a:ext cx="7946182" cy="640080"/>
          </a:xfrm>
          <a:prstGeom prst="wedgeRoundRectCallout">
            <a:avLst>
              <a:gd name="adj1" fmla="val -54377"/>
              <a:gd name="adj2" fmla="val -3613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 live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number + name of street/road. 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/>
      <p:bldP spid="3" grpId="0" animBg="1"/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F395A07-03FE-D7D2-7035-1D8BB71AB0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xmlns="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xmlns="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xmlns="" id="{2117AE69-015C-3D97-CC23-2840B2830608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1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xmlns="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xmlns="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CB371F-078B-35F6-CFAB-F4A45F7896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2454036" y="1580483"/>
            <a:ext cx="6729388" cy="22750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DF95BD-6434-E37C-CF87-3D1BA4084A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/>
          <a:stretch/>
        </p:blipFill>
        <p:spPr>
          <a:xfrm>
            <a:off x="2376091" y="4139980"/>
            <a:ext cx="6729388" cy="2275074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49021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584580" y="3640046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5934272" y="3661827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584580" y="6102347"/>
            <a:ext cx="3016493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5934272" y="6102347"/>
            <a:ext cx="3016492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</p:spTree>
    <p:extLst>
      <p:ext uri="{BB962C8B-B14F-4D97-AF65-F5344CB8AC3E}">
        <p14:creationId xmlns:p14="http://schemas.microsoft.com/office/powerpoint/2010/main" val="3763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673BEC14-3B33-0AFC-4A89-188FCA5196B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xmlns="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8B28F34B-EC32-3D6C-BBD2-75A3F7B54EA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D3F7AD58-E4A1-602B-1FDA-8D0094C8FB9B}"/>
              </a:ext>
            </a:extLst>
          </p:cNvPr>
          <p:cNvSpPr txBox="1">
            <a:spLocks/>
          </p:cNvSpPr>
          <p:nvPr/>
        </p:nvSpPr>
        <p:spPr>
          <a:xfrm>
            <a:off x="2608193" y="5862601"/>
            <a:ext cx="5525628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Hung Dao Street. 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A02B1D03-032F-221E-4D45-FC4EC35B9A18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51154EDE-3C3E-3BB4-4A31-6B2418CE579D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2ED4DC-F336-D6A1-7DDB-D45CA95D2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546" y="1157708"/>
            <a:ext cx="4648603" cy="3360711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1EDF6D75-3F4E-3419-D615-8A293324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854" y="5840213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245BC39B-8187-F8E0-792A-D0E6FD2DFE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xmlns="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250249" y="5853188"/>
            <a:ext cx="500110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Road 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CE0FECB-18C6-BD6C-B14D-56B3C3CD931C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75D058-E2BD-585C-F1F3-C3BE4D414ED2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97E4AFD-5FCC-78D8-A6D0-FFB7F9F5D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425" y="1447333"/>
            <a:ext cx="4366638" cy="3231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5C2953-7A1A-C53C-7B26-F55767A17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824" y="5133695"/>
            <a:ext cx="661424" cy="680232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81123F-1987-8C52-02E1-65A4A22E9F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838" y="5685268"/>
            <a:ext cx="652020" cy="6614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2392D5B1-83C0-0283-4D1D-2F0C7AA6FA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xmlns="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2224B0C5-DE6A-128D-6517-2C3012139750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55D713D8-F33C-DAE2-E8DD-D83D52DB034D}"/>
              </a:ext>
            </a:extLst>
          </p:cNvPr>
          <p:cNvSpPr txBox="1">
            <a:spLocks/>
          </p:cNvSpPr>
          <p:nvPr/>
        </p:nvSpPr>
        <p:spPr>
          <a:xfrm>
            <a:off x="2369800" y="5855667"/>
            <a:ext cx="5954836" cy="561023"/>
          </a:xfrm>
          <a:prstGeom prst="wedgeRoundRectCallout">
            <a:avLst>
              <a:gd name="adj1" fmla="val 54682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81 Tran Hung Dao Street.  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xmlns="" id="{8EAC92F1-D443-DAF9-8D13-A9246D85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70" y="5599161"/>
            <a:ext cx="640079" cy="64007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BEFD11B6-81E3-92F0-DD55-07DB1681C5E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83AE74AB-1AB9-A2A9-0106-C9397877ECB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641FF32-6D28-3B5F-68DA-C860AE84D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142" y="1369161"/>
            <a:ext cx="5090601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74545731-4E75-C139-0112-D737C4B287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xmlns="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6664E384-7B1C-6CE7-70B7-54203A1A106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C7F3949A-2E46-F9C2-CD5A-FB98D43E67A5}"/>
              </a:ext>
            </a:extLst>
          </p:cNvPr>
          <p:cNvSpPr txBox="1">
            <a:spLocks/>
          </p:cNvSpPr>
          <p:nvPr/>
        </p:nvSpPr>
        <p:spPr>
          <a:xfrm>
            <a:off x="2360645" y="5908357"/>
            <a:ext cx="532968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9 Quang Trung Road. 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E942FB15-C4DD-F255-38EC-936CCC6A6CB5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F53E41A9-367A-2138-4227-50651894336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E35A1B-8A73-685C-209F-A7E2B5B38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425" y="1437554"/>
            <a:ext cx="4320914" cy="3147333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xmlns="" id="{65F9367D-BE27-49FA-D9C0-CD12E8E98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506" y="5688441"/>
            <a:ext cx="694210" cy="694210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xmlns="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xmlns="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CB371F-078B-35F6-CFAB-F4A45F7896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2454036" y="1580483"/>
            <a:ext cx="6729388" cy="22750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DF95BD-6434-E37C-CF87-3D1BA4084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2376091" y="4139980"/>
            <a:ext cx="6729388" cy="2275074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49021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584580" y="3640046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5934272" y="3661827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584580" y="6102347"/>
            <a:ext cx="3016493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5934272" y="6102347"/>
            <a:ext cx="3016492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</p:spTree>
    <p:extLst>
      <p:ext uri="{BB962C8B-B14F-4D97-AF65-F5344CB8AC3E}">
        <p14:creationId xmlns:p14="http://schemas.microsoft.com/office/powerpoint/2010/main" val="28854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3713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9D97DF5-2DAD-8963-2EF2-86BB13E078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AACFA13-C856-8F1C-D936-367A4EC85CF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86C61DA-97EA-D495-DD84-AA38F5CEF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0FC04EC2-02F9-6028-3AA8-1AFDCCC1EDBB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A40AFD-0954-293C-9A57-4C5B3D5D2A82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7B32EB6-CED1-93D0-F21A-F05B47BC039E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xmlns="" id="{0BD1591C-BCF7-F61C-74B9-FE22BCC99370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xmlns="" id="{893256FC-7CBD-3C66-C7F5-DF8015FD0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298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BDAEF7D-09D8-7528-C281-DF3A0DC79F3C}"/>
              </a:ext>
            </a:extLst>
          </p:cNvPr>
          <p:cNvSpPr txBox="1"/>
          <p:nvPr/>
        </p:nvSpPr>
        <p:spPr>
          <a:xfrm>
            <a:off x="1671345" y="888841"/>
            <a:ext cx="5879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9 Quang Trung Road.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4D4BB6-FD25-2C30-CC62-242D4A862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9645"/>
          <a:stretch/>
        </p:blipFill>
        <p:spPr>
          <a:xfrm>
            <a:off x="3035075" y="2085617"/>
            <a:ext cx="2565261" cy="150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9924" y="5371395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F381F79-E39A-716E-A254-58F871F74AA9}"/>
              </a:ext>
            </a:extLst>
          </p:cNvPr>
          <p:cNvSpPr txBox="1"/>
          <p:nvPr/>
        </p:nvSpPr>
        <p:spPr>
          <a:xfrm>
            <a:off x="1671345" y="1015144"/>
            <a:ext cx="58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81 Tran Hung Dao Street.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848EF6-58EF-D026-5136-AADCB121F5B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708" r="6421" b="18990"/>
          <a:stretch/>
        </p:blipFill>
        <p:spPr>
          <a:xfrm>
            <a:off x="2890022" y="2127655"/>
            <a:ext cx="2678904" cy="156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281017" y="3918269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81017" y="5371395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4112" y="4050031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4112" y="5503873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281017" y="2465143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33786" y="2619262"/>
            <a:ext cx="956640" cy="96776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5BB9FE-1B17-B81C-941A-489201B2B2FC}"/>
              </a:ext>
            </a:extLst>
          </p:cNvPr>
          <p:cNvSpPr txBox="1"/>
          <p:nvPr/>
        </p:nvSpPr>
        <p:spPr>
          <a:xfrm>
            <a:off x="1671345" y="888841"/>
            <a:ext cx="5879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Quang Trung Road.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728BC2-2ABB-60B9-6F62-0364ACAA93F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1198"/>
          <a:stretch/>
        </p:blipFill>
        <p:spPr>
          <a:xfrm>
            <a:off x="2645330" y="2046380"/>
            <a:ext cx="3392856" cy="19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177977" y="409531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3B236CF-61B1-CE4A-294D-D9BE3B581B59}"/>
              </a:ext>
            </a:extLst>
          </p:cNvPr>
          <p:cNvSpPr txBox="1"/>
          <p:nvPr/>
        </p:nvSpPr>
        <p:spPr>
          <a:xfrm>
            <a:off x="1684487" y="1049967"/>
            <a:ext cx="58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 Tran Hung Dao Street.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C46487-F4DD-6B35-985C-F3C23BC4B93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0383"/>
          <a:stretch/>
        </p:blipFill>
        <p:spPr>
          <a:xfrm>
            <a:off x="3019239" y="1996890"/>
            <a:ext cx="2840089" cy="163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177977" y="409531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475430-6651-6378-D01F-48BDA7F12B6B}"/>
              </a:ext>
            </a:extLst>
          </p:cNvPr>
          <p:cNvSpPr txBox="1"/>
          <p:nvPr/>
        </p:nvSpPr>
        <p:spPr>
          <a:xfrm>
            <a:off x="1671345" y="888841"/>
            <a:ext cx="58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18 Nguyen Hue Road.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660BE1-200F-144A-A514-4123F3011AEF}"/>
              </a:ext>
            </a:extLst>
          </p:cNvPr>
          <p:cNvGrpSpPr/>
          <p:nvPr/>
        </p:nvGrpSpPr>
        <p:grpSpPr>
          <a:xfrm>
            <a:off x="2761547" y="2284815"/>
            <a:ext cx="3051497" cy="1653756"/>
            <a:chOff x="829993" y="2051727"/>
            <a:chExt cx="6145246" cy="33304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B257A84B-21DE-B93C-8326-9BF02DF72BEB}"/>
                </a:ext>
              </a:extLst>
            </p:cNvPr>
            <p:cNvGrpSpPr/>
            <p:nvPr/>
          </p:nvGrpSpPr>
          <p:grpSpPr>
            <a:xfrm>
              <a:off x="829993" y="2051727"/>
              <a:ext cx="6145246" cy="3330410"/>
              <a:chOff x="1195773" y="1988808"/>
              <a:chExt cx="6145246" cy="333041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FAA413DA-1F2B-5B68-F2FB-2E4A5775F53C}"/>
                  </a:ext>
                </a:extLst>
              </p:cNvPr>
              <p:cNvPicPr/>
              <p:nvPr/>
            </p:nvPicPr>
            <p:blipFill rotWithShape="1">
              <a:blip r:embed="rId16"/>
              <a:srcRect l="54378" t="32105" r="38453" b="46625"/>
              <a:stretch/>
            </p:blipFill>
            <p:spPr>
              <a:xfrm>
                <a:off x="2290183" y="2003682"/>
                <a:ext cx="793675" cy="1038708"/>
              </a:xfrm>
              <a:custGeom>
                <a:avLst/>
                <a:gdLst>
                  <a:gd name="connsiteX0" fmla="*/ 391907 w 793675"/>
                  <a:gd name="connsiteY0" fmla="*/ 25 h 1038708"/>
                  <a:gd name="connsiteX1" fmla="*/ 673936 w 793675"/>
                  <a:gd name="connsiteY1" fmla="*/ 113154 h 1038708"/>
                  <a:gd name="connsiteX2" fmla="*/ 680909 w 793675"/>
                  <a:gd name="connsiteY2" fmla="*/ 674314 h 1038708"/>
                  <a:gd name="connsiteX3" fmla="*/ 404813 w 793675"/>
                  <a:gd name="connsiteY3" fmla="*/ 1038708 h 1038708"/>
                  <a:gd name="connsiteX4" fmla="*/ 119739 w 793675"/>
                  <a:gd name="connsiteY4" fmla="*/ 680496 h 1038708"/>
                  <a:gd name="connsiteX5" fmla="*/ 112767 w 793675"/>
                  <a:gd name="connsiteY5" fmla="*/ 119336 h 1038708"/>
                  <a:gd name="connsiteX6" fmla="*/ 391907 w 793675"/>
                  <a:gd name="connsiteY6" fmla="*/ 25 h 103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75" h="1038708">
                    <a:moveTo>
                      <a:pt x="391907" y="25"/>
                    </a:moveTo>
                    <a:cubicBezTo>
                      <a:pt x="493459" y="-1094"/>
                      <a:pt x="595492" y="36528"/>
                      <a:pt x="673936" y="113154"/>
                    </a:cubicBezTo>
                    <a:cubicBezTo>
                      <a:pt x="830824" y="266408"/>
                      <a:pt x="833946" y="517647"/>
                      <a:pt x="680909" y="674314"/>
                    </a:cubicBezTo>
                    <a:cubicBezTo>
                      <a:pt x="575256" y="782473"/>
                      <a:pt x="483224" y="903937"/>
                      <a:pt x="404813" y="1038708"/>
                    </a:cubicBezTo>
                    <a:cubicBezTo>
                      <a:pt x="323075" y="905702"/>
                      <a:pt x="228050" y="786298"/>
                      <a:pt x="119739" y="680496"/>
                    </a:cubicBezTo>
                    <a:cubicBezTo>
                      <a:pt x="-37149" y="527243"/>
                      <a:pt x="-40270" y="276003"/>
                      <a:pt x="112767" y="119336"/>
                    </a:cubicBezTo>
                    <a:cubicBezTo>
                      <a:pt x="189286" y="41003"/>
                      <a:pt x="290356" y="1144"/>
                      <a:pt x="391907" y="25"/>
                    </a:cubicBezTo>
                    <a:close/>
                  </a:path>
                </a:pathLst>
              </a:cu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DADF574C-D9ED-C140-672F-62DE4A2C2896}"/>
                  </a:ext>
                </a:extLst>
              </p:cNvPr>
              <p:cNvPicPr/>
              <p:nvPr/>
            </p:nvPicPr>
            <p:blipFill rotWithShape="1">
              <a:blip r:embed="rId16"/>
              <a:srcRect l="44493" t="31800" b="1"/>
              <a:stretch/>
            </p:blipFill>
            <p:spPr>
              <a:xfrm>
                <a:off x="1195773" y="1988808"/>
                <a:ext cx="6145246" cy="3330410"/>
              </a:xfrm>
              <a:custGeom>
                <a:avLst/>
                <a:gdLst>
                  <a:gd name="connsiteX0" fmla="*/ 2429250 w 6145246"/>
                  <a:gd name="connsiteY0" fmla="*/ 0 h 3330410"/>
                  <a:gd name="connsiteX1" fmla="*/ 6145246 w 6145246"/>
                  <a:gd name="connsiteY1" fmla="*/ 0 h 3330410"/>
                  <a:gd name="connsiteX2" fmla="*/ 6145246 w 6145246"/>
                  <a:gd name="connsiteY2" fmla="*/ 3330410 h 3330410"/>
                  <a:gd name="connsiteX3" fmla="*/ 0 w 6145246"/>
                  <a:gd name="connsiteY3" fmla="*/ 3330410 h 3330410"/>
                  <a:gd name="connsiteX4" fmla="*/ 0 w 6145246"/>
                  <a:gd name="connsiteY4" fmla="*/ 1740750 h 3330410"/>
                  <a:gd name="connsiteX5" fmla="*/ 1405718 w 6145246"/>
                  <a:gd name="connsiteY5" fmla="*/ 920063 h 3330410"/>
                  <a:gd name="connsiteX6" fmla="*/ 1499222 w 6145246"/>
                  <a:gd name="connsiteY6" fmla="*/ 1053582 h 3330410"/>
                  <a:gd name="connsiteX7" fmla="*/ 1627054 w 6145246"/>
                  <a:gd name="connsiteY7" fmla="*/ 861406 h 3330410"/>
                  <a:gd name="connsiteX8" fmla="*/ 1749191 w 6145246"/>
                  <a:gd name="connsiteY8" fmla="*/ 719536 h 3330410"/>
                  <a:gd name="connsiteX9" fmla="*/ 2569672 w 6145246"/>
                  <a:gd name="connsiteY9" fmla="*/ 240522 h 3330410"/>
                  <a:gd name="connsiteX10" fmla="*/ 2429250 w 6145246"/>
                  <a:gd name="connsiteY10" fmla="*/ 0 h 33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5246" h="3330410">
                    <a:moveTo>
                      <a:pt x="2429250" y="0"/>
                    </a:moveTo>
                    <a:lnTo>
                      <a:pt x="6145246" y="0"/>
                    </a:lnTo>
                    <a:lnTo>
                      <a:pt x="6145246" y="3330410"/>
                    </a:lnTo>
                    <a:lnTo>
                      <a:pt x="0" y="3330410"/>
                    </a:lnTo>
                    <a:lnTo>
                      <a:pt x="0" y="1740750"/>
                    </a:lnTo>
                    <a:lnTo>
                      <a:pt x="1405718" y="920063"/>
                    </a:lnTo>
                    <a:lnTo>
                      <a:pt x="1499222" y="1053582"/>
                    </a:lnTo>
                    <a:cubicBezTo>
                      <a:pt x="1538428" y="986197"/>
                      <a:pt x="1581038" y="922138"/>
                      <a:pt x="1627054" y="861406"/>
                    </a:cubicBezTo>
                    <a:lnTo>
                      <a:pt x="1749191" y="719536"/>
                    </a:lnTo>
                    <a:lnTo>
                      <a:pt x="2569672" y="240522"/>
                    </a:lnTo>
                    <a:lnTo>
                      <a:pt x="2429250" y="0"/>
                    </a:lnTo>
                    <a:close/>
                  </a:path>
                </a:pathLst>
              </a:custGeom>
            </p:spPr>
          </p:pic>
        </p:grp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xmlns="" id="{AD2BA2D5-8484-62D6-F33C-D1FEF7CEB654}"/>
                </a:ext>
              </a:extLst>
            </p:cNvPr>
            <p:cNvSpPr/>
            <p:nvPr/>
          </p:nvSpPr>
          <p:spPr>
            <a:xfrm rot="19486889">
              <a:off x="1302933" y="4387722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15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130358" y="3918269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130358" y="5371395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05836" y="5625034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34172" y="4195044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130358" y="2465143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577501" y="2716821"/>
            <a:ext cx="1013311" cy="102509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1F4A34-E6F7-7A83-0447-6E26345A1E9A}"/>
              </a:ext>
            </a:extLst>
          </p:cNvPr>
          <p:cNvSpPr txBox="1"/>
          <p:nvPr/>
        </p:nvSpPr>
        <p:spPr>
          <a:xfrm>
            <a:off x="1856314" y="982035"/>
            <a:ext cx="58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 Hoa Binh Road.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C34C92-11FB-FC5B-FB08-9980153EE222}"/>
              </a:ext>
            </a:extLst>
          </p:cNvPr>
          <p:cNvGrpSpPr/>
          <p:nvPr/>
        </p:nvGrpSpPr>
        <p:grpSpPr>
          <a:xfrm>
            <a:off x="2314468" y="2054551"/>
            <a:ext cx="3193835" cy="1730896"/>
            <a:chOff x="829993" y="2051727"/>
            <a:chExt cx="6145246" cy="33304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8497830D-FDFE-49D4-9F9E-A8ABD568A1B5}"/>
                </a:ext>
              </a:extLst>
            </p:cNvPr>
            <p:cNvGrpSpPr/>
            <p:nvPr/>
          </p:nvGrpSpPr>
          <p:grpSpPr>
            <a:xfrm>
              <a:off x="829993" y="2051727"/>
              <a:ext cx="6145246" cy="3330410"/>
              <a:chOff x="1195773" y="1988808"/>
              <a:chExt cx="6145246" cy="333041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E631435B-47C3-43EC-9587-89186FA5A82A}"/>
                  </a:ext>
                </a:extLst>
              </p:cNvPr>
              <p:cNvPicPr/>
              <p:nvPr/>
            </p:nvPicPr>
            <p:blipFill rotWithShape="1">
              <a:blip r:embed="rId16"/>
              <a:srcRect l="54378" t="32105" r="38453" b="46625"/>
              <a:stretch/>
            </p:blipFill>
            <p:spPr>
              <a:xfrm>
                <a:off x="2290183" y="2003682"/>
                <a:ext cx="793675" cy="1038708"/>
              </a:xfrm>
              <a:custGeom>
                <a:avLst/>
                <a:gdLst>
                  <a:gd name="connsiteX0" fmla="*/ 391907 w 793675"/>
                  <a:gd name="connsiteY0" fmla="*/ 25 h 1038708"/>
                  <a:gd name="connsiteX1" fmla="*/ 673936 w 793675"/>
                  <a:gd name="connsiteY1" fmla="*/ 113154 h 1038708"/>
                  <a:gd name="connsiteX2" fmla="*/ 680909 w 793675"/>
                  <a:gd name="connsiteY2" fmla="*/ 674314 h 1038708"/>
                  <a:gd name="connsiteX3" fmla="*/ 404813 w 793675"/>
                  <a:gd name="connsiteY3" fmla="*/ 1038708 h 1038708"/>
                  <a:gd name="connsiteX4" fmla="*/ 119739 w 793675"/>
                  <a:gd name="connsiteY4" fmla="*/ 680496 h 1038708"/>
                  <a:gd name="connsiteX5" fmla="*/ 112767 w 793675"/>
                  <a:gd name="connsiteY5" fmla="*/ 119336 h 1038708"/>
                  <a:gd name="connsiteX6" fmla="*/ 391907 w 793675"/>
                  <a:gd name="connsiteY6" fmla="*/ 25 h 103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75" h="1038708">
                    <a:moveTo>
                      <a:pt x="391907" y="25"/>
                    </a:moveTo>
                    <a:cubicBezTo>
                      <a:pt x="493459" y="-1094"/>
                      <a:pt x="595492" y="36528"/>
                      <a:pt x="673936" y="113154"/>
                    </a:cubicBezTo>
                    <a:cubicBezTo>
                      <a:pt x="830824" y="266408"/>
                      <a:pt x="833946" y="517647"/>
                      <a:pt x="680909" y="674314"/>
                    </a:cubicBezTo>
                    <a:cubicBezTo>
                      <a:pt x="575256" y="782473"/>
                      <a:pt x="483224" y="903937"/>
                      <a:pt x="404813" y="1038708"/>
                    </a:cubicBezTo>
                    <a:cubicBezTo>
                      <a:pt x="323075" y="905702"/>
                      <a:pt x="228050" y="786298"/>
                      <a:pt x="119739" y="680496"/>
                    </a:cubicBezTo>
                    <a:cubicBezTo>
                      <a:pt x="-37149" y="527243"/>
                      <a:pt x="-40270" y="276003"/>
                      <a:pt x="112767" y="119336"/>
                    </a:cubicBezTo>
                    <a:cubicBezTo>
                      <a:pt x="189286" y="41003"/>
                      <a:pt x="290356" y="1144"/>
                      <a:pt x="391907" y="25"/>
                    </a:cubicBezTo>
                    <a:close/>
                  </a:path>
                </a:pathLst>
              </a:cu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92675B39-1466-B603-3D47-7F21896633BE}"/>
                  </a:ext>
                </a:extLst>
              </p:cNvPr>
              <p:cNvPicPr/>
              <p:nvPr/>
            </p:nvPicPr>
            <p:blipFill rotWithShape="1">
              <a:blip r:embed="rId16"/>
              <a:srcRect l="44493" t="31800" b="1"/>
              <a:stretch/>
            </p:blipFill>
            <p:spPr>
              <a:xfrm>
                <a:off x="1195773" y="1988808"/>
                <a:ext cx="6145246" cy="3330410"/>
              </a:xfrm>
              <a:custGeom>
                <a:avLst/>
                <a:gdLst>
                  <a:gd name="connsiteX0" fmla="*/ 2429250 w 6145246"/>
                  <a:gd name="connsiteY0" fmla="*/ 0 h 3330410"/>
                  <a:gd name="connsiteX1" fmla="*/ 6145246 w 6145246"/>
                  <a:gd name="connsiteY1" fmla="*/ 0 h 3330410"/>
                  <a:gd name="connsiteX2" fmla="*/ 6145246 w 6145246"/>
                  <a:gd name="connsiteY2" fmla="*/ 3330410 h 3330410"/>
                  <a:gd name="connsiteX3" fmla="*/ 0 w 6145246"/>
                  <a:gd name="connsiteY3" fmla="*/ 3330410 h 3330410"/>
                  <a:gd name="connsiteX4" fmla="*/ 0 w 6145246"/>
                  <a:gd name="connsiteY4" fmla="*/ 1740750 h 3330410"/>
                  <a:gd name="connsiteX5" fmla="*/ 1405718 w 6145246"/>
                  <a:gd name="connsiteY5" fmla="*/ 920063 h 3330410"/>
                  <a:gd name="connsiteX6" fmla="*/ 1499222 w 6145246"/>
                  <a:gd name="connsiteY6" fmla="*/ 1053582 h 3330410"/>
                  <a:gd name="connsiteX7" fmla="*/ 1627054 w 6145246"/>
                  <a:gd name="connsiteY7" fmla="*/ 861406 h 3330410"/>
                  <a:gd name="connsiteX8" fmla="*/ 1749191 w 6145246"/>
                  <a:gd name="connsiteY8" fmla="*/ 719536 h 3330410"/>
                  <a:gd name="connsiteX9" fmla="*/ 2569672 w 6145246"/>
                  <a:gd name="connsiteY9" fmla="*/ 240522 h 3330410"/>
                  <a:gd name="connsiteX10" fmla="*/ 2429250 w 6145246"/>
                  <a:gd name="connsiteY10" fmla="*/ 0 h 33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5246" h="3330410">
                    <a:moveTo>
                      <a:pt x="2429250" y="0"/>
                    </a:moveTo>
                    <a:lnTo>
                      <a:pt x="6145246" y="0"/>
                    </a:lnTo>
                    <a:lnTo>
                      <a:pt x="6145246" y="3330410"/>
                    </a:lnTo>
                    <a:lnTo>
                      <a:pt x="0" y="3330410"/>
                    </a:lnTo>
                    <a:lnTo>
                      <a:pt x="0" y="1740750"/>
                    </a:lnTo>
                    <a:lnTo>
                      <a:pt x="1405718" y="920063"/>
                    </a:lnTo>
                    <a:lnTo>
                      <a:pt x="1499222" y="1053582"/>
                    </a:lnTo>
                    <a:cubicBezTo>
                      <a:pt x="1538428" y="986197"/>
                      <a:pt x="1581038" y="922138"/>
                      <a:pt x="1627054" y="861406"/>
                    </a:cubicBezTo>
                    <a:lnTo>
                      <a:pt x="1749191" y="719536"/>
                    </a:lnTo>
                    <a:lnTo>
                      <a:pt x="2569672" y="240522"/>
                    </a:lnTo>
                    <a:lnTo>
                      <a:pt x="2429250" y="0"/>
                    </a:lnTo>
                    <a:close/>
                  </a:path>
                </a:pathLst>
              </a:custGeom>
            </p:spPr>
          </p:pic>
        </p:grp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xmlns="" id="{E0DD1181-B637-BB85-C77F-6599B946D6DA}"/>
                </a:ext>
              </a:extLst>
            </p:cNvPr>
            <p:cNvSpPr/>
            <p:nvPr/>
          </p:nvSpPr>
          <p:spPr>
            <a:xfrm rot="12721400">
              <a:off x="5091619" y="4064800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76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546633" y="2465143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87F242-08D9-4FEC-7B91-8847C7C36AE0}"/>
              </a:ext>
            </a:extLst>
          </p:cNvPr>
          <p:cNvSpPr txBox="1"/>
          <p:nvPr/>
        </p:nvSpPr>
        <p:spPr>
          <a:xfrm>
            <a:off x="1671345" y="888841"/>
            <a:ext cx="5879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Chu Van An Street.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46E6357-75B3-9029-A901-20E22FD92157}"/>
              </a:ext>
            </a:extLst>
          </p:cNvPr>
          <p:cNvGrpSpPr/>
          <p:nvPr/>
        </p:nvGrpSpPr>
        <p:grpSpPr>
          <a:xfrm>
            <a:off x="3019113" y="2103303"/>
            <a:ext cx="3051498" cy="1938506"/>
            <a:chOff x="684272" y="1679680"/>
            <a:chExt cx="5863285" cy="37247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187CF113-6D12-2E17-D02C-0AD1A05B5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4272" y="1679680"/>
              <a:ext cx="5863285" cy="3724732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xmlns="" id="{9877BAE8-34AC-1D42-BF80-D113E27D557C}"/>
                </a:ext>
              </a:extLst>
            </p:cNvPr>
            <p:cNvSpPr/>
            <p:nvPr/>
          </p:nvSpPr>
          <p:spPr>
            <a:xfrm rot="2494616">
              <a:off x="1949731" y="2519670"/>
              <a:ext cx="423554" cy="360873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18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06654" y="3918269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06654" y="5371395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3252" y="5522774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41588" y="4092784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306654" y="2465143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84917" y="2614561"/>
            <a:ext cx="1013311" cy="102509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FE34E0-7BAD-A93B-E0A3-AFC2B8A71388}"/>
              </a:ext>
            </a:extLst>
          </p:cNvPr>
          <p:cNvSpPr txBox="1"/>
          <p:nvPr/>
        </p:nvSpPr>
        <p:spPr>
          <a:xfrm>
            <a:off x="1671345" y="888841"/>
            <a:ext cx="58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25 Tran Hung Dao Street.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0E1531C-0612-8642-BA3D-E1851F6C7D21}"/>
              </a:ext>
            </a:extLst>
          </p:cNvPr>
          <p:cNvGrpSpPr/>
          <p:nvPr/>
        </p:nvGrpSpPr>
        <p:grpSpPr>
          <a:xfrm>
            <a:off x="2915663" y="2048368"/>
            <a:ext cx="2273518" cy="1560527"/>
            <a:chOff x="684272" y="1379893"/>
            <a:chExt cx="5863285" cy="40245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E023976B-B0AF-5C51-1F20-5EAFE8FCB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4272" y="1679680"/>
              <a:ext cx="5863285" cy="3724732"/>
            </a:xfrm>
            <a:prstGeom prst="rect">
              <a:avLst/>
            </a:prstGeom>
          </p:spPr>
        </p:pic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xmlns="" id="{389FDDCC-8E5C-4B3A-494B-78D8B5529B00}"/>
                </a:ext>
              </a:extLst>
            </p:cNvPr>
            <p:cNvSpPr/>
            <p:nvPr/>
          </p:nvSpPr>
          <p:spPr>
            <a:xfrm rot="8505968">
              <a:off x="5178736" y="1379893"/>
              <a:ext cx="976276" cy="775897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114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xmlns="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6329680" y="1465535"/>
            <a:ext cx="5130800" cy="548640"/>
          </a:xfrm>
          <a:prstGeom prst="wedgeRoundRectCallout">
            <a:avLst>
              <a:gd name="adj1" fmla="val 56419"/>
              <a:gd name="adj2" fmla="val 3847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Chu Van An Street.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57D6A8A0-FFDF-0B89-E8CC-5C13C29D6EDC}"/>
              </a:ext>
            </a:extLst>
          </p:cNvPr>
          <p:cNvSpPr/>
          <p:nvPr/>
        </p:nvSpPr>
        <p:spPr>
          <a:xfrm rot="1905908">
            <a:off x="1004785" y="2220222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4F8CD48B-4886-7359-F8AD-1EFF91CBAF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6CEF1A0-6AEB-82B9-15E6-3D231AB9526C}"/>
              </a:ext>
            </a:extLst>
          </p:cNvPr>
          <p:cNvGrpSpPr/>
          <p:nvPr/>
        </p:nvGrpSpPr>
        <p:grpSpPr>
          <a:xfrm>
            <a:off x="4650424" y="2098067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xmlns="" id="{C9C97C9E-ECF5-9547-9C28-3137966F5F95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xmlns="" id="{E8EF136F-AAA1-0E82-D4DD-0CF755A50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7B773B-305D-C915-4CF8-8C82DBEAEA5E}"/>
              </a:ext>
            </a:extLst>
          </p:cNvPr>
          <p:cNvSpPr txBox="1"/>
          <p:nvPr/>
        </p:nvSpPr>
        <p:spPr>
          <a:xfrm>
            <a:off x="3245548" y="694823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https://www.youtube.com/watch?v=3EDzQeh7mWE</a:t>
            </a:r>
          </a:p>
        </p:txBody>
      </p:sp>
      <p:pic>
        <p:nvPicPr>
          <p:cNvPr id="7" name="Where Do You Live Song">
            <a:hlinkClick r:id="" action="ppaction://media"/>
            <a:extLst>
              <a:ext uri="{FF2B5EF4-FFF2-40B4-BE49-F238E27FC236}">
                <a16:creationId xmlns:a16="http://schemas.microsoft.com/office/drawing/2014/main" xmlns="" id="{3CC0E5B1-7EB2-595E-EC03-68D09D93E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0185" y="290720"/>
            <a:ext cx="8368745" cy="627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xmlns="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6949036" y="1357274"/>
            <a:ext cx="4216400" cy="932225"/>
          </a:xfrm>
          <a:prstGeom prst="wedgeRoundRectCallout">
            <a:avLst>
              <a:gd name="adj1" fmla="val 59756"/>
              <a:gd name="adj2" fmla="val 4032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25 Tran Hung Dao Street.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57D6A8A0-FFDF-0B89-E8CC-5C13C29D6EDC}"/>
              </a:ext>
            </a:extLst>
          </p:cNvPr>
          <p:cNvSpPr/>
          <p:nvPr/>
        </p:nvSpPr>
        <p:spPr>
          <a:xfrm rot="1905908">
            <a:off x="4361615" y="1016757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xmlns="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6984419" y="1465535"/>
            <a:ext cx="4216400" cy="548640"/>
          </a:xfrm>
          <a:prstGeom prst="wedgeRoundRectCallout">
            <a:avLst>
              <a:gd name="adj1" fmla="val 59756"/>
              <a:gd name="adj2" fmla="val 4032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Hoa Binh Road.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57D6A8A0-FFDF-0B89-E8CC-5C13C29D6EDC}"/>
              </a:ext>
            </a:extLst>
          </p:cNvPr>
          <p:cNvSpPr/>
          <p:nvPr/>
        </p:nvSpPr>
        <p:spPr>
          <a:xfrm rot="8720122">
            <a:off x="10019214" y="2910143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xmlns="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7089548" y="1328219"/>
            <a:ext cx="3825821" cy="947621"/>
          </a:xfrm>
          <a:prstGeom prst="wedgeRoundRectCallout">
            <a:avLst>
              <a:gd name="adj1" fmla="val 64271"/>
              <a:gd name="adj2" fmla="val 30677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18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Nguyen Hue Road.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57D6A8A0-FFDF-0B89-E8CC-5C13C29D6EDC}"/>
              </a:ext>
            </a:extLst>
          </p:cNvPr>
          <p:cNvSpPr/>
          <p:nvPr/>
        </p:nvSpPr>
        <p:spPr>
          <a:xfrm rot="2175154">
            <a:off x="5938000" y="2415712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A049283E-6CFD-2A69-D591-A4F4C0BC8B6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xmlns="" id="{EFA97AFD-17C6-FA93-C013-FA7064D73955}"/>
              </a:ext>
            </a:extLst>
          </p:cNvPr>
          <p:cNvSpPr txBox="1"/>
          <p:nvPr/>
        </p:nvSpPr>
        <p:spPr>
          <a:xfrm>
            <a:off x="19451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 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xmlns="" id="{E79FFE8B-71DF-A11B-89B6-8DDF4E7F16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xmlns="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xmlns="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3A9625D1-9B8B-220E-0D4D-5CDADEE68146}"/>
              </a:ext>
            </a:extLst>
          </p:cNvPr>
          <p:cNvSpPr txBox="1"/>
          <p:nvPr/>
        </p:nvSpPr>
        <p:spPr>
          <a:xfrm>
            <a:off x="6276037" y="664806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96" y="664806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107165" y="665447"/>
            <a:ext cx="38404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216532" y="1382146"/>
            <a:ext cx="373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ở____)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3BF48EC6-B501-BF1F-2DCD-EF039CAC1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"/>
          <a:stretch/>
        </p:blipFill>
        <p:spPr>
          <a:xfrm>
            <a:off x="571580" y="4500019"/>
            <a:ext cx="11105635" cy="189045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9E4C88B8-F711-ABEE-DDE1-ADA4F82E653E}"/>
              </a:ext>
            </a:extLst>
          </p:cNvPr>
          <p:cNvSpPr txBox="1">
            <a:spLocks/>
          </p:cNvSpPr>
          <p:nvPr/>
        </p:nvSpPr>
        <p:spPr>
          <a:xfrm>
            <a:off x="571580" y="6126674"/>
            <a:ext cx="2728189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C061CF2-D318-191B-4F24-2DEA288EC48F}"/>
              </a:ext>
            </a:extLst>
          </p:cNvPr>
          <p:cNvSpPr txBox="1">
            <a:spLocks/>
          </p:cNvSpPr>
          <p:nvPr/>
        </p:nvSpPr>
        <p:spPr>
          <a:xfrm>
            <a:off x="3487085" y="6126674"/>
            <a:ext cx="2587286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99A7CB76-DFD1-BD76-84EE-F08E1616F42D}"/>
              </a:ext>
            </a:extLst>
          </p:cNvPr>
          <p:cNvSpPr txBox="1">
            <a:spLocks/>
          </p:cNvSpPr>
          <p:nvPr/>
        </p:nvSpPr>
        <p:spPr>
          <a:xfrm>
            <a:off x="6261687" y="6126674"/>
            <a:ext cx="2587285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772FF753-75CE-9395-FC78-FDFDC61FA475}"/>
              </a:ext>
            </a:extLst>
          </p:cNvPr>
          <p:cNvSpPr txBox="1">
            <a:spLocks/>
          </p:cNvSpPr>
          <p:nvPr/>
        </p:nvSpPr>
        <p:spPr>
          <a:xfrm>
            <a:off x="9036287" y="6126674"/>
            <a:ext cx="2640928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1843979D-085D-053A-39CA-56EBC7BF7403}"/>
              </a:ext>
            </a:extLst>
          </p:cNvPr>
          <p:cNvSpPr txBox="1">
            <a:spLocks/>
          </p:cNvSpPr>
          <p:nvPr/>
        </p:nvSpPr>
        <p:spPr>
          <a:xfrm>
            <a:off x="3778038" y="682632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A48D65D5-3392-8C09-0BED-223996B61597}"/>
              </a:ext>
            </a:extLst>
          </p:cNvPr>
          <p:cNvSpPr txBox="1">
            <a:spLocks/>
          </p:cNvSpPr>
          <p:nvPr/>
        </p:nvSpPr>
        <p:spPr>
          <a:xfrm>
            <a:off x="3778038" y="1320625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777273" y="1869265"/>
            <a:ext cx="1054189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037287" y="1869265"/>
            <a:ext cx="3794175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163302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441778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4" grpId="0"/>
      <p:bldP spid="4" grpId="0" animBg="1"/>
      <p:bldP spid="6" grpId="0" animBg="1"/>
      <p:bldP spid="11" grpId="0" animBg="1"/>
      <p:bldP spid="15" grpId="0" animBg="1"/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xmlns="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xmlns="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xmlns="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xmlns="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xmlns="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(con) đường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/striːt/ 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street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xmlns="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xmlns="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343C4B6-81F1-129C-C867-76BEAD93E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72" y="1679680"/>
            <a:ext cx="5863285" cy="3724732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04379222-65E2-3ED0-9D0A-FC1CDA1301A1}"/>
              </a:ext>
            </a:extLst>
          </p:cNvPr>
          <p:cNvSpPr/>
          <p:nvPr/>
        </p:nvSpPr>
        <p:spPr>
          <a:xfrm rot="19884746">
            <a:off x="905993" y="4275671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D3502DA0-F27D-429D-D107-36982E2D72FB}"/>
              </a:ext>
            </a:extLst>
          </p:cNvPr>
          <p:cNvSpPr/>
          <p:nvPr/>
        </p:nvSpPr>
        <p:spPr>
          <a:xfrm rot="2249980">
            <a:off x="2544380" y="2270210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treet__gb_3">
            <a:hlinkClick r:id="" action="ppaction://media"/>
            <a:extLst>
              <a:ext uri="{FF2B5EF4-FFF2-40B4-BE49-F238E27FC236}">
                <a16:creationId xmlns:a16="http://schemas.microsoft.com/office/drawing/2014/main" xmlns="" id="{273AA49B-32BB-F5AA-50C3-520C4E1F9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9499" y="682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(con) đường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/rəʊd/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road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xmlns="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137479-D015-1291-3987-464005DDCDEA}"/>
              </a:ext>
            </a:extLst>
          </p:cNvPr>
          <p:cNvGrpSpPr/>
          <p:nvPr/>
        </p:nvGrpSpPr>
        <p:grpSpPr>
          <a:xfrm>
            <a:off x="2983813" y="2801112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xmlns="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780ACA4-39D8-A210-C787-CD1FF3642341}"/>
              </a:ext>
            </a:extLst>
          </p:cNvPr>
          <p:cNvGrpSpPr/>
          <p:nvPr/>
        </p:nvGrpSpPr>
        <p:grpSpPr>
          <a:xfrm>
            <a:off x="829993" y="2051727"/>
            <a:ext cx="6145246" cy="3330410"/>
            <a:chOff x="829993" y="2051727"/>
            <a:chExt cx="6145246" cy="33304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248D8C64-3FBC-7E7E-2749-D766B06A5824}"/>
                </a:ext>
              </a:extLst>
            </p:cNvPr>
            <p:cNvGrpSpPr/>
            <p:nvPr/>
          </p:nvGrpSpPr>
          <p:grpSpPr>
            <a:xfrm>
              <a:off x="829993" y="2051727"/>
              <a:ext cx="6145246" cy="3330410"/>
              <a:chOff x="1195773" y="1988808"/>
              <a:chExt cx="6145246" cy="333041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9D361CB5-CD7B-D97D-937B-F37B22692D20}"/>
                  </a:ext>
                </a:extLst>
              </p:cNvPr>
              <p:cNvPicPr/>
              <p:nvPr/>
            </p:nvPicPr>
            <p:blipFill rotWithShape="1">
              <a:blip r:embed="rId6"/>
              <a:srcRect l="54378" t="32105" r="38453" b="46625"/>
              <a:stretch/>
            </p:blipFill>
            <p:spPr>
              <a:xfrm>
                <a:off x="2290183" y="2003682"/>
                <a:ext cx="793675" cy="1038708"/>
              </a:xfrm>
              <a:custGeom>
                <a:avLst/>
                <a:gdLst>
                  <a:gd name="connsiteX0" fmla="*/ 391907 w 793675"/>
                  <a:gd name="connsiteY0" fmla="*/ 25 h 1038708"/>
                  <a:gd name="connsiteX1" fmla="*/ 673936 w 793675"/>
                  <a:gd name="connsiteY1" fmla="*/ 113154 h 1038708"/>
                  <a:gd name="connsiteX2" fmla="*/ 680909 w 793675"/>
                  <a:gd name="connsiteY2" fmla="*/ 674314 h 1038708"/>
                  <a:gd name="connsiteX3" fmla="*/ 404813 w 793675"/>
                  <a:gd name="connsiteY3" fmla="*/ 1038708 h 1038708"/>
                  <a:gd name="connsiteX4" fmla="*/ 119739 w 793675"/>
                  <a:gd name="connsiteY4" fmla="*/ 680496 h 1038708"/>
                  <a:gd name="connsiteX5" fmla="*/ 112767 w 793675"/>
                  <a:gd name="connsiteY5" fmla="*/ 119336 h 1038708"/>
                  <a:gd name="connsiteX6" fmla="*/ 391907 w 793675"/>
                  <a:gd name="connsiteY6" fmla="*/ 25 h 103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75" h="1038708">
                    <a:moveTo>
                      <a:pt x="391907" y="25"/>
                    </a:moveTo>
                    <a:cubicBezTo>
                      <a:pt x="493459" y="-1094"/>
                      <a:pt x="595492" y="36528"/>
                      <a:pt x="673936" y="113154"/>
                    </a:cubicBezTo>
                    <a:cubicBezTo>
                      <a:pt x="830824" y="266408"/>
                      <a:pt x="833946" y="517647"/>
                      <a:pt x="680909" y="674314"/>
                    </a:cubicBezTo>
                    <a:cubicBezTo>
                      <a:pt x="575256" y="782473"/>
                      <a:pt x="483224" y="903937"/>
                      <a:pt x="404813" y="1038708"/>
                    </a:cubicBezTo>
                    <a:cubicBezTo>
                      <a:pt x="323075" y="905702"/>
                      <a:pt x="228050" y="786298"/>
                      <a:pt x="119739" y="680496"/>
                    </a:cubicBezTo>
                    <a:cubicBezTo>
                      <a:pt x="-37149" y="527243"/>
                      <a:pt x="-40270" y="276003"/>
                      <a:pt x="112767" y="119336"/>
                    </a:cubicBezTo>
                    <a:cubicBezTo>
                      <a:pt x="189286" y="41003"/>
                      <a:pt x="290356" y="1144"/>
                      <a:pt x="391907" y="25"/>
                    </a:cubicBezTo>
                    <a:close/>
                  </a:path>
                </a:pathLst>
              </a:cu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AC87B748-A72E-EE4A-B765-8048F90091C9}"/>
                  </a:ext>
                </a:extLst>
              </p:cNvPr>
              <p:cNvPicPr/>
              <p:nvPr/>
            </p:nvPicPr>
            <p:blipFill rotWithShape="1">
              <a:blip r:embed="rId6"/>
              <a:srcRect l="44493" t="31800" b="1"/>
              <a:stretch/>
            </p:blipFill>
            <p:spPr>
              <a:xfrm>
                <a:off x="1195773" y="1988808"/>
                <a:ext cx="6145246" cy="3330410"/>
              </a:xfrm>
              <a:custGeom>
                <a:avLst/>
                <a:gdLst>
                  <a:gd name="connsiteX0" fmla="*/ 2429250 w 6145246"/>
                  <a:gd name="connsiteY0" fmla="*/ 0 h 3330410"/>
                  <a:gd name="connsiteX1" fmla="*/ 6145246 w 6145246"/>
                  <a:gd name="connsiteY1" fmla="*/ 0 h 3330410"/>
                  <a:gd name="connsiteX2" fmla="*/ 6145246 w 6145246"/>
                  <a:gd name="connsiteY2" fmla="*/ 3330410 h 3330410"/>
                  <a:gd name="connsiteX3" fmla="*/ 0 w 6145246"/>
                  <a:gd name="connsiteY3" fmla="*/ 3330410 h 3330410"/>
                  <a:gd name="connsiteX4" fmla="*/ 0 w 6145246"/>
                  <a:gd name="connsiteY4" fmla="*/ 1740750 h 3330410"/>
                  <a:gd name="connsiteX5" fmla="*/ 1405718 w 6145246"/>
                  <a:gd name="connsiteY5" fmla="*/ 920063 h 3330410"/>
                  <a:gd name="connsiteX6" fmla="*/ 1499222 w 6145246"/>
                  <a:gd name="connsiteY6" fmla="*/ 1053582 h 3330410"/>
                  <a:gd name="connsiteX7" fmla="*/ 1627054 w 6145246"/>
                  <a:gd name="connsiteY7" fmla="*/ 861406 h 3330410"/>
                  <a:gd name="connsiteX8" fmla="*/ 1749191 w 6145246"/>
                  <a:gd name="connsiteY8" fmla="*/ 719536 h 3330410"/>
                  <a:gd name="connsiteX9" fmla="*/ 2569672 w 6145246"/>
                  <a:gd name="connsiteY9" fmla="*/ 240522 h 3330410"/>
                  <a:gd name="connsiteX10" fmla="*/ 2429250 w 6145246"/>
                  <a:gd name="connsiteY10" fmla="*/ 0 h 33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5246" h="3330410">
                    <a:moveTo>
                      <a:pt x="2429250" y="0"/>
                    </a:moveTo>
                    <a:lnTo>
                      <a:pt x="6145246" y="0"/>
                    </a:lnTo>
                    <a:lnTo>
                      <a:pt x="6145246" y="3330410"/>
                    </a:lnTo>
                    <a:lnTo>
                      <a:pt x="0" y="3330410"/>
                    </a:lnTo>
                    <a:lnTo>
                      <a:pt x="0" y="1740750"/>
                    </a:lnTo>
                    <a:lnTo>
                      <a:pt x="1405718" y="920063"/>
                    </a:lnTo>
                    <a:lnTo>
                      <a:pt x="1499222" y="1053582"/>
                    </a:lnTo>
                    <a:cubicBezTo>
                      <a:pt x="1538428" y="986197"/>
                      <a:pt x="1581038" y="922138"/>
                      <a:pt x="1627054" y="861406"/>
                    </a:cubicBezTo>
                    <a:lnTo>
                      <a:pt x="1749191" y="719536"/>
                    </a:lnTo>
                    <a:lnTo>
                      <a:pt x="2569672" y="240522"/>
                    </a:lnTo>
                    <a:lnTo>
                      <a:pt x="2429250" y="0"/>
                    </a:lnTo>
                    <a:close/>
                  </a:path>
                </a:pathLst>
              </a:custGeom>
            </p:spPr>
          </p:pic>
        </p:grp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xmlns="" id="{D22EA1D1-93D6-BB31-5355-481E1468BB37}"/>
                </a:ext>
              </a:extLst>
            </p:cNvPr>
            <p:cNvSpPr/>
            <p:nvPr/>
          </p:nvSpPr>
          <p:spPr>
            <a:xfrm rot="19486889">
              <a:off x="1302933" y="4387722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xmlns="" id="{2FADB62A-E4F6-7BF2-1D9C-60B3E2BBBEC7}"/>
                </a:ext>
              </a:extLst>
            </p:cNvPr>
            <p:cNvSpPr/>
            <p:nvPr/>
          </p:nvSpPr>
          <p:spPr>
            <a:xfrm rot="12721400">
              <a:off x="5091619" y="4064800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road__gb_1">
            <a:hlinkClick r:id="" action="ppaction://media"/>
            <a:extLst>
              <a:ext uri="{FF2B5EF4-FFF2-40B4-BE49-F238E27FC236}">
                <a16:creationId xmlns:a16="http://schemas.microsoft.com/office/drawing/2014/main" xmlns="" id="{9FB41AB0-37D1-7A76-E2D0-BDD55A961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5342" y="1188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/liv/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live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xmlns="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xmlns="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9CB1DAA-2257-6531-E437-62DA929CA8D2}"/>
              </a:ext>
            </a:extLst>
          </p:cNvPr>
          <p:cNvGrpSpPr/>
          <p:nvPr/>
        </p:nvGrpSpPr>
        <p:grpSpPr>
          <a:xfrm>
            <a:off x="684272" y="2100851"/>
            <a:ext cx="6284150" cy="2771808"/>
            <a:chOff x="684272" y="2100851"/>
            <a:chExt cx="6284150" cy="27718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2AFFBB6-512B-8380-78B3-E854A0B42A16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84272" y="2100851"/>
              <a:ext cx="6284150" cy="2771808"/>
            </a:xfrm>
            <a:prstGeom prst="rect">
              <a:avLst/>
            </a:prstGeom>
          </p:spPr>
        </p:pic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xmlns="" id="{C2A246DB-CBFA-9C0D-8436-AABC3A1FB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2336" y="3027539"/>
              <a:ext cx="401461" cy="401461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xmlns="" id="{DD3434C6-128B-253F-4AF0-2F7380F52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06818" y="2162224"/>
              <a:ext cx="404122" cy="404122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B3712B-5305-E790-72A1-B743BEE9C8FA}"/>
              </a:ext>
            </a:extLst>
          </p:cNvPr>
          <p:cNvSpPr txBox="1"/>
          <p:nvPr/>
        </p:nvSpPr>
        <p:spPr>
          <a:xfrm>
            <a:off x="3633389" y="1578813"/>
            <a:ext cx="1113750" cy="408623"/>
          </a:xfrm>
          <a:prstGeom prst="wedgeRoundRectCallout">
            <a:avLst>
              <a:gd name="adj1" fmla="val -46804"/>
              <a:gd name="adj2" fmla="val 92185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My home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3A92959-8775-C3B4-A86D-08F7F8AEE9C4}"/>
              </a:ext>
            </a:extLst>
          </p:cNvPr>
          <p:cNvSpPr txBox="1"/>
          <p:nvPr/>
        </p:nvSpPr>
        <p:spPr>
          <a:xfrm>
            <a:off x="4417754" y="2435639"/>
            <a:ext cx="1113750" cy="408623"/>
          </a:xfrm>
          <a:prstGeom prst="wedgeRoundRectCallout">
            <a:avLst>
              <a:gd name="adj1" fmla="val -46804"/>
              <a:gd name="adj2" fmla="val 92185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My home</a:t>
            </a:r>
          </a:p>
        </p:txBody>
      </p:sp>
      <p:pic>
        <p:nvPicPr>
          <p:cNvPr id="11" name="live__us_1">
            <a:hlinkClick r:id="" action="ppaction://media"/>
            <a:extLst>
              <a:ext uri="{FF2B5EF4-FFF2-40B4-BE49-F238E27FC236}">
                <a16:creationId xmlns:a16="http://schemas.microsoft.com/office/drawing/2014/main" xmlns="" id="{32098E88-F8F3-9168-163C-DF0CD122B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5975" y="312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xmlns="" id="{9C9AD0C1-17D0-CAE6-DF1C-BE3C73AF2D07}"/>
              </a:ext>
            </a:extLst>
          </p:cNvPr>
          <p:cNvGrpSpPr/>
          <p:nvPr/>
        </p:nvGrpSpPr>
        <p:grpSpPr>
          <a:xfrm>
            <a:off x="1788159" y="1465948"/>
            <a:ext cx="1106638" cy="1813646"/>
            <a:chOff x="4424665" y="3304722"/>
            <a:chExt cx="1322798" cy="21679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xmlns="" id="{3A9625D1-9B8B-220E-0D4D-5CDADEE68146}"/>
                </a:ext>
              </a:extLst>
            </p:cNvPr>
            <p:cNvSpPr txBox="1"/>
            <p:nvPr/>
          </p:nvSpPr>
          <p:spPr>
            <a:xfrm>
              <a:off x="4424665" y="488785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xmlns="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DF0528F6-1A29-F946-06BF-D873D911EB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21223" y="1757009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road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221223" y="438823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live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221223" y="3072622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street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762743" y="1757009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(con) đường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762743" y="4388235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sống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762743" y="3072622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(con) đường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65FDA02-A248-7911-655D-06B69442C4C2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E601FAB-00D8-2079-46F0-4279D436272C}"/>
              </a:ext>
            </a:extLst>
          </p:cNvPr>
          <p:cNvGrpSpPr/>
          <p:nvPr/>
        </p:nvGrpSpPr>
        <p:grpSpPr>
          <a:xfrm>
            <a:off x="5368060" y="5175079"/>
            <a:ext cx="3149879" cy="1289728"/>
            <a:chOff x="4191130" y="3263114"/>
            <a:chExt cx="2064190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xmlns="" id="{43E778EB-B64E-5BCE-EE2A-6CDFAC4C9B72}"/>
                </a:ext>
              </a:extLst>
            </p:cNvPr>
            <p:cNvSpPr txBox="1"/>
            <p:nvPr/>
          </p:nvSpPr>
          <p:spPr>
            <a:xfrm>
              <a:off x="4932522" y="338350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xmlns="" id="{3F113808-95AE-F3D1-0014-718A80325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1130" y="326311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00DBABD8-D084-9897-B5B4-6B9B9FAAA443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89" y="5345458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337251"/>
            <a:ext cx="644856" cy="6448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B064D18-3251-47EB-FFD6-859B4F46376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xmlns="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xmlns="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F05C1A-9C9B-2591-CBD2-9A9ACC67FE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341" y="1548883"/>
            <a:ext cx="11500682" cy="3574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66FEDC-852A-CF48-2EDE-AE2911606FA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920" t="15429" r="54625" b="75436"/>
          <a:stretch/>
        </p:blipFill>
        <p:spPr>
          <a:xfrm>
            <a:off x="1474237" y="2071394"/>
            <a:ext cx="4077477" cy="326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2851DA-E2EF-4ABC-DBAC-80405E4B76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596" t="4562" r="54058" b="84571"/>
          <a:stretch/>
        </p:blipFill>
        <p:spPr>
          <a:xfrm>
            <a:off x="1436914" y="1682921"/>
            <a:ext cx="4180114" cy="388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FEAB24-9186-DE5B-0F10-325D3E94255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123" t="85474" r="54058" b="3660"/>
          <a:stretch/>
        </p:blipFill>
        <p:spPr>
          <a:xfrm>
            <a:off x="4142791" y="4575413"/>
            <a:ext cx="1474237" cy="388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BD7279-0CA8-6179-998B-4C7D1EC02DD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2797" t="3750" r="4974" b="84571"/>
          <a:stretch/>
        </p:blipFill>
        <p:spPr>
          <a:xfrm>
            <a:off x="8705461" y="1653866"/>
            <a:ext cx="2556588" cy="417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5F936F-9AC7-023F-8AEF-2BEBDEFFE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652" t="84661" r="9922" b="3660"/>
          <a:stretch/>
        </p:blipFill>
        <p:spPr>
          <a:xfrm>
            <a:off x="6858829" y="4586998"/>
            <a:ext cx="3844213" cy="417528"/>
          </a:xfrm>
          <a:prstGeom prst="rect">
            <a:avLst/>
          </a:prstGeom>
        </p:spPr>
      </p:pic>
      <p:pic>
        <p:nvPicPr>
          <p:cNvPr id="1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A83E9FE1-BF49-A92F-D584-B2FA5218D5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19" y="1548883"/>
            <a:ext cx="506963" cy="5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855</Words>
  <Application>Microsoft Office PowerPoint</Application>
  <PresentationFormat>Widescreen</PresentationFormat>
  <Paragraphs>239</Paragraphs>
  <Slides>35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.VnAvant</vt:lpstr>
      <vt:lpstr>.VnCooper</vt:lpstr>
      <vt:lpstr>.VnRevueH</vt:lpstr>
      <vt:lpstr>Algerian</vt:lpstr>
      <vt:lpstr>Arial</vt:lpstr>
      <vt:lpstr>Calibri</vt:lpstr>
      <vt:lpstr>Calibri Light</vt:lpstr>
      <vt:lpstr>Comic Sans MS</vt:lpstr>
      <vt:lpstr>Kirang Haerang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10</cp:revision>
  <dcterms:created xsi:type="dcterms:W3CDTF">2023-09-25T07:41:48Z</dcterms:created>
  <dcterms:modified xsi:type="dcterms:W3CDTF">2025-01-20T09:39:18Z</dcterms:modified>
</cp:coreProperties>
</file>