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007577284" r:id="rId2"/>
    <p:sldId id="2007577341" r:id="rId3"/>
    <p:sldId id="318" r:id="rId4"/>
    <p:sldId id="320" r:id="rId5"/>
    <p:sldId id="329" r:id="rId6"/>
    <p:sldId id="322" r:id="rId7"/>
    <p:sldId id="321" r:id="rId8"/>
    <p:sldId id="323" r:id="rId9"/>
    <p:sldId id="326" r:id="rId10"/>
    <p:sldId id="324" r:id="rId11"/>
    <p:sldId id="328" r:id="rId12"/>
    <p:sldId id="330" r:id="rId13"/>
    <p:sldId id="2007577392" r:id="rId14"/>
    <p:sldId id="2007577385" r:id="rId15"/>
    <p:sldId id="2007577386" r:id="rId16"/>
    <p:sldId id="2007577389" r:id="rId17"/>
    <p:sldId id="2007577391" r:id="rId18"/>
    <p:sldId id="2007577288" r:id="rId19"/>
    <p:sldId id="2007577289" r:id="rId20"/>
    <p:sldId id="2007577290" r:id="rId21"/>
    <p:sldId id="986" r:id="rId22"/>
    <p:sldId id="2007577390" r:id="rId23"/>
    <p:sldId id="989" r:id="rId24"/>
    <p:sldId id="2007577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xmlns="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7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:a16="http://schemas.microsoft.com/office/drawing/2014/main" xmlns="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xmlns="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:a16="http://schemas.microsoft.com/office/drawing/2014/main" xmlns="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9F1AE8-E18D-B282-867D-6E4B94B1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were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754557" y="2282590"/>
            <a:ext cx="6733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Where were you last weekend?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 ______ in Sydney.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674FEFC-D212-3D13-2D30-672CAE5212FC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1" name="Picture 50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346DCAF2-6F92-D5EF-1006-281977013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1A0317A-DD87-A5C3-9F9C-DEA46D375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0718D9A2-14C5-5716-C854-6A9A68250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7F74CB-35E1-6BA3-7FC5-B15FBC29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2437133" y="5640503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6281249" y="4667463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at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2919066"/>
            <a:chOff x="1871981" y="421635"/>
            <a:chExt cx="8454652" cy="2919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2601026" y="2099463"/>
              <a:ext cx="6681961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3733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Were you ___ the zoo yesterday?</a:t>
              </a: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20E5C9-F568-C4C8-8AA8-F581DFEDD5EC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7" name="Picture 46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5E947489-9473-EB31-155E-99B7549E9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90AFEC98-8F81-804C-E8CD-8E6F86FFE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16B7939-02EA-24AB-BEBF-97210737C5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13359 -0.45857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2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A80081-20C9-7545-1A74-E7DAD289C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next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7578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ago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last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757851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this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993463" y="2076309"/>
            <a:ext cx="6096000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Where was your family ___ weekend?</a:t>
            </a:r>
            <a:endParaRPr lang="vi-VN" sz="3733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391960-32C6-B48F-AAD8-2EC47D04557D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1" name="Picture 50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EF1CE3DD-2DB3-3DCE-FF5D-3845F8967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881AFD47-9A5F-E76F-E398-FDA6AC40A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DDD1E09-C78E-8F66-F2B5-47C393F8B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E4EB7F-55E4-B5A8-7C6D-D41040E1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34ED91-CA39-1D7D-CEE9-4C576A589D19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Welldone!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15" y="52560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 flipH="1">
            <a:off x="4720740" y="1280856"/>
            <a:ext cx="1036953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1761730" y="1280856"/>
            <a:ext cx="3995963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5757693" y="1280856"/>
            <a:ext cx="1922058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5757693" y="1280856"/>
            <a:ext cx="4866718" cy="32032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2D83D3ED-3B12-F6CC-9728-88BBA05CFD7E}"/>
              </a:ext>
            </a:extLst>
          </p:cNvPr>
          <p:cNvSpPr txBox="1"/>
          <p:nvPr/>
        </p:nvSpPr>
        <p:spPr>
          <a:xfrm>
            <a:off x="2757459" y="640776"/>
            <a:ext cx="6000467" cy="64008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you ____ last weekend?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xmlns="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C24094-DDE9-A69A-AA1B-B67856F0D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45"/>
          <a:stretch/>
        </p:blipFill>
        <p:spPr>
          <a:xfrm>
            <a:off x="492369" y="4484135"/>
            <a:ext cx="2538722" cy="1680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7F8806-ED6B-EC54-DA3F-00AF514AA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20" t="-323" r="-192" b="323"/>
          <a:stretch/>
        </p:blipFill>
        <p:spPr>
          <a:xfrm>
            <a:off x="9328280" y="4484135"/>
            <a:ext cx="2592262" cy="1680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2B6B0E-0F79-970F-1FEE-09070552A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5" r="50058"/>
          <a:stretch/>
        </p:blipFill>
        <p:spPr>
          <a:xfrm>
            <a:off x="3410259" y="4484135"/>
            <a:ext cx="2620962" cy="1680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0A76AD-8E14-5849-C95A-6D1A2B27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50" t="-323" r="25295" b="323"/>
          <a:stretch/>
        </p:blipFill>
        <p:spPr>
          <a:xfrm>
            <a:off x="6410389" y="4484135"/>
            <a:ext cx="2538723" cy="168061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797269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760010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709981" y="599318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659952" y="597886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1ED23E90-5507-81BD-7530-16619500FB06}"/>
              </a:ext>
            </a:extLst>
          </p:cNvPr>
          <p:cNvSpPr/>
          <p:nvPr/>
        </p:nvSpPr>
        <p:spPr>
          <a:xfrm>
            <a:off x="9417747" y="451200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9CCAEAA2-3CE8-3D01-5A8A-AE1AE1C0C943}"/>
              </a:ext>
            </a:extLst>
          </p:cNvPr>
          <p:cNvSpPr/>
          <p:nvPr/>
        </p:nvSpPr>
        <p:spPr>
          <a:xfrm>
            <a:off x="9369399" y="1073129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xmlns="" id="{DC81AEB2-EF4A-2D90-C9E1-8213EDC9C45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8757926" y="826380"/>
            <a:ext cx="546780" cy="108288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xmlns="" id="{5A96ACDF-9970-4221-A27B-1130C9ECA57D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757926" y="934668"/>
            <a:ext cx="482832" cy="51667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206C50-8E0E-B724-E3D2-7CA31E79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06" y="618088"/>
            <a:ext cx="419100" cy="4165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9C0B2E4-0D14-95AD-E067-1952E9B89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758" y="1243052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A9625D1-9B8B-220E-0D4D-5CDADEE68146}"/>
              </a:ext>
            </a:extLst>
          </p:cNvPr>
          <p:cNvSpPr txBox="1"/>
          <p:nvPr/>
        </p:nvSpPr>
        <p:spPr>
          <a:xfrm>
            <a:off x="7161476" y="392119"/>
            <a:ext cx="14244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99" y="645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720740" y="1652832"/>
            <a:ext cx="140098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761730" y="1652832"/>
            <a:ext cx="435999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155802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450268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2D83D3ED-3B12-F6CC-9728-88BBA05CFD7E}"/>
              </a:ext>
            </a:extLst>
          </p:cNvPr>
          <p:cNvSpPr txBox="1"/>
          <p:nvPr/>
        </p:nvSpPr>
        <p:spPr>
          <a:xfrm>
            <a:off x="2726314" y="477520"/>
            <a:ext cx="6461574" cy="54864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xmlns="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57495F2D-9690-2429-509B-06EBDB275F1E}"/>
              </a:ext>
            </a:extLst>
          </p:cNvPr>
          <p:cNvSpPr/>
          <p:nvPr/>
        </p:nvSpPr>
        <p:spPr>
          <a:xfrm>
            <a:off x="3410259" y="1104192"/>
            <a:ext cx="5422937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 was in _________.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2B86F3C-2615-853F-093D-12672F91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676" r="419" b="6324"/>
          <a:stretch/>
        </p:blipFill>
        <p:spPr>
          <a:xfrm>
            <a:off x="370549" y="4490882"/>
            <a:ext cx="11173103" cy="1414273"/>
          </a:xfrm>
          <a:prstGeom prst="roundRect">
            <a:avLst>
              <a:gd name="adj" fmla="val 8046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648348" y="575308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546248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444148" y="576489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238093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1371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00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B92E35-F30A-301E-AE35-DDB8ADBB4991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xmlns="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xmlns="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1472DC-F611-8B03-F24B-A5E5F853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0" y="845510"/>
            <a:ext cx="9438640" cy="3647873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5558A68F-1C65-7A6D-E194-7203655D3BE1}"/>
              </a:ext>
            </a:extLst>
          </p:cNvPr>
          <p:cNvSpPr txBox="1">
            <a:spLocks/>
          </p:cNvSpPr>
          <p:nvPr/>
        </p:nvSpPr>
        <p:spPr>
          <a:xfrm>
            <a:off x="1076960" y="4493383"/>
            <a:ext cx="10444480" cy="21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Last summer, Mai was in London and Tony was in ______________.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London was busy and Ha Long Bay was ______________.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people in London were __________ and the people in Ha Long were friendly. </a:t>
            </a:r>
          </a:p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Their holidays were ______________.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FFFD5E82-8DDC-4F48-567B-8648AFA64A2B}"/>
              </a:ext>
            </a:extLst>
          </p:cNvPr>
          <p:cNvSpPr txBox="1">
            <a:spLocks/>
          </p:cNvSpPr>
          <p:nvPr/>
        </p:nvSpPr>
        <p:spPr>
          <a:xfrm>
            <a:off x="8463417" y="4493383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53757068-BF3E-2E31-5F7E-18C20FB46E0D}"/>
              </a:ext>
            </a:extLst>
          </p:cNvPr>
          <p:cNvSpPr txBox="1">
            <a:spLocks/>
          </p:cNvSpPr>
          <p:nvPr/>
        </p:nvSpPr>
        <p:spPr>
          <a:xfrm>
            <a:off x="7183257" y="4955049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BA6DB730-DC96-BD43-F41C-D10420ACBEA6}"/>
              </a:ext>
            </a:extLst>
          </p:cNvPr>
          <p:cNvSpPr txBox="1">
            <a:spLocks/>
          </p:cNvSpPr>
          <p:nvPr/>
        </p:nvSpPr>
        <p:spPr>
          <a:xfrm>
            <a:off x="5400246" y="5393364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F213AE69-1DDF-C453-5BCB-31F5F0E19C6F}"/>
              </a:ext>
            </a:extLst>
          </p:cNvPr>
          <p:cNvSpPr txBox="1">
            <a:spLocks/>
          </p:cNvSpPr>
          <p:nvPr/>
        </p:nvSpPr>
        <p:spPr>
          <a:xfrm>
            <a:off x="4499337" y="6176534"/>
            <a:ext cx="4185783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</a:p>
        </p:txBody>
      </p:sp>
    </p:spTree>
    <p:extLst>
      <p:ext uri="{BB962C8B-B14F-4D97-AF65-F5344CB8AC3E}">
        <p14:creationId xmlns:p14="http://schemas.microsoft.com/office/powerpoint/2010/main" val="38381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486FF62-16C4-7BEC-DC42-45BA0CE95DC5}"/>
              </a:ext>
            </a:extLst>
          </p:cNvPr>
          <p:cNvGrpSpPr/>
          <p:nvPr/>
        </p:nvGrpSpPr>
        <p:grpSpPr>
          <a:xfrm>
            <a:off x="3553275" y="2708961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xmlns="" id="{190A05A3-2FD1-D0F4-1D7F-EECB8351D09E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xmlns="" id="{D0492471-1099-D197-B77C-D07F67DF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9A57C0-36E3-61A3-112F-86A31F69F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35" y="2107076"/>
            <a:ext cx="10769600" cy="26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416FC3-18B6-E72D-2A3F-5DA208DF2119}"/>
              </a:ext>
            </a:extLst>
          </p:cNvPr>
          <p:cNvGrpSpPr/>
          <p:nvPr/>
        </p:nvGrpSpPr>
        <p:grpSpPr>
          <a:xfrm>
            <a:off x="2723017" y="1944034"/>
            <a:ext cx="1705511" cy="720038"/>
            <a:chOff x="1465986" y="3587904"/>
            <a:chExt cx="1150998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xmlns="" id="{CD0D392F-13C3-D417-52C7-7954F43695E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xmlns="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A64AC1-5931-BBA8-474C-FC0108663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9" y="1136033"/>
            <a:ext cx="10727702" cy="51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36C20F-2CA8-AB15-7352-3A07AAC8B2BD}"/>
              </a:ext>
            </a:extLst>
          </p:cNvPr>
          <p:cNvSpPr txBox="1"/>
          <p:nvPr/>
        </p:nvSpPr>
        <p:spPr>
          <a:xfrm>
            <a:off x="3540396" y="230298"/>
            <a:ext cx="6166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Read and </a:t>
            </a:r>
            <a:r>
              <a:rPr lang="e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complete.</a:t>
            </a:r>
            <a:endParaRPr lang="x-none" sz="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744A5592-474E-BEB4-F4FA-A1E624C8199E}"/>
              </a:ext>
            </a:extLst>
          </p:cNvPr>
          <p:cNvSpPr/>
          <p:nvPr/>
        </p:nvSpPr>
        <p:spPr>
          <a:xfrm>
            <a:off x="7036587" y="2949875"/>
            <a:ext cx="2157847" cy="1338033"/>
          </a:xfrm>
          <a:custGeom>
            <a:avLst/>
            <a:gdLst>
              <a:gd name="connsiteX0" fmla="*/ 0 w 2157847"/>
              <a:gd name="connsiteY0" fmla="*/ 223010 h 1338033"/>
              <a:gd name="connsiteX1" fmla="*/ 223010 w 2157847"/>
              <a:gd name="connsiteY1" fmla="*/ 0 h 1338033"/>
              <a:gd name="connsiteX2" fmla="*/ 1934837 w 2157847"/>
              <a:gd name="connsiteY2" fmla="*/ 0 h 1338033"/>
              <a:gd name="connsiteX3" fmla="*/ 2157847 w 2157847"/>
              <a:gd name="connsiteY3" fmla="*/ 223010 h 1338033"/>
              <a:gd name="connsiteX4" fmla="*/ 2157847 w 2157847"/>
              <a:gd name="connsiteY4" fmla="*/ 1115023 h 1338033"/>
              <a:gd name="connsiteX5" fmla="*/ 1934837 w 2157847"/>
              <a:gd name="connsiteY5" fmla="*/ 1338033 h 1338033"/>
              <a:gd name="connsiteX6" fmla="*/ 223010 w 2157847"/>
              <a:gd name="connsiteY6" fmla="*/ 1338033 h 1338033"/>
              <a:gd name="connsiteX7" fmla="*/ 0 w 2157847"/>
              <a:gd name="connsiteY7" fmla="*/ 1115023 h 1338033"/>
              <a:gd name="connsiteX8" fmla="*/ 0 w 2157847"/>
              <a:gd name="connsiteY8" fmla="*/ 223010 h 133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847" h="1338033">
                <a:moveTo>
                  <a:pt x="0" y="223010"/>
                </a:moveTo>
                <a:cubicBezTo>
                  <a:pt x="0" y="99845"/>
                  <a:pt x="99845" y="0"/>
                  <a:pt x="223010" y="0"/>
                </a:cubicBezTo>
                <a:lnTo>
                  <a:pt x="1934837" y="0"/>
                </a:lnTo>
                <a:cubicBezTo>
                  <a:pt x="2058002" y="0"/>
                  <a:pt x="2157847" y="99845"/>
                  <a:pt x="2157847" y="223010"/>
                </a:cubicBezTo>
                <a:lnTo>
                  <a:pt x="2157847" y="1115023"/>
                </a:lnTo>
                <a:cubicBezTo>
                  <a:pt x="2157847" y="1238188"/>
                  <a:pt x="2058002" y="1338033"/>
                  <a:pt x="1934837" y="1338033"/>
                </a:cubicBezTo>
                <a:lnTo>
                  <a:pt x="223010" y="1338033"/>
                </a:lnTo>
                <a:cubicBezTo>
                  <a:pt x="99845" y="1338033"/>
                  <a:pt x="0" y="1238188"/>
                  <a:pt x="0" y="1115023"/>
                </a:cubicBezTo>
                <a:lnTo>
                  <a:pt x="0" y="22301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1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6117" tIns="116117" rIns="116117" bIns="11611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Holiday in: __________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527C30C-5365-779F-FBCC-89E3FD5B7BF6}"/>
              </a:ext>
            </a:extLst>
          </p:cNvPr>
          <p:cNvSpPr/>
          <p:nvPr/>
        </p:nvSpPr>
        <p:spPr>
          <a:xfrm rot="16230458">
            <a:off x="7888588" y="2714953"/>
            <a:ext cx="46986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69863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38080EF-7B13-C4B5-DF79-54399D0E204E}"/>
              </a:ext>
            </a:extLst>
          </p:cNvPr>
          <p:cNvSpPr/>
          <p:nvPr/>
        </p:nvSpPr>
        <p:spPr>
          <a:xfrm>
            <a:off x="5681054" y="1583548"/>
            <a:ext cx="4897036" cy="896482"/>
          </a:xfrm>
          <a:custGeom>
            <a:avLst/>
            <a:gdLst>
              <a:gd name="connsiteX0" fmla="*/ 0 w 4897036"/>
              <a:gd name="connsiteY0" fmla="*/ 149417 h 896482"/>
              <a:gd name="connsiteX1" fmla="*/ 149417 w 4897036"/>
              <a:gd name="connsiteY1" fmla="*/ 0 h 896482"/>
              <a:gd name="connsiteX2" fmla="*/ 4747619 w 4897036"/>
              <a:gd name="connsiteY2" fmla="*/ 0 h 896482"/>
              <a:gd name="connsiteX3" fmla="*/ 4897036 w 4897036"/>
              <a:gd name="connsiteY3" fmla="*/ 149417 h 896482"/>
              <a:gd name="connsiteX4" fmla="*/ 4897036 w 4897036"/>
              <a:gd name="connsiteY4" fmla="*/ 747065 h 896482"/>
              <a:gd name="connsiteX5" fmla="*/ 4747619 w 4897036"/>
              <a:gd name="connsiteY5" fmla="*/ 896482 h 896482"/>
              <a:gd name="connsiteX6" fmla="*/ 149417 w 4897036"/>
              <a:gd name="connsiteY6" fmla="*/ 896482 h 896482"/>
              <a:gd name="connsiteX7" fmla="*/ 0 w 4897036"/>
              <a:gd name="connsiteY7" fmla="*/ 747065 h 896482"/>
              <a:gd name="connsiteX8" fmla="*/ 0 w 4897036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7036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4747619" y="0"/>
                </a:lnTo>
                <a:cubicBezTo>
                  <a:pt x="4830140" y="0"/>
                  <a:pt x="4897036" y="66896"/>
                  <a:pt x="4897036" y="149417"/>
                </a:cubicBezTo>
                <a:lnTo>
                  <a:pt x="4897036" y="747065"/>
                </a:lnTo>
                <a:cubicBezTo>
                  <a:pt x="4897036" y="829586"/>
                  <a:pt x="4830140" y="896482"/>
                  <a:pt x="4747619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4563" tIns="94563" rIns="94563" bIns="94563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place: _______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8495E542-6173-A0D1-D00C-D81FCEEA6ED0}"/>
              </a:ext>
            </a:extLst>
          </p:cNvPr>
          <p:cNvSpPr/>
          <p:nvPr/>
        </p:nvSpPr>
        <p:spPr>
          <a:xfrm rot="2645628">
            <a:off x="8680625" y="4597574"/>
            <a:ext cx="89005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90050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98413A0-E022-9C6A-B3EC-8C98611CA6C2}"/>
              </a:ext>
            </a:extLst>
          </p:cNvPr>
          <p:cNvSpPr/>
          <p:nvPr/>
        </p:nvSpPr>
        <p:spPr>
          <a:xfrm>
            <a:off x="8294814" y="4907238"/>
            <a:ext cx="3226208" cy="896482"/>
          </a:xfrm>
          <a:custGeom>
            <a:avLst/>
            <a:gdLst>
              <a:gd name="connsiteX0" fmla="*/ 0 w 3226208"/>
              <a:gd name="connsiteY0" fmla="*/ 149417 h 896482"/>
              <a:gd name="connsiteX1" fmla="*/ 149417 w 3226208"/>
              <a:gd name="connsiteY1" fmla="*/ 0 h 896482"/>
              <a:gd name="connsiteX2" fmla="*/ 3076791 w 3226208"/>
              <a:gd name="connsiteY2" fmla="*/ 0 h 896482"/>
              <a:gd name="connsiteX3" fmla="*/ 3226208 w 3226208"/>
              <a:gd name="connsiteY3" fmla="*/ 149417 h 896482"/>
              <a:gd name="connsiteX4" fmla="*/ 3226208 w 3226208"/>
              <a:gd name="connsiteY4" fmla="*/ 747065 h 896482"/>
              <a:gd name="connsiteX5" fmla="*/ 3076791 w 3226208"/>
              <a:gd name="connsiteY5" fmla="*/ 896482 h 896482"/>
              <a:gd name="connsiteX6" fmla="*/ 149417 w 3226208"/>
              <a:gd name="connsiteY6" fmla="*/ 896482 h 896482"/>
              <a:gd name="connsiteX7" fmla="*/ 0 w 3226208"/>
              <a:gd name="connsiteY7" fmla="*/ 747065 h 896482"/>
              <a:gd name="connsiteX8" fmla="*/ 0 w 3226208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6208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3076791" y="0"/>
                </a:lnTo>
                <a:cubicBezTo>
                  <a:pt x="3159312" y="0"/>
                  <a:pt x="3226208" y="66896"/>
                  <a:pt x="3226208" y="149417"/>
                </a:cubicBezTo>
                <a:lnTo>
                  <a:pt x="3226208" y="747065"/>
                </a:lnTo>
                <a:cubicBezTo>
                  <a:pt x="3226208" y="829586"/>
                  <a:pt x="3159312" y="896482"/>
                  <a:pt x="3076791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368424"/>
              <a:satOff val="-16105"/>
              <a:lumOff val="43961"/>
              <a:alphaOff val="0"/>
            </a:schemeClr>
          </a:fillRef>
          <a:effectRef idx="1">
            <a:schemeClr val="accent6">
              <a:shade val="50000"/>
              <a:hueOff val="368424"/>
              <a:satOff val="-16105"/>
              <a:lumOff val="4396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4563" tIns="94563" rIns="94563" bIns="94563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people: _________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33742AB-6728-03DB-F19D-87B741762488}"/>
              </a:ext>
            </a:extLst>
          </p:cNvPr>
          <p:cNvSpPr/>
          <p:nvPr/>
        </p:nvSpPr>
        <p:spPr>
          <a:xfrm rot="8182890">
            <a:off x="6639575" y="4597574"/>
            <a:ext cx="89776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97768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11650DA6-3751-4E59-5792-BC703F7BA5A3}"/>
              </a:ext>
            </a:extLst>
          </p:cNvPr>
          <p:cNvSpPr/>
          <p:nvPr/>
        </p:nvSpPr>
        <p:spPr>
          <a:xfrm>
            <a:off x="4923587" y="4907238"/>
            <a:ext cx="2739014" cy="896482"/>
          </a:xfrm>
          <a:custGeom>
            <a:avLst/>
            <a:gdLst>
              <a:gd name="connsiteX0" fmla="*/ 0 w 2739014"/>
              <a:gd name="connsiteY0" fmla="*/ 149417 h 896482"/>
              <a:gd name="connsiteX1" fmla="*/ 149417 w 2739014"/>
              <a:gd name="connsiteY1" fmla="*/ 0 h 896482"/>
              <a:gd name="connsiteX2" fmla="*/ 2589597 w 2739014"/>
              <a:gd name="connsiteY2" fmla="*/ 0 h 896482"/>
              <a:gd name="connsiteX3" fmla="*/ 2739014 w 2739014"/>
              <a:gd name="connsiteY3" fmla="*/ 149417 h 896482"/>
              <a:gd name="connsiteX4" fmla="*/ 2739014 w 2739014"/>
              <a:gd name="connsiteY4" fmla="*/ 747065 h 896482"/>
              <a:gd name="connsiteX5" fmla="*/ 2589597 w 2739014"/>
              <a:gd name="connsiteY5" fmla="*/ 896482 h 896482"/>
              <a:gd name="connsiteX6" fmla="*/ 149417 w 2739014"/>
              <a:gd name="connsiteY6" fmla="*/ 896482 h 896482"/>
              <a:gd name="connsiteX7" fmla="*/ 0 w 2739014"/>
              <a:gd name="connsiteY7" fmla="*/ 747065 h 896482"/>
              <a:gd name="connsiteX8" fmla="*/ 0 w 2739014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9014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2589597" y="0"/>
                </a:lnTo>
                <a:cubicBezTo>
                  <a:pt x="2672118" y="0"/>
                  <a:pt x="2739014" y="66896"/>
                  <a:pt x="2739014" y="149417"/>
                </a:cubicBezTo>
                <a:lnTo>
                  <a:pt x="2739014" y="747065"/>
                </a:lnTo>
                <a:cubicBezTo>
                  <a:pt x="2739014" y="829586"/>
                  <a:pt x="2672118" y="896482"/>
                  <a:pt x="2589597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803" tIns="109803" rIns="109803" bIns="109803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food: 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D08A45-6B0E-8686-7BC2-910F3EC7241D}"/>
              </a:ext>
            </a:extLst>
          </p:cNvPr>
          <p:cNvSpPr txBox="1"/>
          <p:nvPr/>
        </p:nvSpPr>
        <p:spPr>
          <a:xfrm>
            <a:off x="7451403" y="3529503"/>
            <a:ext cx="171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02BAC37-4AEE-76E1-C602-E30B6DEE22F4}"/>
              </a:ext>
            </a:extLst>
          </p:cNvPr>
          <p:cNvSpPr txBox="1"/>
          <p:nvPr/>
        </p:nvSpPr>
        <p:spPr>
          <a:xfrm>
            <a:off x="6642622" y="1810929"/>
            <a:ext cx="9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D487EF-B796-CCC9-C985-A74E850DFC36}"/>
              </a:ext>
            </a:extLst>
          </p:cNvPr>
          <p:cNvSpPr txBox="1"/>
          <p:nvPr/>
        </p:nvSpPr>
        <p:spPr>
          <a:xfrm>
            <a:off x="8121438" y="1819878"/>
            <a:ext cx="117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E44EAB-9D35-49A7-D5F7-B76CFF0FC13A}"/>
              </a:ext>
            </a:extLst>
          </p:cNvPr>
          <p:cNvSpPr txBox="1"/>
          <p:nvPr/>
        </p:nvSpPr>
        <p:spPr>
          <a:xfrm>
            <a:off x="5822174" y="5332223"/>
            <a:ext cx="121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3D8914-95B4-0AF0-4DF1-77E0B44388FF}"/>
              </a:ext>
            </a:extLst>
          </p:cNvPr>
          <p:cNvSpPr txBox="1"/>
          <p:nvPr/>
        </p:nvSpPr>
        <p:spPr>
          <a:xfrm>
            <a:off x="9706675" y="5111222"/>
            <a:ext cx="155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4EF2928-0140-3A75-8353-D86EC3B5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52"/>
          <a:stretch/>
        </p:blipFill>
        <p:spPr>
          <a:xfrm>
            <a:off x="481693" y="1125938"/>
            <a:ext cx="4317976" cy="36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36C20F-2CA8-AB15-7352-3A07AAC8B2BD}"/>
              </a:ext>
            </a:extLst>
          </p:cNvPr>
          <p:cNvSpPr txBox="1"/>
          <p:nvPr/>
        </p:nvSpPr>
        <p:spPr>
          <a:xfrm>
            <a:off x="3540396" y="230298"/>
            <a:ext cx="6166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Read and </a:t>
            </a:r>
            <a:r>
              <a:rPr lang="e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complete.</a:t>
            </a:r>
            <a:endParaRPr lang="x-none" sz="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744A5592-474E-BEB4-F4FA-A1E624C8199E}"/>
              </a:ext>
            </a:extLst>
          </p:cNvPr>
          <p:cNvSpPr/>
          <p:nvPr/>
        </p:nvSpPr>
        <p:spPr>
          <a:xfrm>
            <a:off x="7036587" y="2949875"/>
            <a:ext cx="2157847" cy="1338033"/>
          </a:xfrm>
          <a:custGeom>
            <a:avLst/>
            <a:gdLst>
              <a:gd name="connsiteX0" fmla="*/ 0 w 2157847"/>
              <a:gd name="connsiteY0" fmla="*/ 223010 h 1338033"/>
              <a:gd name="connsiteX1" fmla="*/ 223010 w 2157847"/>
              <a:gd name="connsiteY1" fmla="*/ 0 h 1338033"/>
              <a:gd name="connsiteX2" fmla="*/ 1934837 w 2157847"/>
              <a:gd name="connsiteY2" fmla="*/ 0 h 1338033"/>
              <a:gd name="connsiteX3" fmla="*/ 2157847 w 2157847"/>
              <a:gd name="connsiteY3" fmla="*/ 223010 h 1338033"/>
              <a:gd name="connsiteX4" fmla="*/ 2157847 w 2157847"/>
              <a:gd name="connsiteY4" fmla="*/ 1115023 h 1338033"/>
              <a:gd name="connsiteX5" fmla="*/ 1934837 w 2157847"/>
              <a:gd name="connsiteY5" fmla="*/ 1338033 h 1338033"/>
              <a:gd name="connsiteX6" fmla="*/ 223010 w 2157847"/>
              <a:gd name="connsiteY6" fmla="*/ 1338033 h 1338033"/>
              <a:gd name="connsiteX7" fmla="*/ 0 w 2157847"/>
              <a:gd name="connsiteY7" fmla="*/ 1115023 h 1338033"/>
              <a:gd name="connsiteX8" fmla="*/ 0 w 2157847"/>
              <a:gd name="connsiteY8" fmla="*/ 223010 h 133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847" h="1338033">
                <a:moveTo>
                  <a:pt x="0" y="223010"/>
                </a:moveTo>
                <a:cubicBezTo>
                  <a:pt x="0" y="99845"/>
                  <a:pt x="99845" y="0"/>
                  <a:pt x="223010" y="0"/>
                </a:cubicBezTo>
                <a:lnTo>
                  <a:pt x="1934837" y="0"/>
                </a:lnTo>
                <a:cubicBezTo>
                  <a:pt x="2058002" y="0"/>
                  <a:pt x="2157847" y="99845"/>
                  <a:pt x="2157847" y="223010"/>
                </a:cubicBezTo>
                <a:lnTo>
                  <a:pt x="2157847" y="1115023"/>
                </a:lnTo>
                <a:cubicBezTo>
                  <a:pt x="2157847" y="1238188"/>
                  <a:pt x="2058002" y="1338033"/>
                  <a:pt x="1934837" y="1338033"/>
                </a:cubicBezTo>
                <a:lnTo>
                  <a:pt x="223010" y="1338033"/>
                </a:lnTo>
                <a:cubicBezTo>
                  <a:pt x="99845" y="1338033"/>
                  <a:pt x="0" y="1238188"/>
                  <a:pt x="0" y="1115023"/>
                </a:cubicBezTo>
                <a:lnTo>
                  <a:pt x="0" y="22301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1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6117" tIns="116117" rIns="116117" bIns="11611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Holiday in: __________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527C30C-5365-779F-FBCC-89E3FD5B7BF6}"/>
              </a:ext>
            </a:extLst>
          </p:cNvPr>
          <p:cNvSpPr/>
          <p:nvPr/>
        </p:nvSpPr>
        <p:spPr>
          <a:xfrm rot="16230458">
            <a:off x="7888588" y="2714953"/>
            <a:ext cx="46986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69863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38080EF-7B13-C4B5-DF79-54399D0E204E}"/>
              </a:ext>
            </a:extLst>
          </p:cNvPr>
          <p:cNvSpPr/>
          <p:nvPr/>
        </p:nvSpPr>
        <p:spPr>
          <a:xfrm>
            <a:off x="5681054" y="1583548"/>
            <a:ext cx="4897036" cy="896482"/>
          </a:xfrm>
          <a:custGeom>
            <a:avLst/>
            <a:gdLst>
              <a:gd name="connsiteX0" fmla="*/ 0 w 4897036"/>
              <a:gd name="connsiteY0" fmla="*/ 149417 h 896482"/>
              <a:gd name="connsiteX1" fmla="*/ 149417 w 4897036"/>
              <a:gd name="connsiteY1" fmla="*/ 0 h 896482"/>
              <a:gd name="connsiteX2" fmla="*/ 4747619 w 4897036"/>
              <a:gd name="connsiteY2" fmla="*/ 0 h 896482"/>
              <a:gd name="connsiteX3" fmla="*/ 4897036 w 4897036"/>
              <a:gd name="connsiteY3" fmla="*/ 149417 h 896482"/>
              <a:gd name="connsiteX4" fmla="*/ 4897036 w 4897036"/>
              <a:gd name="connsiteY4" fmla="*/ 747065 h 896482"/>
              <a:gd name="connsiteX5" fmla="*/ 4747619 w 4897036"/>
              <a:gd name="connsiteY5" fmla="*/ 896482 h 896482"/>
              <a:gd name="connsiteX6" fmla="*/ 149417 w 4897036"/>
              <a:gd name="connsiteY6" fmla="*/ 896482 h 896482"/>
              <a:gd name="connsiteX7" fmla="*/ 0 w 4897036"/>
              <a:gd name="connsiteY7" fmla="*/ 747065 h 896482"/>
              <a:gd name="connsiteX8" fmla="*/ 0 w 4897036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7036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4747619" y="0"/>
                </a:lnTo>
                <a:cubicBezTo>
                  <a:pt x="4830140" y="0"/>
                  <a:pt x="4897036" y="66896"/>
                  <a:pt x="4897036" y="149417"/>
                </a:cubicBezTo>
                <a:lnTo>
                  <a:pt x="4897036" y="747065"/>
                </a:lnTo>
                <a:cubicBezTo>
                  <a:pt x="4897036" y="829586"/>
                  <a:pt x="4830140" y="896482"/>
                  <a:pt x="4747619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4563" tIns="94563" rIns="94563" bIns="94563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US" sz="2000" kern="1200">
                <a:latin typeface="Arial" panose="020B0604020202020204" pitchFamily="34" charset="0"/>
                <a:cs typeface="Arial" panose="020B0604020202020204" pitchFamily="34" charset="0"/>
              </a:rPr>
              <a:t>: _____________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8495E542-6173-A0D1-D00C-D81FCEEA6ED0}"/>
              </a:ext>
            </a:extLst>
          </p:cNvPr>
          <p:cNvSpPr/>
          <p:nvPr/>
        </p:nvSpPr>
        <p:spPr>
          <a:xfrm rot="2645628">
            <a:off x="8680625" y="4597574"/>
            <a:ext cx="89005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90050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598413A0-E022-9C6A-B3EC-8C98611CA6C2}"/>
              </a:ext>
            </a:extLst>
          </p:cNvPr>
          <p:cNvSpPr/>
          <p:nvPr/>
        </p:nvSpPr>
        <p:spPr>
          <a:xfrm>
            <a:off x="8294814" y="4907238"/>
            <a:ext cx="3226208" cy="896482"/>
          </a:xfrm>
          <a:custGeom>
            <a:avLst/>
            <a:gdLst>
              <a:gd name="connsiteX0" fmla="*/ 0 w 3226208"/>
              <a:gd name="connsiteY0" fmla="*/ 149417 h 896482"/>
              <a:gd name="connsiteX1" fmla="*/ 149417 w 3226208"/>
              <a:gd name="connsiteY1" fmla="*/ 0 h 896482"/>
              <a:gd name="connsiteX2" fmla="*/ 3076791 w 3226208"/>
              <a:gd name="connsiteY2" fmla="*/ 0 h 896482"/>
              <a:gd name="connsiteX3" fmla="*/ 3226208 w 3226208"/>
              <a:gd name="connsiteY3" fmla="*/ 149417 h 896482"/>
              <a:gd name="connsiteX4" fmla="*/ 3226208 w 3226208"/>
              <a:gd name="connsiteY4" fmla="*/ 747065 h 896482"/>
              <a:gd name="connsiteX5" fmla="*/ 3076791 w 3226208"/>
              <a:gd name="connsiteY5" fmla="*/ 896482 h 896482"/>
              <a:gd name="connsiteX6" fmla="*/ 149417 w 3226208"/>
              <a:gd name="connsiteY6" fmla="*/ 896482 h 896482"/>
              <a:gd name="connsiteX7" fmla="*/ 0 w 3226208"/>
              <a:gd name="connsiteY7" fmla="*/ 747065 h 896482"/>
              <a:gd name="connsiteX8" fmla="*/ 0 w 3226208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6208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3076791" y="0"/>
                </a:lnTo>
                <a:cubicBezTo>
                  <a:pt x="3159312" y="0"/>
                  <a:pt x="3226208" y="66896"/>
                  <a:pt x="3226208" y="149417"/>
                </a:cubicBezTo>
                <a:lnTo>
                  <a:pt x="3226208" y="747065"/>
                </a:lnTo>
                <a:cubicBezTo>
                  <a:pt x="3226208" y="829586"/>
                  <a:pt x="3159312" y="896482"/>
                  <a:pt x="3076791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368424"/>
              <a:satOff val="-16105"/>
              <a:lumOff val="43961"/>
              <a:alphaOff val="0"/>
            </a:schemeClr>
          </a:fillRef>
          <a:effectRef idx="1">
            <a:schemeClr val="accent6">
              <a:shade val="50000"/>
              <a:hueOff val="368424"/>
              <a:satOff val="-16105"/>
              <a:lumOff val="4396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94563" tIns="94563" rIns="94563" bIns="94563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people: _________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33742AB-6728-03DB-F19D-87B741762488}"/>
              </a:ext>
            </a:extLst>
          </p:cNvPr>
          <p:cNvSpPr/>
          <p:nvPr/>
        </p:nvSpPr>
        <p:spPr>
          <a:xfrm rot="8182890">
            <a:off x="6639575" y="4597574"/>
            <a:ext cx="89776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97768" y="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11650DA6-3751-4E59-5792-BC703F7BA5A3}"/>
              </a:ext>
            </a:extLst>
          </p:cNvPr>
          <p:cNvSpPr/>
          <p:nvPr/>
        </p:nvSpPr>
        <p:spPr>
          <a:xfrm>
            <a:off x="4923587" y="4907238"/>
            <a:ext cx="2739014" cy="896482"/>
          </a:xfrm>
          <a:custGeom>
            <a:avLst/>
            <a:gdLst>
              <a:gd name="connsiteX0" fmla="*/ 0 w 2739014"/>
              <a:gd name="connsiteY0" fmla="*/ 149417 h 896482"/>
              <a:gd name="connsiteX1" fmla="*/ 149417 w 2739014"/>
              <a:gd name="connsiteY1" fmla="*/ 0 h 896482"/>
              <a:gd name="connsiteX2" fmla="*/ 2589597 w 2739014"/>
              <a:gd name="connsiteY2" fmla="*/ 0 h 896482"/>
              <a:gd name="connsiteX3" fmla="*/ 2739014 w 2739014"/>
              <a:gd name="connsiteY3" fmla="*/ 149417 h 896482"/>
              <a:gd name="connsiteX4" fmla="*/ 2739014 w 2739014"/>
              <a:gd name="connsiteY4" fmla="*/ 747065 h 896482"/>
              <a:gd name="connsiteX5" fmla="*/ 2589597 w 2739014"/>
              <a:gd name="connsiteY5" fmla="*/ 896482 h 896482"/>
              <a:gd name="connsiteX6" fmla="*/ 149417 w 2739014"/>
              <a:gd name="connsiteY6" fmla="*/ 896482 h 896482"/>
              <a:gd name="connsiteX7" fmla="*/ 0 w 2739014"/>
              <a:gd name="connsiteY7" fmla="*/ 747065 h 896482"/>
              <a:gd name="connsiteX8" fmla="*/ 0 w 2739014"/>
              <a:gd name="connsiteY8" fmla="*/ 149417 h 89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9014" h="896482">
                <a:moveTo>
                  <a:pt x="0" y="149417"/>
                </a:moveTo>
                <a:cubicBezTo>
                  <a:pt x="0" y="66896"/>
                  <a:pt x="66896" y="0"/>
                  <a:pt x="149417" y="0"/>
                </a:cubicBezTo>
                <a:lnTo>
                  <a:pt x="2589597" y="0"/>
                </a:lnTo>
                <a:cubicBezTo>
                  <a:pt x="2672118" y="0"/>
                  <a:pt x="2739014" y="66896"/>
                  <a:pt x="2739014" y="149417"/>
                </a:cubicBezTo>
                <a:lnTo>
                  <a:pt x="2739014" y="747065"/>
                </a:lnTo>
                <a:cubicBezTo>
                  <a:pt x="2739014" y="829586"/>
                  <a:pt x="2672118" y="896482"/>
                  <a:pt x="2589597" y="896482"/>
                </a:cubicBezTo>
                <a:lnTo>
                  <a:pt x="149417" y="896482"/>
                </a:lnTo>
                <a:cubicBezTo>
                  <a:pt x="66896" y="896482"/>
                  <a:pt x="0" y="829586"/>
                  <a:pt x="0" y="747065"/>
                </a:cubicBezTo>
                <a:lnTo>
                  <a:pt x="0" y="149417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9803" tIns="109803" rIns="109803" bIns="109803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food: 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D08A45-6B0E-8686-7BC2-910F3EC7241D}"/>
              </a:ext>
            </a:extLst>
          </p:cNvPr>
          <p:cNvSpPr txBox="1"/>
          <p:nvPr/>
        </p:nvSpPr>
        <p:spPr>
          <a:xfrm>
            <a:off x="7009701" y="3529503"/>
            <a:ext cx="215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02BAC37-4AEE-76E1-C602-E30B6DEE22F4}"/>
              </a:ext>
            </a:extLst>
          </p:cNvPr>
          <p:cNvSpPr txBox="1"/>
          <p:nvPr/>
        </p:nvSpPr>
        <p:spPr>
          <a:xfrm>
            <a:off x="7036586" y="1779352"/>
            <a:ext cx="1944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D487EF-B796-CCC9-C985-A74E850DFC36}"/>
              </a:ext>
            </a:extLst>
          </p:cNvPr>
          <p:cNvSpPr txBox="1"/>
          <p:nvPr/>
        </p:nvSpPr>
        <p:spPr>
          <a:xfrm>
            <a:off x="8643731" y="1800956"/>
            <a:ext cx="151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E44EAB-9D35-49A7-D5F7-B76CFF0FC13A}"/>
              </a:ext>
            </a:extLst>
          </p:cNvPr>
          <p:cNvSpPr txBox="1"/>
          <p:nvPr/>
        </p:nvSpPr>
        <p:spPr>
          <a:xfrm>
            <a:off x="5580139" y="5332223"/>
            <a:ext cx="215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3D8914-95B4-0AF0-4DF1-77E0B44388FF}"/>
              </a:ext>
            </a:extLst>
          </p:cNvPr>
          <p:cNvSpPr txBox="1"/>
          <p:nvPr/>
        </p:nvSpPr>
        <p:spPr>
          <a:xfrm>
            <a:off x="9706675" y="5111222"/>
            <a:ext cx="155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endParaRPr lang="x-non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4EF2928-0140-3A75-8353-D86EC3B5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91" r="43"/>
          <a:stretch/>
        </p:blipFill>
        <p:spPr>
          <a:xfrm>
            <a:off x="405534" y="949701"/>
            <a:ext cx="4942655" cy="36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36C20F-2CA8-AB15-7352-3A07AAC8B2BD}"/>
              </a:ext>
            </a:extLst>
          </p:cNvPr>
          <p:cNvSpPr txBox="1"/>
          <p:nvPr/>
        </p:nvSpPr>
        <p:spPr>
          <a:xfrm>
            <a:off x="1175925" y="359717"/>
            <a:ext cx="10599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Complete with your own writing.</a:t>
            </a:r>
            <a:endParaRPr lang="x-none" sz="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A87E08D6-82F2-CA7D-ACE7-1977C8ACE5EB}"/>
              </a:ext>
            </a:extLst>
          </p:cNvPr>
          <p:cNvSpPr/>
          <p:nvPr/>
        </p:nvSpPr>
        <p:spPr>
          <a:xfrm>
            <a:off x="4571792" y="3111215"/>
            <a:ext cx="2538638" cy="1574154"/>
          </a:xfrm>
          <a:custGeom>
            <a:avLst/>
            <a:gdLst>
              <a:gd name="connsiteX0" fmla="*/ 0 w 2538638"/>
              <a:gd name="connsiteY0" fmla="*/ 262364 h 1574154"/>
              <a:gd name="connsiteX1" fmla="*/ 262364 w 2538638"/>
              <a:gd name="connsiteY1" fmla="*/ 0 h 1574154"/>
              <a:gd name="connsiteX2" fmla="*/ 2276274 w 2538638"/>
              <a:gd name="connsiteY2" fmla="*/ 0 h 1574154"/>
              <a:gd name="connsiteX3" fmla="*/ 2538638 w 2538638"/>
              <a:gd name="connsiteY3" fmla="*/ 262364 h 1574154"/>
              <a:gd name="connsiteX4" fmla="*/ 2538638 w 2538638"/>
              <a:gd name="connsiteY4" fmla="*/ 1311790 h 1574154"/>
              <a:gd name="connsiteX5" fmla="*/ 2276274 w 2538638"/>
              <a:gd name="connsiteY5" fmla="*/ 1574154 h 1574154"/>
              <a:gd name="connsiteX6" fmla="*/ 262364 w 2538638"/>
              <a:gd name="connsiteY6" fmla="*/ 1574154 h 1574154"/>
              <a:gd name="connsiteX7" fmla="*/ 0 w 2538638"/>
              <a:gd name="connsiteY7" fmla="*/ 1311790 h 1574154"/>
              <a:gd name="connsiteX8" fmla="*/ 0 w 2538638"/>
              <a:gd name="connsiteY8" fmla="*/ 262364 h 157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8638" h="1574154">
                <a:moveTo>
                  <a:pt x="0" y="262364"/>
                </a:moveTo>
                <a:cubicBezTo>
                  <a:pt x="0" y="117464"/>
                  <a:pt x="117464" y="0"/>
                  <a:pt x="262364" y="0"/>
                </a:cubicBezTo>
                <a:lnTo>
                  <a:pt x="2276274" y="0"/>
                </a:lnTo>
                <a:cubicBezTo>
                  <a:pt x="2421174" y="0"/>
                  <a:pt x="2538638" y="117464"/>
                  <a:pt x="2538638" y="262364"/>
                </a:cubicBezTo>
                <a:lnTo>
                  <a:pt x="2538638" y="1311790"/>
                </a:lnTo>
                <a:cubicBezTo>
                  <a:pt x="2538638" y="1456690"/>
                  <a:pt x="2421174" y="1574154"/>
                  <a:pt x="2276274" y="1574154"/>
                </a:cubicBezTo>
                <a:lnTo>
                  <a:pt x="262364" y="1574154"/>
                </a:lnTo>
                <a:cubicBezTo>
                  <a:pt x="117464" y="1574154"/>
                  <a:pt x="0" y="1456690"/>
                  <a:pt x="0" y="1311790"/>
                </a:cubicBezTo>
                <a:lnTo>
                  <a:pt x="0" y="26236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0"/>
              <a:satOff val="0"/>
              <a:lumOff val="0"/>
              <a:alphaOff val="0"/>
            </a:schemeClr>
          </a:fillRef>
          <a:effectRef idx="1">
            <a:schemeClr val="accent6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37804" tIns="137804" rIns="137804" bIns="13780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Holiday in</a:t>
            </a:r>
            <a:r>
              <a:rPr lang="en-US" sz="2400" kern="1200">
                <a:latin typeface="Arial" panose="020B0604020202020204" pitchFamily="34" charset="0"/>
                <a:cs typeface="Arial" panose="020B0604020202020204" pitchFamily="34" charset="0"/>
              </a:rPr>
              <a:t>: _________</a:t>
            </a: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A91ACD5A-FAD1-8F94-01AA-031785A40524}"/>
              </a:ext>
            </a:extLst>
          </p:cNvPr>
          <p:cNvSpPr/>
          <p:nvPr/>
        </p:nvSpPr>
        <p:spPr>
          <a:xfrm rot="16230458">
            <a:off x="5574144" y="2834836"/>
            <a:ext cx="552779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52779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40476C0-E2A4-E723-0BED-FF360365C96C}"/>
              </a:ext>
            </a:extLst>
          </p:cNvPr>
          <p:cNvSpPr/>
          <p:nvPr/>
        </p:nvSpPr>
        <p:spPr>
          <a:xfrm>
            <a:off x="2977051" y="1503774"/>
            <a:ext cx="5761206" cy="1054683"/>
          </a:xfrm>
          <a:custGeom>
            <a:avLst/>
            <a:gdLst>
              <a:gd name="connsiteX0" fmla="*/ 0 w 5761206"/>
              <a:gd name="connsiteY0" fmla="*/ 175784 h 1054683"/>
              <a:gd name="connsiteX1" fmla="*/ 175784 w 5761206"/>
              <a:gd name="connsiteY1" fmla="*/ 0 h 1054683"/>
              <a:gd name="connsiteX2" fmla="*/ 5585422 w 5761206"/>
              <a:gd name="connsiteY2" fmla="*/ 0 h 1054683"/>
              <a:gd name="connsiteX3" fmla="*/ 5761206 w 5761206"/>
              <a:gd name="connsiteY3" fmla="*/ 175784 h 1054683"/>
              <a:gd name="connsiteX4" fmla="*/ 5761206 w 5761206"/>
              <a:gd name="connsiteY4" fmla="*/ 878899 h 1054683"/>
              <a:gd name="connsiteX5" fmla="*/ 5585422 w 5761206"/>
              <a:gd name="connsiteY5" fmla="*/ 1054683 h 1054683"/>
              <a:gd name="connsiteX6" fmla="*/ 175784 w 5761206"/>
              <a:gd name="connsiteY6" fmla="*/ 1054683 h 1054683"/>
              <a:gd name="connsiteX7" fmla="*/ 0 w 5761206"/>
              <a:gd name="connsiteY7" fmla="*/ 878899 h 1054683"/>
              <a:gd name="connsiteX8" fmla="*/ 0 w 5761206"/>
              <a:gd name="connsiteY8" fmla="*/ 175784 h 10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1206" h="1054683">
                <a:moveTo>
                  <a:pt x="0" y="175784"/>
                </a:moveTo>
                <a:cubicBezTo>
                  <a:pt x="0" y="78701"/>
                  <a:pt x="78701" y="0"/>
                  <a:pt x="175784" y="0"/>
                </a:cubicBezTo>
                <a:lnTo>
                  <a:pt x="5585422" y="0"/>
                </a:lnTo>
                <a:cubicBezTo>
                  <a:pt x="5682505" y="0"/>
                  <a:pt x="5761206" y="78701"/>
                  <a:pt x="5761206" y="175784"/>
                </a:cubicBezTo>
                <a:lnTo>
                  <a:pt x="5761206" y="878899"/>
                </a:lnTo>
                <a:cubicBezTo>
                  <a:pt x="5761206" y="975982"/>
                  <a:pt x="5682505" y="1054683"/>
                  <a:pt x="5585422" y="1054683"/>
                </a:cubicBezTo>
                <a:lnTo>
                  <a:pt x="175784" y="1054683"/>
                </a:lnTo>
                <a:cubicBezTo>
                  <a:pt x="78701" y="1054683"/>
                  <a:pt x="0" y="975982"/>
                  <a:pt x="0" y="878899"/>
                </a:cubicBezTo>
                <a:lnTo>
                  <a:pt x="0" y="17578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2445" tIns="112445" rIns="112445" bIns="112445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place: _______ 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7F28BB25-759F-7A18-B5B1-BF53A2D99C06}"/>
              </a:ext>
            </a:extLst>
          </p:cNvPr>
          <p:cNvSpPr/>
          <p:nvPr/>
        </p:nvSpPr>
        <p:spPr>
          <a:xfrm rot="2645628">
            <a:off x="6505950" y="5049679"/>
            <a:ext cx="104711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047116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502A1D9-FB43-8A82-6287-747F5E61A576}"/>
              </a:ext>
            </a:extLst>
          </p:cNvPr>
          <p:cNvSpPr/>
          <p:nvPr/>
        </p:nvSpPr>
        <p:spPr>
          <a:xfrm>
            <a:off x="6052055" y="5413989"/>
            <a:ext cx="3795530" cy="1054683"/>
          </a:xfrm>
          <a:custGeom>
            <a:avLst/>
            <a:gdLst>
              <a:gd name="connsiteX0" fmla="*/ 0 w 3795530"/>
              <a:gd name="connsiteY0" fmla="*/ 175784 h 1054683"/>
              <a:gd name="connsiteX1" fmla="*/ 175784 w 3795530"/>
              <a:gd name="connsiteY1" fmla="*/ 0 h 1054683"/>
              <a:gd name="connsiteX2" fmla="*/ 3619746 w 3795530"/>
              <a:gd name="connsiteY2" fmla="*/ 0 h 1054683"/>
              <a:gd name="connsiteX3" fmla="*/ 3795530 w 3795530"/>
              <a:gd name="connsiteY3" fmla="*/ 175784 h 1054683"/>
              <a:gd name="connsiteX4" fmla="*/ 3795530 w 3795530"/>
              <a:gd name="connsiteY4" fmla="*/ 878899 h 1054683"/>
              <a:gd name="connsiteX5" fmla="*/ 3619746 w 3795530"/>
              <a:gd name="connsiteY5" fmla="*/ 1054683 h 1054683"/>
              <a:gd name="connsiteX6" fmla="*/ 175784 w 3795530"/>
              <a:gd name="connsiteY6" fmla="*/ 1054683 h 1054683"/>
              <a:gd name="connsiteX7" fmla="*/ 0 w 3795530"/>
              <a:gd name="connsiteY7" fmla="*/ 878899 h 1054683"/>
              <a:gd name="connsiteX8" fmla="*/ 0 w 3795530"/>
              <a:gd name="connsiteY8" fmla="*/ 175784 h 10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5530" h="1054683">
                <a:moveTo>
                  <a:pt x="0" y="175784"/>
                </a:moveTo>
                <a:cubicBezTo>
                  <a:pt x="0" y="78701"/>
                  <a:pt x="78701" y="0"/>
                  <a:pt x="175784" y="0"/>
                </a:cubicBezTo>
                <a:lnTo>
                  <a:pt x="3619746" y="0"/>
                </a:lnTo>
                <a:cubicBezTo>
                  <a:pt x="3716829" y="0"/>
                  <a:pt x="3795530" y="78701"/>
                  <a:pt x="3795530" y="175784"/>
                </a:cubicBezTo>
                <a:lnTo>
                  <a:pt x="3795530" y="878899"/>
                </a:lnTo>
                <a:cubicBezTo>
                  <a:pt x="3795530" y="975982"/>
                  <a:pt x="3716829" y="1054683"/>
                  <a:pt x="3619746" y="1054683"/>
                </a:cubicBezTo>
                <a:lnTo>
                  <a:pt x="175784" y="1054683"/>
                </a:lnTo>
                <a:cubicBezTo>
                  <a:pt x="78701" y="1054683"/>
                  <a:pt x="0" y="975982"/>
                  <a:pt x="0" y="878899"/>
                </a:cubicBezTo>
                <a:lnTo>
                  <a:pt x="0" y="17578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368424"/>
              <a:satOff val="-16105"/>
              <a:lumOff val="43961"/>
              <a:alphaOff val="0"/>
            </a:schemeClr>
          </a:fillRef>
          <a:effectRef idx="1">
            <a:schemeClr val="accent6">
              <a:shade val="50000"/>
              <a:hueOff val="368424"/>
              <a:satOff val="-16105"/>
              <a:lumOff val="4396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2445" tIns="112445" rIns="112445" bIns="11244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Arial" panose="020B0604020202020204" pitchFamily="34" charset="0"/>
                <a:cs typeface="Arial" panose="020B0604020202020204" pitchFamily="34" charset="0"/>
              </a:rPr>
              <a:t>people:</a:t>
            </a:r>
            <a:br>
              <a:rPr lang="en-US" sz="2400" kern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1200">
                <a:latin typeface="Arial" panose="020B0604020202020204" pitchFamily="34" charset="0"/>
                <a:cs typeface="Arial" panose="020B0604020202020204" pitchFamily="34" charset="0"/>
              </a:rPr>
              <a:t> ___________</a:t>
            </a: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41E0E30-DF3E-3CE7-78C0-C040C7083CF9}"/>
              </a:ext>
            </a:extLst>
          </p:cNvPr>
          <p:cNvSpPr/>
          <p:nvPr/>
        </p:nvSpPr>
        <p:spPr>
          <a:xfrm rot="8164629">
            <a:off x="4120420" y="5049679"/>
            <a:ext cx="105035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050355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04CCE9B-AA95-21D2-8D22-ED0E75B568B7}"/>
              </a:ext>
            </a:extLst>
          </p:cNvPr>
          <p:cNvSpPr/>
          <p:nvPr/>
        </p:nvSpPr>
        <p:spPr>
          <a:xfrm>
            <a:off x="2108593" y="5413989"/>
            <a:ext cx="3222362" cy="1054683"/>
          </a:xfrm>
          <a:custGeom>
            <a:avLst/>
            <a:gdLst>
              <a:gd name="connsiteX0" fmla="*/ 0 w 3222362"/>
              <a:gd name="connsiteY0" fmla="*/ 175784 h 1054683"/>
              <a:gd name="connsiteX1" fmla="*/ 175784 w 3222362"/>
              <a:gd name="connsiteY1" fmla="*/ 0 h 1054683"/>
              <a:gd name="connsiteX2" fmla="*/ 3046578 w 3222362"/>
              <a:gd name="connsiteY2" fmla="*/ 0 h 1054683"/>
              <a:gd name="connsiteX3" fmla="*/ 3222362 w 3222362"/>
              <a:gd name="connsiteY3" fmla="*/ 175784 h 1054683"/>
              <a:gd name="connsiteX4" fmla="*/ 3222362 w 3222362"/>
              <a:gd name="connsiteY4" fmla="*/ 878899 h 1054683"/>
              <a:gd name="connsiteX5" fmla="*/ 3046578 w 3222362"/>
              <a:gd name="connsiteY5" fmla="*/ 1054683 h 1054683"/>
              <a:gd name="connsiteX6" fmla="*/ 175784 w 3222362"/>
              <a:gd name="connsiteY6" fmla="*/ 1054683 h 1054683"/>
              <a:gd name="connsiteX7" fmla="*/ 0 w 3222362"/>
              <a:gd name="connsiteY7" fmla="*/ 878899 h 1054683"/>
              <a:gd name="connsiteX8" fmla="*/ 0 w 3222362"/>
              <a:gd name="connsiteY8" fmla="*/ 175784 h 10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2362" h="1054683">
                <a:moveTo>
                  <a:pt x="0" y="175784"/>
                </a:moveTo>
                <a:cubicBezTo>
                  <a:pt x="0" y="78701"/>
                  <a:pt x="78701" y="0"/>
                  <a:pt x="175784" y="0"/>
                </a:cubicBezTo>
                <a:lnTo>
                  <a:pt x="3046578" y="0"/>
                </a:lnTo>
                <a:cubicBezTo>
                  <a:pt x="3143661" y="0"/>
                  <a:pt x="3222362" y="78701"/>
                  <a:pt x="3222362" y="175784"/>
                </a:cubicBezTo>
                <a:lnTo>
                  <a:pt x="3222362" y="878899"/>
                </a:lnTo>
                <a:cubicBezTo>
                  <a:pt x="3222362" y="975982"/>
                  <a:pt x="3143661" y="1054683"/>
                  <a:pt x="3046578" y="1054683"/>
                </a:cubicBezTo>
                <a:lnTo>
                  <a:pt x="175784" y="1054683"/>
                </a:lnTo>
                <a:cubicBezTo>
                  <a:pt x="78701" y="1054683"/>
                  <a:pt x="0" y="975982"/>
                  <a:pt x="0" y="878899"/>
                </a:cubicBezTo>
                <a:lnTo>
                  <a:pt x="0" y="17578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00B0F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shade val="50000"/>
              <a:hueOff val="184212"/>
              <a:satOff val="-8053"/>
              <a:lumOff val="21981"/>
              <a:alphaOff val="0"/>
            </a:schemeClr>
          </a:fillRef>
          <a:effectRef idx="1">
            <a:schemeClr val="accent6">
              <a:shade val="50000"/>
              <a:hueOff val="184212"/>
              <a:satOff val="-8053"/>
              <a:lumOff val="21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2445" tIns="112445" rIns="112445" bIns="11244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food: __________</a:t>
            </a:r>
          </a:p>
        </p:txBody>
      </p:sp>
    </p:spTree>
    <p:extLst>
      <p:ext uri="{BB962C8B-B14F-4D97-AF65-F5344CB8AC3E}">
        <p14:creationId xmlns:p14="http://schemas.microsoft.com/office/powerpoint/2010/main" val="312227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E4EB7F-55E4-B5A8-7C6D-D41040E1D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xmlns="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xmlns="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5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F1B3B3-A867-7C1B-DA9C-D92EC6FDA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What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When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Where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How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7"/>
            <a:ext cx="8454652" cy="1456206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3022141" y="777239"/>
              <a:ext cx="58529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Choose the correct answer: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404803" y="2073483"/>
            <a:ext cx="73642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___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were you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last summer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914377"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was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countryside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10697D1-A552-17D5-6B0F-8F3309FC7FC1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1" name="Picture 50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B167E3E3-7AE7-42B9-D406-D432D4E97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F55223AB-E59F-40A8-A30C-7EB4A5405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F273595-54DF-EE2A-DFDA-9F6BBD3257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7EC945-9466-36DA-9AD0-DDBD4EF42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Sydney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Bangkok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8C0A49-FAEF-4900-8E2A-C8BDCC7ED91D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xmlns="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xmlns="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xmlns="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xmlns="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xmlns="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xmlns="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xmlns="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xmlns="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xmlns="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xmlns="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xmlns="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xmlns="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xmlns="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xmlns="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xmlns="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xmlns="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xmlns="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xmlns="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xmlns="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xmlns="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xmlns="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xmlns="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xmlns="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xmlns="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xmlns="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xmlns="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xmlns="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xmlns="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xmlns="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xmlns="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xmlns="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xmlns="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xmlns="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xmlns="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xmlns="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pic>
        <p:nvPicPr>
          <p:cNvPr id="3" name="Picture 2" descr="Tìm hiểu thành phố London: Mọi điều cơ bản bạn cần biết">
            <a:extLst>
              <a:ext uri="{FF2B5EF4-FFF2-40B4-BE49-F238E27FC236}">
                <a16:creationId xmlns:a16="http://schemas.microsoft.com/office/drawing/2014/main" xmlns="" id="{A5CFE428-0FD1-6E4C-C89E-BEC8A9C3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36" y="3143216"/>
            <a:ext cx="2171922" cy="11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B9A4025-B5ED-9CA5-A5BA-22BB7F52C91B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7" name="Picture 46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C50BA4D9-522A-FB62-FC10-DEEE8B703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07599575-2EC1-A6B8-8F3F-A29B875BC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D66430A-3621-43DA-33C5-4D38D1B1F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743D8EE-9945-0C80-BF08-7F5B64BA1D25}"/>
              </a:ext>
            </a:extLst>
          </p:cNvPr>
          <p:cNvSpPr txBox="1"/>
          <p:nvPr/>
        </p:nvSpPr>
        <p:spPr>
          <a:xfrm>
            <a:off x="2489088" y="1896358"/>
            <a:ext cx="7364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Were you in ________ last summer?</a:t>
            </a:r>
          </a:p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No, I wasn’t.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0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C45652-FB5B-048A-0B0F-1EF6FE6EA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are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6309881" y="5747569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were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2457855" y="5752323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was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8C0A49-FAEF-4900-8E2A-C8BDCC7ED91D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xmlns="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xmlns="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xmlns="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xmlns="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xmlns="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xmlns="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xmlns="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xmlns="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xmlns="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xmlns="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xmlns="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xmlns="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xmlns="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xmlns="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xmlns="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xmlns="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xmlns="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xmlns="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xmlns="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xmlns="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xmlns="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xmlns="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xmlns="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xmlns="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xmlns="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xmlns="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xmlns="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xmlns="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xmlns="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xmlns="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xmlns="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xmlns="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xmlns="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xmlns="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xmlns="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371337" y="2461735"/>
            <a:ext cx="7604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Arial"/>
              </a:rPr>
              <a:t>Where ___ you </a:t>
            </a:r>
            <a:r>
              <a:rPr lang="en-US">
                <a:sym typeface="Arial"/>
              </a:rPr>
              <a:t>last weekend?</a:t>
            </a:r>
          </a:p>
          <a:p>
            <a:r>
              <a:rPr lang="en-US">
                <a:sym typeface="Arial"/>
              </a:rPr>
              <a:t>I was at the zoo.</a:t>
            </a:r>
            <a:endParaRPr lang="vi-VN" dirty="0">
              <a:sym typeface="Arial"/>
            </a:endParaRPr>
          </a:p>
        </p:txBody>
      </p:sp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AE7774A-F915-AC53-39D2-E2ED19A31A5B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" name="Picture 3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3273DD1F-F513-9426-5255-E42E83A01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5FC7BD7-2594-BA37-A892-8E66FF5C9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F891EC6-B067-81C2-0E8D-8694607F9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11992 -0.32523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6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513DFB-F034-ADC5-07EE-4D286209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43704" y="5678892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443704" y="4655757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Bangkok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Sydney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8C0A49-FAEF-4900-8E2A-C8BDCC7ED91D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xmlns="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xmlns="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xmlns="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xmlns="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xmlns="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xmlns="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xmlns="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xmlns="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xmlns="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xmlns="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xmlns="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xmlns="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xmlns="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xmlns="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xmlns="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xmlns="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xmlns="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xmlns="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xmlns="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xmlns="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xmlns="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xmlns="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xmlns="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xmlns="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xmlns="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xmlns="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xmlns="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xmlns="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xmlns="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xmlns="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xmlns="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xmlns="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xmlns="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xmlns="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xmlns="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pic>
        <p:nvPicPr>
          <p:cNvPr id="3" name="Picture 2" descr="Thái Lan chính thức đổi tên thủ đô Bangkok sang tên dài nhất thế giới">
            <a:extLst>
              <a:ext uri="{FF2B5EF4-FFF2-40B4-BE49-F238E27FC236}">
                <a16:creationId xmlns:a16="http://schemas.microsoft.com/office/drawing/2014/main" xmlns="" id="{06B48A18-EB26-102B-BD63-20E7B385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13" y="2824352"/>
            <a:ext cx="2158373" cy="14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FC0364E-B199-DB8C-3CB5-759621DF1D9E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7" name="Picture 46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1649C586-F9AF-1B50-5CD5-DBCDA789F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DA313747-EFDD-3231-C1E2-39D177C32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1A7339A-4701-0348-B534-BDD97E41B6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A2258D1-E2D5-4D76-EAC5-1FEB91A7B0B1}"/>
              </a:ext>
            </a:extLst>
          </p:cNvPr>
          <p:cNvSpPr txBox="1"/>
          <p:nvPr/>
        </p:nvSpPr>
        <p:spPr>
          <a:xfrm>
            <a:off x="2457855" y="1835632"/>
            <a:ext cx="76047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>
                <a:sym typeface="Arial"/>
              </a:rPr>
              <a:t>Were you in ________ last summer?</a:t>
            </a:r>
          </a:p>
          <a:p>
            <a:r>
              <a:rPr lang="en-US" sz="3200">
                <a:sym typeface="Arial"/>
              </a:rPr>
              <a:t>Yes, I was.</a:t>
            </a:r>
            <a:endParaRPr lang="vi-VN" sz="320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2396 -0.49445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5FEEBD-858C-7D9B-C3F1-417CC5A52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2457855" y="569751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London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6269719" y="4665376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Tokyo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endPara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20" y="7345351"/>
            <a:ext cx="1273219" cy="1323383"/>
          </a:xfrm>
          <a:prstGeom prst="rect">
            <a:avLst/>
          </a:prstGeom>
        </p:spPr>
      </p:pic>
      <p:pic>
        <p:nvPicPr>
          <p:cNvPr id="3" name="Picture 4" descr="Danh sách 10 địa điểm du lịch hấp dẫn nhất tại Tokyo - Nhật Bản">
            <a:extLst>
              <a:ext uri="{FF2B5EF4-FFF2-40B4-BE49-F238E27FC236}">
                <a16:creationId xmlns:a16="http://schemas.microsoft.com/office/drawing/2014/main" xmlns="" id="{6E7EC719-82CC-5A61-BDFA-4734694B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41" y="3272599"/>
            <a:ext cx="1570284" cy="9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310A632-2877-045B-AD56-3AFAF0951D38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56" name="Picture 55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6B8874D6-4E9E-F711-98FA-B83C7C158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B3EEE0BD-0896-D526-E877-FF3ED731C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02D96A75-EE0E-0B7B-6A96-398F90292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013516D-999B-B62F-C9EB-41DFCF5FA380}"/>
              </a:ext>
            </a:extLst>
          </p:cNvPr>
          <p:cNvSpPr txBox="1"/>
          <p:nvPr/>
        </p:nvSpPr>
        <p:spPr>
          <a:xfrm>
            <a:off x="2489088" y="1896358"/>
            <a:ext cx="7364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Were you in ________ last summer?</a:t>
            </a:r>
          </a:p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No, I wasn’t.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04 -0.12176 L -0.03203 -0.43495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5E5750-05DD-1916-6477-84E664AFB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411672" y="5684591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Tokyo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  <a:endParaRPr lang="en-US" sz="37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361511" y="4655435"/>
            <a:ext cx="3423947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Sydney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London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8C0A49-FAEF-4900-8E2A-C8BDCC7ED91D}"/>
              </a:ext>
            </a:extLst>
          </p:cNvPr>
          <p:cNvGrpSpPr/>
          <p:nvPr/>
        </p:nvGrpSpPr>
        <p:grpSpPr>
          <a:xfrm>
            <a:off x="1871982" y="421636"/>
            <a:ext cx="8454652" cy="1456205"/>
            <a:chOff x="2677206" y="1838325"/>
            <a:chExt cx="7124700" cy="1227138"/>
          </a:xfrm>
        </p:grpSpPr>
        <p:sp>
          <p:nvSpPr>
            <p:cNvPr id="7" name="Freeform 1125">
              <a:extLst>
                <a:ext uri="{FF2B5EF4-FFF2-40B4-BE49-F238E27FC236}">
                  <a16:creationId xmlns:a16="http://schemas.microsoft.com/office/drawing/2014/main" xmlns="" id="{60B3ADAC-B763-4C54-A7F9-42095D47D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solidFill>
              <a:srgbClr val="D9A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" name="Freeform 1126">
              <a:extLst>
                <a:ext uri="{FF2B5EF4-FFF2-40B4-BE49-F238E27FC236}">
                  <a16:creationId xmlns:a16="http://schemas.microsoft.com/office/drawing/2014/main" xmlns="" id="{82C3780D-1084-4CEE-B136-5FFC6837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" name="Freeform 1127">
              <a:extLst>
                <a:ext uri="{FF2B5EF4-FFF2-40B4-BE49-F238E27FC236}">
                  <a16:creationId xmlns:a16="http://schemas.microsoft.com/office/drawing/2014/main" xmlns="" id="{8714A6DE-43B3-4CED-98D3-207B7CEB5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" name="Freeform 1130">
              <a:extLst>
                <a:ext uri="{FF2B5EF4-FFF2-40B4-BE49-F238E27FC236}">
                  <a16:creationId xmlns:a16="http://schemas.microsoft.com/office/drawing/2014/main" xmlns="" id="{D0BBABF8-D0DA-4660-9EC2-35758E7BE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Freeform 1131">
              <a:extLst>
                <a:ext uri="{FF2B5EF4-FFF2-40B4-BE49-F238E27FC236}">
                  <a16:creationId xmlns:a16="http://schemas.microsoft.com/office/drawing/2014/main" xmlns="" id="{8F068CD7-F019-467D-91AD-CCF1E2DF1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solidFill>
              <a:srgbClr val="B09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 1132">
              <a:extLst>
                <a:ext uri="{FF2B5EF4-FFF2-40B4-BE49-F238E27FC236}">
                  <a16:creationId xmlns:a16="http://schemas.microsoft.com/office/drawing/2014/main" xmlns="" id="{E18223DF-E110-46D8-A646-D1CB1F447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 1133">
              <a:extLst>
                <a:ext uri="{FF2B5EF4-FFF2-40B4-BE49-F238E27FC236}">
                  <a16:creationId xmlns:a16="http://schemas.microsoft.com/office/drawing/2014/main" xmlns="" id="{6D8EC73E-CCC8-4AAE-97F6-D10A0B1B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solidFill>
              <a:srgbClr val="CC8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 1134">
              <a:extLst>
                <a:ext uri="{FF2B5EF4-FFF2-40B4-BE49-F238E27FC236}">
                  <a16:creationId xmlns:a16="http://schemas.microsoft.com/office/drawing/2014/main" xmlns="" id="{C857A7F2-6E48-4534-AD6B-774DC793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solidFill>
              <a:srgbClr val="6F8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 1135">
              <a:extLst>
                <a:ext uri="{FF2B5EF4-FFF2-40B4-BE49-F238E27FC236}">
                  <a16:creationId xmlns:a16="http://schemas.microsoft.com/office/drawing/2014/main" xmlns="" id="{A21BADCA-911A-4DFA-B017-5427298D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solidFill>
              <a:srgbClr val="ECD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 1137">
              <a:extLst>
                <a:ext uri="{FF2B5EF4-FFF2-40B4-BE49-F238E27FC236}">
                  <a16:creationId xmlns:a16="http://schemas.microsoft.com/office/drawing/2014/main" xmlns="" id="{5CCA1083-FDFC-4357-AD6E-A4B305FB6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solidFill>
              <a:srgbClr val="C17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 1138">
              <a:extLst>
                <a:ext uri="{FF2B5EF4-FFF2-40B4-BE49-F238E27FC236}">
                  <a16:creationId xmlns:a16="http://schemas.microsoft.com/office/drawing/2014/main" xmlns="" id="{5EC0623D-041B-4C0C-9895-F1986054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868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 1139">
              <a:extLst>
                <a:ext uri="{FF2B5EF4-FFF2-40B4-BE49-F238E27FC236}">
                  <a16:creationId xmlns:a16="http://schemas.microsoft.com/office/drawing/2014/main" xmlns="" id="{CD9F2AE9-FB2B-4D86-8607-191236AAD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solidFill>
              <a:srgbClr val="B6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 1140">
              <a:extLst>
                <a:ext uri="{FF2B5EF4-FFF2-40B4-BE49-F238E27FC236}">
                  <a16:creationId xmlns:a16="http://schemas.microsoft.com/office/drawing/2014/main" xmlns="" id="{FC720369-52D6-4B82-B2F4-D05C44E39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solidFill>
              <a:srgbClr val="8C5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 1141">
              <a:extLst>
                <a:ext uri="{FF2B5EF4-FFF2-40B4-BE49-F238E27FC236}">
                  <a16:creationId xmlns:a16="http://schemas.microsoft.com/office/drawing/2014/main" xmlns="" id="{84E30CD0-4DD6-499A-9384-1CF5A33CA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 1142">
              <a:extLst>
                <a:ext uri="{FF2B5EF4-FFF2-40B4-BE49-F238E27FC236}">
                  <a16:creationId xmlns:a16="http://schemas.microsoft.com/office/drawing/2014/main" xmlns="" id="{14F43ADE-949C-4D0C-BC25-0AACEF9D7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 1143">
              <a:extLst>
                <a:ext uri="{FF2B5EF4-FFF2-40B4-BE49-F238E27FC236}">
                  <a16:creationId xmlns:a16="http://schemas.microsoft.com/office/drawing/2014/main" xmlns="" id="{293199B6-8953-42E3-8EB2-5C909A69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 1144">
              <a:extLst>
                <a:ext uri="{FF2B5EF4-FFF2-40B4-BE49-F238E27FC236}">
                  <a16:creationId xmlns:a16="http://schemas.microsoft.com/office/drawing/2014/main" xmlns="" id="{766E2134-FCD0-4A27-9BA5-D5E75856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 1145">
              <a:extLst>
                <a:ext uri="{FF2B5EF4-FFF2-40B4-BE49-F238E27FC236}">
                  <a16:creationId xmlns:a16="http://schemas.microsoft.com/office/drawing/2014/main" xmlns="" id="{086A02DD-D8A8-4DF9-A589-18EFAB2ED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solidFill>
              <a:srgbClr val="8445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 1146">
              <a:extLst>
                <a:ext uri="{FF2B5EF4-FFF2-40B4-BE49-F238E27FC236}">
                  <a16:creationId xmlns:a16="http://schemas.microsoft.com/office/drawing/2014/main" xmlns="" id="{DC275FB9-B9AC-4461-A869-AA26FFCB5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 1147">
              <a:extLst>
                <a:ext uri="{FF2B5EF4-FFF2-40B4-BE49-F238E27FC236}">
                  <a16:creationId xmlns:a16="http://schemas.microsoft.com/office/drawing/2014/main" xmlns="" id="{E44D7EF2-A8AC-4E06-A7E6-0DAD66672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C3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 1148">
              <a:extLst>
                <a:ext uri="{FF2B5EF4-FFF2-40B4-BE49-F238E27FC236}">
                  <a16:creationId xmlns:a16="http://schemas.microsoft.com/office/drawing/2014/main" xmlns="" id="{15961EF5-1672-4136-8198-615A36012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solidFill>
              <a:srgbClr val="753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 1149">
              <a:extLst>
                <a:ext uri="{FF2B5EF4-FFF2-40B4-BE49-F238E27FC236}">
                  <a16:creationId xmlns:a16="http://schemas.microsoft.com/office/drawing/2014/main" xmlns="" id="{58B7B532-B51D-4F68-8207-E965BF54E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 1150">
              <a:extLst>
                <a:ext uri="{FF2B5EF4-FFF2-40B4-BE49-F238E27FC236}">
                  <a16:creationId xmlns:a16="http://schemas.microsoft.com/office/drawing/2014/main" xmlns="" id="{993D6194-CF20-4935-AD5A-5DFEF5600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solidFill>
              <a:srgbClr val="E8B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 1151">
              <a:extLst>
                <a:ext uri="{FF2B5EF4-FFF2-40B4-BE49-F238E27FC236}">
                  <a16:creationId xmlns:a16="http://schemas.microsoft.com/office/drawing/2014/main" xmlns="" id="{884C2498-8586-45FD-A701-E8B884F4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 1152">
              <a:extLst>
                <a:ext uri="{FF2B5EF4-FFF2-40B4-BE49-F238E27FC236}">
                  <a16:creationId xmlns:a16="http://schemas.microsoft.com/office/drawing/2014/main" xmlns="" id="{ECC6B2E7-B276-4E7C-9FE8-201529B68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 1153">
              <a:extLst>
                <a:ext uri="{FF2B5EF4-FFF2-40B4-BE49-F238E27FC236}">
                  <a16:creationId xmlns:a16="http://schemas.microsoft.com/office/drawing/2014/main" xmlns="" id="{F6E579AE-AC4B-4F28-A8AE-A2345DE84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 1154">
              <a:extLst>
                <a:ext uri="{FF2B5EF4-FFF2-40B4-BE49-F238E27FC236}">
                  <a16:creationId xmlns:a16="http://schemas.microsoft.com/office/drawing/2014/main" xmlns="" id="{2A132A28-315C-4E55-92A2-7A86FD2F8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 1155">
              <a:extLst>
                <a:ext uri="{FF2B5EF4-FFF2-40B4-BE49-F238E27FC236}">
                  <a16:creationId xmlns:a16="http://schemas.microsoft.com/office/drawing/2014/main" xmlns="" id="{FCC3B295-8011-4D4A-A989-E5AC5381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 1156">
              <a:extLst>
                <a:ext uri="{FF2B5EF4-FFF2-40B4-BE49-F238E27FC236}">
                  <a16:creationId xmlns:a16="http://schemas.microsoft.com/office/drawing/2014/main" xmlns="" id="{398C2F17-F10A-45CC-959E-0643708E3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 1157">
              <a:extLst>
                <a:ext uri="{FF2B5EF4-FFF2-40B4-BE49-F238E27FC236}">
                  <a16:creationId xmlns:a16="http://schemas.microsoft.com/office/drawing/2014/main" xmlns="" id="{9E0BBE88-BF9A-4027-BC6D-7DFD5AD2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 1158">
              <a:extLst>
                <a:ext uri="{FF2B5EF4-FFF2-40B4-BE49-F238E27FC236}">
                  <a16:creationId xmlns:a16="http://schemas.microsoft.com/office/drawing/2014/main" xmlns="" id="{8DDE18F0-9D83-453D-8E70-9E308EB3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solidFill>
              <a:srgbClr val="A46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 1159">
              <a:extLst>
                <a:ext uri="{FF2B5EF4-FFF2-40B4-BE49-F238E27FC236}">
                  <a16:creationId xmlns:a16="http://schemas.microsoft.com/office/drawing/2014/main" xmlns="" id="{B48B46A3-12C6-4D79-8A1D-CEF8702A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solidFill>
              <a:srgbClr val="DD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 1160">
              <a:extLst>
                <a:ext uri="{FF2B5EF4-FFF2-40B4-BE49-F238E27FC236}">
                  <a16:creationId xmlns:a16="http://schemas.microsoft.com/office/drawing/2014/main" xmlns="" id="{A0361D76-491B-49BC-BD3F-24D20AD3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 1161">
              <a:extLst>
                <a:ext uri="{FF2B5EF4-FFF2-40B4-BE49-F238E27FC236}">
                  <a16:creationId xmlns:a16="http://schemas.microsoft.com/office/drawing/2014/main" xmlns="" id="{AE5A21D1-DC69-4365-AAB1-8B8616DD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 1162">
              <a:extLst>
                <a:ext uri="{FF2B5EF4-FFF2-40B4-BE49-F238E27FC236}">
                  <a16:creationId xmlns:a16="http://schemas.microsoft.com/office/drawing/2014/main" xmlns="" id="{621EC392-E120-4530-8869-584D523E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pic>
        <p:nvPicPr>
          <p:cNvPr id="2" name="Picture 2" descr="Tìm hiểu thành phố Sydney: Mọi điều cơ bản bạn cần biết">
            <a:extLst>
              <a:ext uri="{FF2B5EF4-FFF2-40B4-BE49-F238E27FC236}">
                <a16:creationId xmlns:a16="http://schemas.microsoft.com/office/drawing/2014/main" xmlns="" id="{C5ED706D-8EE0-86E9-67A8-B86CAD81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7" y="3117049"/>
            <a:ext cx="2077187" cy="114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75D417-1F50-43C4-90C7-4294948E37F1}"/>
              </a:ext>
            </a:extLst>
          </p:cNvPr>
          <p:cNvSpPr txBox="1"/>
          <p:nvPr/>
        </p:nvSpPr>
        <p:spPr>
          <a:xfrm>
            <a:off x="3022141" y="777240"/>
            <a:ext cx="58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Choose the correct answer: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8C36C82-57BF-03D4-06D4-A2FA8124D072}"/>
              </a:ext>
            </a:extLst>
          </p:cNvPr>
          <p:cNvGrpSpPr/>
          <p:nvPr/>
        </p:nvGrpSpPr>
        <p:grpSpPr>
          <a:xfrm>
            <a:off x="9102849" y="2526682"/>
            <a:ext cx="2042476" cy="2176426"/>
            <a:chOff x="9857772" y="2796363"/>
            <a:chExt cx="2042476" cy="2176426"/>
          </a:xfrm>
        </p:grpSpPr>
        <p:pic>
          <p:nvPicPr>
            <p:cNvPr id="47" name="Picture 46" descr="A cartoon of a green ball with a sign&#10;&#10;Description automatically generated">
              <a:extLst>
                <a:ext uri="{FF2B5EF4-FFF2-40B4-BE49-F238E27FC236}">
                  <a16:creationId xmlns:a16="http://schemas.microsoft.com/office/drawing/2014/main" xmlns="" id="{CEE86A74-E3FB-CDF7-3F92-31190DBC2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2" b="19778"/>
            <a:stretch/>
          </p:blipFill>
          <p:spPr>
            <a:xfrm>
              <a:off x="10544536" y="2796363"/>
              <a:ext cx="1355712" cy="171926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2B8E79A3-BEF4-3B55-71FC-A78AEB0A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9757" r="27796" b="28785"/>
            <a:stretch/>
          </p:blipFill>
          <p:spPr>
            <a:xfrm>
              <a:off x="9857772" y="3577596"/>
              <a:ext cx="1467911" cy="1395193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CF3F68F-44B7-A341-C9AD-F895A3116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2080" y="5047813"/>
            <a:ext cx="1480431" cy="73746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0302B03-F1B9-5DA1-A03F-40C1FC2E4D08}"/>
              </a:ext>
            </a:extLst>
          </p:cNvPr>
          <p:cNvSpPr txBox="1"/>
          <p:nvPr/>
        </p:nvSpPr>
        <p:spPr>
          <a:xfrm>
            <a:off x="2489088" y="1896358"/>
            <a:ext cx="7364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Were you in ________ last summer?</a:t>
            </a:r>
          </a:p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Yes, I was.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6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8528 -0.32223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5104 -0.4919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-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1042</Words>
  <Application>Microsoft Office PowerPoint</Application>
  <PresentationFormat>Widescreen</PresentationFormat>
  <Paragraphs>165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.VnAristote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Fredoka One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41</cp:revision>
  <dcterms:created xsi:type="dcterms:W3CDTF">2023-08-09T08:46:57Z</dcterms:created>
  <dcterms:modified xsi:type="dcterms:W3CDTF">2024-12-24T08:33:17Z</dcterms:modified>
</cp:coreProperties>
</file>