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007577284" r:id="rId2"/>
    <p:sldId id="2007577341" r:id="rId3"/>
    <p:sldId id="479" r:id="rId4"/>
    <p:sldId id="480" r:id="rId5"/>
    <p:sldId id="2007577390" r:id="rId6"/>
    <p:sldId id="2007577392" r:id="rId7"/>
    <p:sldId id="2007577391" r:id="rId8"/>
    <p:sldId id="2007577393" r:id="rId9"/>
    <p:sldId id="268" r:id="rId10"/>
    <p:sldId id="2007577385" r:id="rId11"/>
    <p:sldId id="2007577389" r:id="rId12"/>
    <p:sldId id="2007577292" r:id="rId13"/>
    <p:sldId id="2007577370" r:id="rId14"/>
    <p:sldId id="2007577371" r:id="rId15"/>
    <p:sldId id="850" r:id="rId16"/>
    <p:sldId id="835" r:id="rId17"/>
    <p:sldId id="838" r:id="rId18"/>
    <p:sldId id="839" r:id="rId19"/>
    <p:sldId id="840" r:id="rId20"/>
    <p:sldId id="2007577399" r:id="rId21"/>
    <p:sldId id="2007577400" r:id="rId22"/>
    <p:sldId id="2007577394" r:id="rId23"/>
    <p:sldId id="844" r:id="rId24"/>
    <p:sldId id="845" r:id="rId25"/>
    <p:sldId id="846" r:id="rId26"/>
    <p:sldId id="2007577395" r:id="rId27"/>
    <p:sldId id="2007577396" r:id="rId28"/>
    <p:sldId id="2007577397" r:id="rId29"/>
    <p:sldId id="2007577398" r:id="rId30"/>
    <p:sldId id="849" r:id="rId31"/>
    <p:sldId id="2007577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B"/>
    <a:srgbClr val="F4F4F4"/>
    <a:srgbClr val="FFFFFF"/>
    <a:srgbClr val="C6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33CD2-86DF-406E-A4FC-3ABFBFB99C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0C162-5524-4873-8886-8281F278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CC5DE3-0CE3-99FE-82F1-D00B589E4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44D7C7D-DDB8-C0AB-7C02-8EDA1793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8B4BE4-9149-5492-4F56-B230FEF2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69BB50-016F-A048-3FA9-6ED9BAA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D21D0CB-1E1E-CF17-2F05-91C9CA41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950E81-EF2C-4354-2EDC-0D76F228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032913-1B91-E750-18B6-A61942CDF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1E552A-57A6-00B5-6158-51A000A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ADBDE3-E62A-CE2B-5B3A-9ECFB034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76067F-6B28-423D-1A89-17752D4E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7AF282A-8EBB-06D6-10DC-B6E43A440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266898F-6BD5-3E69-878E-C9F95ABE7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81E623-A825-FE0D-FD65-5A3ECC87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05CD4A-6A1D-2D8E-0F38-01DBA4CA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004B72-8BF5-BB66-AA5C-D66001F4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68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920603-7090-8BC3-16E2-59D59577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C8DD89-B6F2-6CB0-5D0E-D9BF72B9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6C6F6C-C5F0-AE1C-5603-75267E6F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E21DE5-516F-8545-004D-EF729013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C025973-99F6-A3F5-C3B1-DEC63FC3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ECE949-1337-722A-3AD0-ED4AFDD1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B2C9E26-81EC-8730-A91A-3A542A6B9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31B7C6-C240-8074-1775-D83C590D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1A7514-AA12-24B5-2C51-CF3B3FCF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38E16E-0821-E780-3456-C5721D44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1EE1F2-C4BC-D87D-2A67-DE4270C9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4F157B3-DCC2-75A7-7300-55B1DA91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E6D19E-5693-53B9-ADFB-1D0DDF75B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8E0C9E8-1B05-F6EE-B23C-889427CB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40A90D8-0D09-2A23-4DC6-B744BC57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70F56B-E3E2-CEE9-7DFC-4C241A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89DB77-C0BE-EFDC-8E9F-6FD7D3DC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3845E91-FFA5-597E-62C5-E9C78058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BDBB230-8AE1-ADBA-C6E7-D9230665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C173353-4306-BC24-833D-BA7E9332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5C58FC7-FB8C-8493-7DD2-C9AE20F18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7C8B5D7-CA58-C1E2-1D56-061720F8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D3E12CB-F0E4-0549-5FAE-08B1FDA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B4017F5-A44B-C2CE-D848-699C91FA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4C849D-8E1B-5DCE-340D-A66216B0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EA92C3A-590E-F704-5F52-359A8F5A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B1C4A4B-7F64-0F7C-6683-7B518742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D31036F-9A4A-0734-4818-8BEB727D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B4D5EB5-56A0-7CEF-292A-C2AB88C1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D45F8B4-872B-24E7-B1C3-522D501B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5F9F745-301F-C74B-6B7B-95F2861E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1C4833-8E02-04C3-587C-7396D109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ACB8DB-E756-27BA-53D3-F2F4C78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C39B56E-2521-0D57-8974-476505A7A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E2B533-C88E-93D8-55B9-1C5316E2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B6AB61-B3AA-6F53-4F5D-8BD111A6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13D653-FEE7-03A5-0739-5A49ADFA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346D67-40BF-4923-0980-14412A05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1C94160-73D2-FA40-0702-90F4BD193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C8E09E-9139-BE5B-03E9-508810989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2F4A6B9-4B01-5275-41B3-AA123E3A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5103E2-E46C-F9EE-B810-B555CEE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3AD8A82-E956-814B-7E90-7A30F1DA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blue sky and clouds&#10;&#10;Description automatically generated">
            <a:extLst>
              <a:ext uri="{FF2B5EF4-FFF2-40B4-BE49-F238E27FC236}">
                <a16:creationId xmlns="" xmlns:a16="http://schemas.microsoft.com/office/drawing/2014/main" id="{29084B2D-92E8-B191-9693-F5407660B1E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22.png"/><Relationship Id="rId12" Type="http://schemas.openxmlformats.org/officeDocument/2006/relationships/image" Target="../media/image31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22.png"/><Relationship Id="rId12" Type="http://schemas.openxmlformats.org/officeDocument/2006/relationships/image" Target="../media/image31.sv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10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E37D8F58-03D7-1AF9-522E-C9E4707D5BB3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10275248" y="151942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96701">
            <a:off x="1410589" y="1642461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1034178" y="2133071"/>
            <a:ext cx="1040807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9D3D0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Our summer holiday</a:t>
            </a:r>
          </a:p>
        </p:txBody>
      </p:sp>
      <p:sp>
        <p:nvSpPr>
          <p:cNvPr id="24" name="Google Shape;1586;p38">
            <a:extLst>
              <a:ext uri="{FF2B5EF4-FFF2-40B4-BE49-F238E27FC236}">
                <a16:creationId xmlns="" xmlns:a16="http://schemas.microsoft.com/office/drawing/2014/main" id="{86BE1041-2D42-CD83-70D9-21FD377544AC}"/>
              </a:ext>
            </a:extLst>
          </p:cNvPr>
          <p:cNvSpPr txBox="1">
            <a:spLocks/>
          </p:cNvSpPr>
          <p:nvPr/>
        </p:nvSpPr>
        <p:spPr>
          <a:xfrm>
            <a:off x="2069144" y="838200"/>
            <a:ext cx="309858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>
                <a:solidFill>
                  <a:srgbClr val="F08F5E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10</a:t>
            </a:r>
            <a:endParaRPr lang="en-US" sz="4000" b="1">
              <a:solidFill>
                <a:srgbClr val="F08F5E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1A84E706-0102-F97B-2DDF-CA6D0386CEF8}"/>
              </a:ext>
            </a:extLst>
          </p:cNvPr>
          <p:cNvGrpSpPr/>
          <p:nvPr/>
        </p:nvGrpSpPr>
        <p:grpSpPr>
          <a:xfrm>
            <a:off x="3835400" y="3855903"/>
            <a:ext cx="4521200" cy="525597"/>
            <a:chOff x="8517469" y="8626817"/>
            <a:chExt cx="9042400" cy="1051194"/>
          </a:xfrm>
        </p:grpSpPr>
        <p:sp>
          <p:nvSpPr>
            <p:cNvPr id="26" name="Freeform 10">
              <a:extLst>
                <a:ext uri="{FF2B5EF4-FFF2-40B4-BE49-F238E27FC236}">
                  <a16:creationId xmlns="" xmlns:a16="http://schemas.microsoft.com/office/drawing/2014/main" id="{2D10ED45-9E03-2427-A344-20F05A5EC193}"/>
                </a:ext>
              </a:extLst>
            </p:cNvPr>
            <p:cNvSpPr/>
            <p:nvPr/>
          </p:nvSpPr>
          <p:spPr>
            <a:xfrm>
              <a:off x="9561833" y="8647782"/>
              <a:ext cx="6729155" cy="1009265"/>
            </a:xfrm>
            <a:custGeom>
              <a:avLst/>
              <a:gdLst/>
              <a:ahLst/>
              <a:cxnLst/>
              <a:rect l="l" t="t" r="r" b="b"/>
              <a:pathLst>
                <a:path w="1103341" h="243348">
                  <a:moveTo>
                    <a:pt x="0" y="0"/>
                  </a:moveTo>
                  <a:lnTo>
                    <a:pt x="1103341" y="0"/>
                  </a:lnTo>
                  <a:lnTo>
                    <a:pt x="1103341" y="243348"/>
                  </a:lnTo>
                  <a:lnTo>
                    <a:pt x="0" y="243348"/>
                  </a:lnTo>
                  <a:close/>
                </a:path>
              </a:pathLst>
            </a:custGeom>
            <a:solidFill>
              <a:srgbClr val="F08F5E"/>
            </a:solidFill>
          </p:spPr>
        </p:sp>
        <p:sp>
          <p:nvSpPr>
            <p:cNvPr id="27" name="Google Shape;1587;p38">
              <a:extLst>
                <a:ext uri="{FF2B5EF4-FFF2-40B4-BE49-F238E27FC236}">
                  <a16:creationId xmlns="" xmlns:a16="http://schemas.microsoft.com/office/drawing/2014/main" id="{34D729A1-4681-C4A0-3B0A-62049E3AB549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2 – Period 2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17783200-21D5-B4FA-3185-38EED3428A06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520373" y="1825188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907923" y="1745850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21500" b="1">
              <a:ln w="9525">
                <a:solidFill>
                  <a:schemeClr val="bg1"/>
                </a:solidFill>
                <a:prstDash val="solid"/>
              </a:ln>
              <a:solidFill>
                <a:srgbClr val="FF6D7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18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161476" y="392119"/>
            <a:ext cx="1424449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=""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499" y="645980"/>
            <a:ext cx="707076" cy="707076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="" xmlns:a16="http://schemas.microsoft.com/office/drawing/2014/main" id="{7AF77855-99DA-69DC-80C7-DE4BAC7D3AC8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4720740" y="1652832"/>
            <a:ext cx="1400988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="" xmlns:a16="http://schemas.microsoft.com/office/drawing/2014/main" id="{0063D836-04AC-9CEF-A611-F5C4BB14604A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1761730" y="1652832"/>
            <a:ext cx="4359998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="" xmlns:a16="http://schemas.microsoft.com/office/drawing/2014/main" id="{B5410517-F1C9-351F-5026-09619C527D12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121728" y="1652832"/>
            <a:ext cx="1558023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="" xmlns:a16="http://schemas.microsoft.com/office/drawing/2014/main" id="{36372F84-E79B-F224-88A9-F9A4270CCDE7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6121728" y="1652832"/>
            <a:ext cx="4502683" cy="2831303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2">
            <a:extLst>
              <a:ext uri="{FF2B5EF4-FFF2-40B4-BE49-F238E27FC236}">
                <a16:creationId xmlns="" xmlns:a16="http://schemas.microsoft.com/office/drawing/2014/main" id="{2D83D3ED-3B12-F6CC-9728-88BBA05CFD7E}"/>
              </a:ext>
            </a:extLst>
          </p:cNvPr>
          <p:cNvSpPr txBox="1"/>
          <p:nvPr/>
        </p:nvSpPr>
        <p:spPr>
          <a:xfrm>
            <a:off x="2726314" y="477520"/>
            <a:ext cx="6461574" cy="548640"/>
          </a:xfrm>
          <a:prstGeom prst="wedgeRoundRectCallout">
            <a:avLst>
              <a:gd name="adj1" fmla="val -55903"/>
              <a:gd name="adj2" fmla="val -463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28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03952" y="4807555"/>
            <a:ext cx="3494767" cy="1171307"/>
            <a:chOff x="4142213" y="3183324"/>
            <a:chExt cx="5051757" cy="1959469"/>
          </a:xfrm>
        </p:grpSpPr>
        <p:sp>
          <p:nvSpPr>
            <p:cNvPr id="45" name="Mspham-0936082789">
              <a:extLst>
                <a:ext uri="{FF2B5EF4-FFF2-40B4-BE49-F238E27FC236}">
                  <a16:creationId xmlns=""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=""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2" name="Mspham-0936082789">
            <a:extLst>
              <a:ext uri="{FF2B5EF4-FFF2-40B4-BE49-F238E27FC236}">
                <a16:creationId xmlns="" xmlns:a16="http://schemas.microsoft.com/office/drawing/2014/main" id="{57495F2D-9690-2429-509B-06EBDB275F1E}"/>
              </a:ext>
            </a:extLst>
          </p:cNvPr>
          <p:cNvSpPr/>
          <p:nvPr/>
        </p:nvSpPr>
        <p:spPr>
          <a:xfrm>
            <a:off x="3410259" y="1104192"/>
            <a:ext cx="5422937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 was in _________.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B2B86F3C-2615-853F-093D-12672F9163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0676" r="419" b="6324"/>
          <a:stretch/>
        </p:blipFill>
        <p:spPr>
          <a:xfrm>
            <a:off x="370549" y="4490882"/>
            <a:ext cx="11173103" cy="1414273"/>
          </a:xfrm>
          <a:prstGeom prst="roundRect">
            <a:avLst>
              <a:gd name="adj" fmla="val 8046"/>
            </a:avLst>
          </a:prstGeom>
        </p:spPr>
      </p:pic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435D7774-D488-CB09-20AF-41A87552CF6E}"/>
              </a:ext>
            </a:extLst>
          </p:cNvPr>
          <p:cNvSpPr txBox="1">
            <a:spLocks/>
          </p:cNvSpPr>
          <p:nvPr/>
        </p:nvSpPr>
        <p:spPr>
          <a:xfrm>
            <a:off x="648348" y="5753083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="" xmlns:a16="http://schemas.microsoft.com/office/drawing/2014/main" id="{864B7EBD-AFFE-A81C-383A-D923B2EF0C60}"/>
              </a:ext>
            </a:extLst>
          </p:cNvPr>
          <p:cNvSpPr txBox="1">
            <a:spLocks/>
          </p:cNvSpPr>
          <p:nvPr/>
        </p:nvSpPr>
        <p:spPr>
          <a:xfrm>
            <a:off x="3546248" y="5728040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Sydney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E20C0DCE-DB6A-6EA2-DCF1-FA99D41BF449}"/>
              </a:ext>
            </a:extLst>
          </p:cNvPr>
          <p:cNvSpPr txBox="1">
            <a:spLocks/>
          </p:cNvSpPr>
          <p:nvPr/>
        </p:nvSpPr>
        <p:spPr>
          <a:xfrm>
            <a:off x="6444148" y="5764893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Tokyo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ED8F4558-3D7A-FA81-CA8D-27E802E6FD19}"/>
              </a:ext>
            </a:extLst>
          </p:cNvPr>
          <p:cNvSpPr txBox="1">
            <a:spLocks/>
          </p:cNvSpPr>
          <p:nvPr/>
        </p:nvSpPr>
        <p:spPr>
          <a:xfrm>
            <a:off x="9238093" y="5728040"/>
            <a:ext cx="1928921" cy="427938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Bangkok</a:t>
            </a:r>
          </a:p>
        </p:txBody>
      </p:sp>
    </p:spTree>
    <p:extLst>
      <p:ext uri="{BB962C8B-B14F-4D97-AF65-F5344CB8AC3E}">
        <p14:creationId xmlns:p14="http://schemas.microsoft.com/office/powerpoint/2010/main" val="13719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D597C3BC-1FA6-96AB-9D41-AD54B671DE58}"/>
              </a:ext>
            </a:extLst>
          </p:cNvPr>
          <p:cNvGrpSpPr/>
          <p:nvPr/>
        </p:nvGrpSpPr>
        <p:grpSpPr>
          <a:xfrm>
            <a:off x="3525228" y="1926107"/>
            <a:ext cx="2047614" cy="790907"/>
            <a:chOff x="1918995" y="3690666"/>
            <a:chExt cx="1381873" cy="533759"/>
          </a:xfrm>
        </p:grpSpPr>
        <p:sp>
          <p:nvSpPr>
            <p:cNvPr id="28" name="Mspham-0936082789">
              <a:extLst>
                <a:ext uri="{FF2B5EF4-FFF2-40B4-BE49-F238E27FC236}">
                  <a16:creationId xmlns="" xmlns:a16="http://schemas.microsoft.com/office/drawing/2014/main" id="{00A54C37-6DE7-CE7A-5943-B895FF37041A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="" xmlns:a16="http://schemas.microsoft.com/office/drawing/2014/main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4048650" y="5118457"/>
            <a:ext cx="1705511" cy="720038"/>
            <a:chOff x="1465986" y="3587904"/>
            <a:chExt cx="1150998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=""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=""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9340695C-DA16-BE90-5E62-E5764EC16DA2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match.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="" xmlns:a16="http://schemas.microsoft.com/office/drawing/2014/main" id="{7295C874-DD55-1F49-1B23-2414C22C6F45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3" name="Mspham-0936082789" descr="A picture containing logo, symbol, graphics, circle&#10;&#10;Description automatically generated">
            <a:extLst>
              <a:ext uri="{FF2B5EF4-FFF2-40B4-BE49-F238E27FC236}">
                <a16:creationId xmlns="" xmlns:a16="http://schemas.microsoft.com/office/drawing/2014/main" id="{3C0530C9-11F6-10A3-8996-899D3B4CFA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413" y="193540"/>
            <a:ext cx="641227" cy="6357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B570529-FCAB-CAFF-BCBA-95E8F4FFFD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41677"/>
          <a:stretch/>
        </p:blipFill>
        <p:spPr>
          <a:xfrm>
            <a:off x="502920" y="991109"/>
            <a:ext cx="11186160" cy="21823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5E730D6-2747-2A4A-B37B-CED2400147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2160"/>
          <a:stretch/>
        </p:blipFill>
        <p:spPr>
          <a:xfrm>
            <a:off x="502920" y="4731692"/>
            <a:ext cx="11186160" cy="1415908"/>
          </a:xfrm>
          <a:prstGeom prst="roundRect">
            <a:avLst>
              <a:gd name="adj" fmla="val 18102"/>
            </a:avLst>
          </a:prstGeom>
        </p:spPr>
      </p:pic>
      <p:pic>
        <p:nvPicPr>
          <p:cNvPr id="23" name="Mspham-0936082789" descr="A picture containing logo, symbol, graphics, circle&#10;&#10;Description automatically generated">
            <a:extLst>
              <a:ext uri="{FF2B5EF4-FFF2-40B4-BE49-F238E27FC236}">
                <a16:creationId xmlns="" xmlns:a16="http://schemas.microsoft.com/office/drawing/2014/main" id="{FC9C7293-B012-9C40-CF43-9D7E44266D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93" y="1019505"/>
            <a:ext cx="488827" cy="484649"/>
          </a:xfrm>
          <a:prstGeom prst="rect">
            <a:avLst/>
          </a:prstGeom>
        </p:spPr>
      </p:pic>
      <p:pic>
        <p:nvPicPr>
          <p:cNvPr id="24" name="Mspham-0936082789" descr="A picture containing logo, symbol, graphics, circle&#10;&#10;Description automatically generated">
            <a:extLst>
              <a:ext uri="{FF2B5EF4-FFF2-40B4-BE49-F238E27FC236}">
                <a16:creationId xmlns="" xmlns:a16="http://schemas.microsoft.com/office/drawing/2014/main" id="{FFE5B198-A8FA-32AB-1DE7-697EFC4FE6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334" y="1019505"/>
            <a:ext cx="488827" cy="484649"/>
          </a:xfrm>
          <a:prstGeom prst="rect">
            <a:avLst/>
          </a:prstGeom>
        </p:spPr>
      </p:pic>
      <p:pic>
        <p:nvPicPr>
          <p:cNvPr id="25" name="Mspham-0936082789" descr="A picture containing logo, symbol, graphics, circle&#10;&#10;Description automatically generated">
            <a:extLst>
              <a:ext uri="{FF2B5EF4-FFF2-40B4-BE49-F238E27FC236}">
                <a16:creationId xmlns="" xmlns:a16="http://schemas.microsoft.com/office/drawing/2014/main" id="{F0BC7CD1-0D68-FE76-9F61-F25BC93C0A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75" y="1019505"/>
            <a:ext cx="488827" cy="484649"/>
          </a:xfrm>
          <a:prstGeom prst="rect">
            <a:avLst/>
          </a:prstGeom>
        </p:spPr>
      </p:pic>
      <p:pic>
        <p:nvPicPr>
          <p:cNvPr id="34" name="Mspham-0936082789" descr="A picture containing logo, symbol, graphics, circle&#10;&#10;Description automatically generated">
            <a:extLst>
              <a:ext uri="{FF2B5EF4-FFF2-40B4-BE49-F238E27FC236}">
                <a16:creationId xmlns="" xmlns:a16="http://schemas.microsoft.com/office/drawing/2014/main" id="{1F5A0FE9-BF6C-E175-9208-351382A85A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217" y="1019505"/>
            <a:ext cx="488827" cy="484649"/>
          </a:xfrm>
          <a:prstGeom prst="rect">
            <a:avLst/>
          </a:prstGeom>
        </p:spPr>
      </p:pic>
      <p:cxnSp>
        <p:nvCxnSpPr>
          <p:cNvPr id="4" name="Mspham-0936082789">
            <a:extLst>
              <a:ext uri="{FF2B5EF4-FFF2-40B4-BE49-F238E27FC236}">
                <a16:creationId xmlns="" xmlns:a16="http://schemas.microsoft.com/office/drawing/2014/main" id="{DA4B2944-A3E5-4311-3A3D-074B9DE3A68A}"/>
              </a:ext>
            </a:extLst>
          </p:cNvPr>
          <p:cNvCxnSpPr>
            <a:cxnSpLocks/>
          </p:cNvCxnSpPr>
          <p:nvPr/>
        </p:nvCxnSpPr>
        <p:spPr>
          <a:xfrm>
            <a:off x="1464906" y="3051110"/>
            <a:ext cx="8310690" cy="186025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Mspham-0936082789">
            <a:extLst>
              <a:ext uri="{FF2B5EF4-FFF2-40B4-BE49-F238E27FC236}">
                <a16:creationId xmlns="" xmlns:a16="http://schemas.microsoft.com/office/drawing/2014/main" id="{06D86F39-E9BD-B154-BE38-1B98B07A6BA8}"/>
              </a:ext>
            </a:extLst>
          </p:cNvPr>
          <p:cNvCxnSpPr>
            <a:cxnSpLocks/>
          </p:cNvCxnSpPr>
          <p:nvPr/>
        </p:nvCxnSpPr>
        <p:spPr>
          <a:xfrm>
            <a:off x="4631094" y="3051110"/>
            <a:ext cx="2966910" cy="1784841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-0936082789">
            <a:extLst>
              <a:ext uri="{FF2B5EF4-FFF2-40B4-BE49-F238E27FC236}">
                <a16:creationId xmlns="" xmlns:a16="http://schemas.microsoft.com/office/drawing/2014/main" id="{820E8F45-D230-9168-C164-6A80CAFDDCA9}"/>
              </a:ext>
            </a:extLst>
          </p:cNvPr>
          <p:cNvCxnSpPr>
            <a:cxnSpLocks/>
          </p:cNvCxnSpPr>
          <p:nvPr/>
        </p:nvCxnSpPr>
        <p:spPr>
          <a:xfrm flipH="1">
            <a:off x="2630078" y="3051110"/>
            <a:ext cx="5167204" cy="186025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-0936082789">
            <a:extLst>
              <a:ext uri="{FF2B5EF4-FFF2-40B4-BE49-F238E27FC236}">
                <a16:creationId xmlns="" xmlns:a16="http://schemas.microsoft.com/office/drawing/2014/main" id="{AD182EC7-61E4-65E6-6227-2F2DB2CBD0A7}"/>
              </a:ext>
            </a:extLst>
          </p:cNvPr>
          <p:cNvCxnSpPr>
            <a:cxnSpLocks/>
          </p:cNvCxnSpPr>
          <p:nvPr/>
        </p:nvCxnSpPr>
        <p:spPr>
          <a:xfrm flipH="1">
            <a:off x="5572842" y="3051110"/>
            <a:ext cx="5390628" cy="1860255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57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0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0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0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0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C7ADC03D-42E7-ABDD-AFF3-C5CC71CA859E}"/>
              </a:ext>
            </a:extLst>
          </p:cNvPr>
          <p:cNvGrpSpPr/>
          <p:nvPr/>
        </p:nvGrpSpPr>
        <p:grpSpPr>
          <a:xfrm>
            <a:off x="1739271" y="1613631"/>
            <a:ext cx="1705511" cy="720038"/>
            <a:chOff x="1465986" y="3587904"/>
            <a:chExt cx="1150998" cy="485932"/>
          </a:xfrm>
        </p:grpSpPr>
        <p:sp>
          <p:nvSpPr>
            <p:cNvPr id="6" name="Mspham-0936082789">
              <a:extLst>
                <a:ext uri="{FF2B5EF4-FFF2-40B4-BE49-F238E27FC236}">
                  <a16:creationId xmlns="" xmlns:a16="http://schemas.microsoft.com/office/drawing/2014/main" id="{5839BDE8-C5BE-43D2-913D-7CDFFDB63569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="" xmlns:a16="http://schemas.microsoft.com/office/drawing/2014/main" id="{A4596517-0F2B-5C2E-E8B4-30B7C4539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1DE032C-6282-3A26-812D-CDD3A3C5F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995" y="829286"/>
            <a:ext cx="2651990" cy="221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88BC4B9-EBF4-4C47-6745-29AB60AA2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372" y="3971009"/>
            <a:ext cx="2487384" cy="221304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="" xmlns:a16="http://schemas.microsoft.com/office/drawing/2014/main" id="{41262A04-9046-9464-1E69-A3107B00429F}"/>
              </a:ext>
            </a:extLst>
          </p:cNvPr>
          <p:cNvSpPr txBox="1">
            <a:spLocks/>
          </p:cNvSpPr>
          <p:nvPr/>
        </p:nvSpPr>
        <p:spPr>
          <a:xfrm>
            <a:off x="878615" y="992437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="" xmlns:a16="http://schemas.microsoft.com/office/drawing/2014/main" id="{8A4E8A71-F270-56D9-6B64-35FB40E540FF}"/>
              </a:ext>
            </a:extLst>
          </p:cNvPr>
          <p:cNvSpPr txBox="1">
            <a:spLocks/>
          </p:cNvSpPr>
          <p:nvPr/>
        </p:nvSpPr>
        <p:spPr>
          <a:xfrm>
            <a:off x="878615" y="4121926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Mspham-0936082789">
            <a:extLst>
              <a:ext uri="{FF2B5EF4-FFF2-40B4-BE49-F238E27FC236}">
                <a16:creationId xmlns="" xmlns:a16="http://schemas.microsoft.com/office/drawing/2014/main" id="{6F281FA5-C261-A9EE-9A53-FE9BDE9F9603}"/>
              </a:ext>
            </a:extLst>
          </p:cNvPr>
          <p:cNvSpPr txBox="1">
            <a:spLocks/>
          </p:cNvSpPr>
          <p:nvPr/>
        </p:nvSpPr>
        <p:spPr>
          <a:xfrm>
            <a:off x="5093678" y="910861"/>
            <a:ext cx="6072161" cy="204988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last summner, Mai?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in ___________.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a </a:t>
            </a:r>
            <a:r>
              <a:rPr lang="en-US" sz="240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______, it is.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="" xmlns:a16="http://schemas.microsoft.com/office/drawing/2014/main" id="{39D97241-4F02-91E5-924E-57990363C0A4}"/>
              </a:ext>
            </a:extLst>
          </p:cNvPr>
          <p:cNvSpPr txBox="1">
            <a:spLocks/>
          </p:cNvSpPr>
          <p:nvPr/>
        </p:nvSpPr>
        <p:spPr>
          <a:xfrm>
            <a:off x="4917440" y="3897251"/>
            <a:ext cx="7132320" cy="26002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240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last summner, Nam?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 in Sydney. Were you in Sydney, too?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______, I wasn’t.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="" xmlns:a16="http://schemas.microsoft.com/office/drawing/2014/main" id="{CB1CB5A4-4A8E-7381-45C5-1E02A29F5FC6}"/>
              </a:ext>
            </a:extLst>
          </p:cNvPr>
          <p:cNvSpPr txBox="1">
            <a:spLocks/>
          </p:cNvSpPr>
          <p:nvPr/>
        </p:nvSpPr>
        <p:spPr>
          <a:xfrm>
            <a:off x="6786880" y="1350392"/>
            <a:ext cx="212666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London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="" xmlns:a16="http://schemas.microsoft.com/office/drawing/2014/main" id="{90E67AE0-3FB8-6897-B7DC-5DC1B085A4DB}"/>
              </a:ext>
            </a:extLst>
          </p:cNvPr>
          <p:cNvSpPr txBox="1">
            <a:spLocks/>
          </p:cNvSpPr>
          <p:nvPr/>
        </p:nvSpPr>
        <p:spPr>
          <a:xfrm>
            <a:off x="5588000" y="5316433"/>
            <a:ext cx="1387052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="" xmlns:a16="http://schemas.microsoft.com/office/drawing/2014/main" id="{AFE26734-7F1A-83EF-D136-05460A6EAE4D}"/>
              </a:ext>
            </a:extLst>
          </p:cNvPr>
          <p:cNvSpPr txBox="1">
            <a:spLocks/>
          </p:cNvSpPr>
          <p:nvPr/>
        </p:nvSpPr>
        <p:spPr>
          <a:xfrm>
            <a:off x="5709920" y="4875043"/>
            <a:ext cx="1469733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="" xmlns:a16="http://schemas.microsoft.com/office/drawing/2014/main" id="{6A47AAC9-9CCE-1277-A2B2-5F21E7B2B009}"/>
              </a:ext>
            </a:extLst>
          </p:cNvPr>
          <p:cNvSpPr txBox="1">
            <a:spLocks/>
          </p:cNvSpPr>
          <p:nvPr/>
        </p:nvSpPr>
        <p:spPr>
          <a:xfrm>
            <a:off x="5709920" y="2305295"/>
            <a:ext cx="200474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47861" y="4121926"/>
            <a:ext cx="1298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45137" y="4442180"/>
            <a:ext cx="110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3346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13" grpId="0"/>
      <p:bldP spid="1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=""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play.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=""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1Mspham-0936082789">
            <a:extLst>
              <a:ext uri="{FF2B5EF4-FFF2-40B4-BE49-F238E27FC236}">
                <a16:creationId xmlns="" xmlns:a16="http://schemas.microsoft.com/office/drawing/2014/main" id="{66FDCACD-AEDC-6444-7C16-82BD73764B5A}"/>
              </a:ext>
            </a:extLst>
          </p:cNvPr>
          <p:cNvSpPr txBox="1">
            <a:spLocks/>
          </p:cNvSpPr>
          <p:nvPr/>
        </p:nvSpPr>
        <p:spPr>
          <a:xfrm>
            <a:off x="3606800" y="681387"/>
            <a:ext cx="5486400" cy="607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4000" b="1">
                <a:solidFill>
                  <a:schemeClr val="accent2">
                    <a:lumMod val="75000"/>
                  </a:schemeClr>
                </a:solidFill>
              </a:rPr>
              <a:t>Making sentences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7B2ABED-BDF2-6A66-8E11-B37ACAC85631}"/>
              </a:ext>
            </a:extLst>
          </p:cNvPr>
          <p:cNvGrpSpPr/>
          <p:nvPr/>
        </p:nvGrpSpPr>
        <p:grpSpPr>
          <a:xfrm>
            <a:off x="7581900" y="2002876"/>
            <a:ext cx="1705511" cy="720038"/>
            <a:chOff x="1465986" y="3587904"/>
            <a:chExt cx="1150998" cy="485932"/>
          </a:xfrm>
        </p:grpSpPr>
        <p:sp>
          <p:nvSpPr>
            <p:cNvPr id="24" name="Mspham-0936082789">
              <a:extLst>
                <a:ext uri="{FF2B5EF4-FFF2-40B4-BE49-F238E27FC236}">
                  <a16:creationId xmlns="" xmlns:a16="http://schemas.microsoft.com/office/drawing/2014/main" id="{BC104A2E-F1E5-4D95-5A0D-B6F3D56C72EC}"/>
                </a:ext>
              </a:extLst>
            </p:cNvPr>
            <p:cNvSpPr txBox="1"/>
            <p:nvPr/>
          </p:nvSpPr>
          <p:spPr>
            <a:xfrm>
              <a:off x="1918995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5" name="MsPham-0936082789">
              <a:extLst>
                <a:ext uri="{FF2B5EF4-FFF2-40B4-BE49-F238E27FC236}">
                  <a16:creationId xmlns="" xmlns:a16="http://schemas.microsoft.com/office/drawing/2014/main" id="{31213D87-31D6-D0F1-5FC6-E20557FFF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3666DA-67B3-24BD-D525-66B3E0857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82" y="1426517"/>
            <a:ext cx="11444675" cy="47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7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Play </a:t>
            </a:r>
          </a:p>
        </p:txBody>
      </p:sp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16524" y="2297889"/>
            <a:ext cx="1129836" cy="1131111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=""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17463" y="2056233"/>
            <a:ext cx="1131111" cy="1131111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=""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=""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=""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2667" y="-30858"/>
            <a:ext cx="1131111" cy="1131111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3932" y="932327"/>
            <a:ext cx="1129836" cy="1131111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=""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13072" y="4992366"/>
            <a:ext cx="1131110" cy="112983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=""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=""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=""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354830" y="1663173"/>
            <a:ext cx="9316335" cy="3329193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prstTxWarp prst="textArchUp">
              <a:avLst>
                <a:gd name="adj" fmla="val 12334654"/>
              </a:avLst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3900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rPr>
              <a:t>Playing with the seal!</a:t>
            </a:r>
            <a:endParaRPr lang="en-US" sz="23900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.Vn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38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81008" y="1312650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=""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39582" y="597769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=""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=""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=""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68793" y="608594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65661" y="157636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8162" y="3616981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=""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=""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=""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=""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935451" y="4111748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were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=""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1963121" y="205542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Where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3" name="MsPham-0936082789">
            <a:extLst>
              <a:ext uri="{FF2B5EF4-FFF2-40B4-BE49-F238E27FC236}">
                <a16:creationId xmlns="" xmlns:a16="http://schemas.microsoft.com/office/drawing/2014/main" id="{1AF6D5B5-D93D-405B-B898-F641FD2DFF91}"/>
              </a:ext>
            </a:extLst>
          </p:cNvPr>
          <p:cNvSpPr txBox="1">
            <a:spLocks/>
          </p:cNvSpPr>
          <p:nvPr/>
        </p:nvSpPr>
        <p:spPr>
          <a:xfrm>
            <a:off x="3789547" y="1034348"/>
            <a:ext cx="1570114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summer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=""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you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=""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975476" y="178211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?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=""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951314" y="1005213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last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4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76544" y="93418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=""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61708" y="93418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=""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=""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=""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269126" y="93418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55878" y="93418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48460" y="93418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=""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82372" y="934976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=""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=""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=""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154057" y="1363918"/>
            <a:ext cx="10424532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" sz="2800" b="0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Where         were          you            last        summer         ?</a:t>
            </a:r>
            <a:endParaRPr lang="x-none" sz="2800" b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585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=""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=""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=""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=""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was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=""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.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=""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in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=""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Sydney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=""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9719" y="951122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I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79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67795" y="84305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=""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2959" y="84305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=""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=""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=""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60377" y="84305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47129" y="84305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39711" y="84305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469054" y="1272788"/>
            <a:ext cx="10000786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I               was            in           Sydney          .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6938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ED4ABCE3-3C55-427B-A5D2-DE261FEDCFE3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=""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=""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=""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=""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=""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at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=""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the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=""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zoo.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=""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</a:rPr>
              <a:t>was</a:t>
            </a:r>
            <a:endParaRPr lang="en-US" sz="240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=""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9719" y="951122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</a:rPr>
              <a:t>I</a:t>
            </a:r>
            <a:endParaRPr lang="en-US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67795" y="84305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=""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2959" y="84305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=""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=""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=""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60377" y="84305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47129" y="84305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39711" y="84305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469054" y="1272788"/>
            <a:ext cx="10000786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I               was            at               the           zoo.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99896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=""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=""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=""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=""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?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=""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Were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=""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you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=""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Tokyo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=""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9719" y="951122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in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020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02523" y="93418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=""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87687" y="93418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=""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=""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=""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5105" y="93418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81857" y="93418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74439" y="93418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169014" y="1363918"/>
            <a:ext cx="10335554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Were           you             in           </a:t>
            </a:r>
            <a:r>
              <a:rPr lang="en-US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Tokyo           </a:t>
            </a:r>
            <a:r>
              <a:rPr lang="en"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?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575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=""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=""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=""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=""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I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=""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,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=""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wasn’t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=""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.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=""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3789" y="1021899"/>
            <a:ext cx="1325592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No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42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67795" y="84305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=""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2959" y="84305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=""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=""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=""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60377" y="84305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47129" y="84305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39711" y="84305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469054" y="1272788"/>
            <a:ext cx="10000786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x-none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No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  </a:t>
            </a:r>
            <a:r>
              <a:rPr lang="x-none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, 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     </a:t>
            </a:r>
            <a:r>
              <a:rPr lang="x-none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I 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</a:t>
            </a:r>
            <a:r>
              <a:rPr lang="x-none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wasn’t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</a:t>
            </a:r>
            <a:r>
              <a:rPr lang="x-none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.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346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=""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=""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=""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=""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in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=""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Sydney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=""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8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Were</a:t>
            </a:r>
            <a:endParaRPr lang="en-US" sz="28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=""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?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=""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9719" y="951122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you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7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902523" y="93418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=""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87687" y="93418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=""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=""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=""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95105" y="93418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81857" y="93418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74439" y="93418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169014" y="1363918"/>
            <a:ext cx="10335554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en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Were           you             in          </a:t>
            </a:r>
            <a:r>
              <a:rPr lang="en-US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Sydney           </a:t>
            </a:r>
            <a:r>
              <a:rPr lang="en" sz="2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?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3035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692743" y="1158678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77198" y="554503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4951" y="841645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513811" y="2963254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=""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22074" y="2791527"/>
            <a:ext cx="1408112" cy="140652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=""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=""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=""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Rectangle: Rounded Corners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4946404" y="5722372"/>
            <a:ext cx="2179361" cy="66284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61100" y="3458021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was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1" name="MsPham-0936082789">
            <a:extLst>
              <a:ext uri="{FF2B5EF4-FFF2-40B4-BE49-F238E27FC236}">
                <a16:creationId xmlns="" xmlns:a16="http://schemas.microsoft.com/office/drawing/2014/main" id="{033DA274-5D5D-2ADF-7965-1254F6A96EAB}"/>
              </a:ext>
            </a:extLst>
          </p:cNvPr>
          <p:cNvSpPr txBox="1">
            <a:spLocks/>
          </p:cNvSpPr>
          <p:nvPr/>
        </p:nvSpPr>
        <p:spPr>
          <a:xfrm>
            <a:off x="3102411" y="1320704"/>
            <a:ext cx="1406525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.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4" name="MsPham-0936082789">
            <a:extLst>
              <a:ext uri="{FF2B5EF4-FFF2-40B4-BE49-F238E27FC236}">
                <a16:creationId xmlns="" xmlns:a16="http://schemas.microsoft.com/office/drawing/2014/main" id="{79700BC4-E40A-D99E-1662-C1BBC7EBFC09}"/>
              </a:ext>
            </a:extLst>
          </p:cNvPr>
          <p:cNvSpPr txBox="1">
            <a:spLocks/>
          </p:cNvSpPr>
          <p:nvPr/>
        </p:nvSpPr>
        <p:spPr>
          <a:xfrm>
            <a:off x="9485022" y="3187674"/>
            <a:ext cx="1355567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b="0">
                <a:solidFill>
                  <a:sysClr val="windowText" lastClr="000000"/>
                </a:solidFill>
                <a:latin typeface="Arial" panose="020B0604020202020204" pitchFamily="34" charset="0"/>
              </a:rPr>
              <a:t>Yes</a:t>
            </a:r>
            <a:endParaRPr lang="en-US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MsPham-0936082789">
            <a:extLst>
              <a:ext uri="{FF2B5EF4-FFF2-40B4-BE49-F238E27FC236}">
                <a16:creationId xmlns="" xmlns:a16="http://schemas.microsoft.com/office/drawing/2014/main" id="{09CED8B6-02CB-AC96-CB66-D8420DDC83A2}"/>
              </a:ext>
            </a:extLst>
          </p:cNvPr>
          <p:cNvSpPr txBox="1">
            <a:spLocks/>
          </p:cNvSpPr>
          <p:nvPr/>
        </p:nvSpPr>
        <p:spPr>
          <a:xfrm>
            <a:off x="7690203" y="1628139"/>
            <a:ext cx="1503533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,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76" name="MsPham-0936082789">
            <a:extLst>
              <a:ext uri="{FF2B5EF4-FFF2-40B4-BE49-F238E27FC236}">
                <a16:creationId xmlns="" xmlns:a16="http://schemas.microsoft.com/office/drawing/2014/main" id="{BDB2CA85-D2F2-2412-7377-4D47CA3A0BD3}"/>
              </a:ext>
            </a:extLst>
          </p:cNvPr>
          <p:cNvSpPr txBox="1">
            <a:spLocks/>
          </p:cNvSpPr>
          <p:nvPr/>
        </p:nvSpPr>
        <p:spPr>
          <a:xfrm>
            <a:off x="5553789" y="1021899"/>
            <a:ext cx="1325592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2400" b="0">
                <a:solidFill>
                  <a:sysClr val="windowText" lastClr="000000"/>
                </a:solidFill>
                <a:latin typeface="Arial" panose="020B0604020202020204" pitchFamily="34" charset="0"/>
              </a:rPr>
              <a:t>I</a:t>
            </a:r>
            <a:endParaRPr lang="en-US" sz="2400" b="0" dirty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89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67795" y="843052"/>
            <a:ext cx="1406525" cy="1408113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=""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52959" y="843052"/>
            <a:ext cx="1408113" cy="1408113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=""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=""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=""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60377" y="843052"/>
            <a:ext cx="1408113" cy="1408113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47129" y="843052"/>
            <a:ext cx="1406525" cy="1408113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5" name="Group 77">
            <a:extLst>
              <a:ext uri="{FF2B5EF4-FFF2-40B4-BE49-F238E27FC236}">
                <a16:creationId xmlns="" xmlns:a16="http://schemas.microsoft.com/office/drawing/2014/main" id="{9279AB80-7536-D9F1-BC67-AD0780C68BB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39711" y="843052"/>
            <a:ext cx="1408113" cy="1408113"/>
            <a:chOff x="876" y="456"/>
            <a:chExt cx="536" cy="536"/>
          </a:xfrm>
        </p:grpSpPr>
        <p:sp>
          <p:nvSpPr>
            <p:cNvPr id="46" name="Oval 78">
              <a:extLst>
                <a:ext uri="{FF2B5EF4-FFF2-40B4-BE49-F238E27FC236}">
                  <a16:creationId xmlns="" xmlns:a16="http://schemas.microsoft.com/office/drawing/2014/main" id="{EF1506F7-3D3C-C5E5-2D4D-33BBE898947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7" name="Oval 79">
              <a:extLst>
                <a:ext uri="{FF2B5EF4-FFF2-40B4-BE49-F238E27FC236}">
                  <a16:creationId xmlns="" xmlns:a16="http://schemas.microsoft.com/office/drawing/2014/main" id="{BF8F597A-744C-1D1A-84C8-8CAF93305C9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8" name="Oval 80">
              <a:extLst>
                <a:ext uri="{FF2B5EF4-FFF2-40B4-BE49-F238E27FC236}">
                  <a16:creationId xmlns="" xmlns:a16="http://schemas.microsoft.com/office/drawing/2014/main" id="{07FF298C-70C5-651C-F42C-8D08D84422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2469054" y="1272788"/>
            <a:ext cx="10000786" cy="54864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l"/>
            <a:r>
              <a:rPr lang="x-none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No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  </a:t>
            </a:r>
            <a:r>
              <a:rPr lang="x-none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, 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     </a:t>
            </a:r>
            <a:r>
              <a:rPr lang="x-none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I 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</a:t>
            </a:r>
            <a:r>
              <a:rPr lang="x-none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wasn’t</a:t>
            </a:r>
            <a:r>
              <a:rPr lang="en-US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           </a:t>
            </a:r>
            <a:r>
              <a:rPr lang="x-none" sz="28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Fredoka One"/>
              </a:rPr>
              <a:t>.</a:t>
            </a:r>
            <a:endParaRPr lang="en-US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1559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78889A7-5FC5-1F26-D05A-9006264EE4E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20451"/>
            <a:ext cx="12587153" cy="6837549"/>
            <a:chOff x="0" y="20451"/>
            <a:chExt cx="12587153" cy="6837549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977CE375-A3D4-6C2B-9720-60C1432EF375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8A6E7DF5-1EAC-DD4F-45C8-0A32C0D1ED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684167F3-2D52-D115-01E1-A7BC48105B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 rotWithShape="1">
              <a:blip r:embed="rId4"/>
              <a:srcRect l="1375" r="1250"/>
              <a:stretch/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</p:grpSp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34827BB0-1AA1-DCB1-CA2C-A85B1309C22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7608737" y="4860024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START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93C4E501-2A8A-2CCE-20F9-E69A4805A35B}"/>
              </a:ext>
            </a:extLst>
          </p:cNvPr>
          <p:cNvGrpSpPr/>
          <p:nvPr/>
        </p:nvGrpSpPr>
        <p:grpSpPr>
          <a:xfrm>
            <a:off x="2130226" y="1376229"/>
            <a:ext cx="4278088" cy="4587874"/>
            <a:chOff x="6516548" y="2210766"/>
            <a:chExt cx="3857540" cy="4136873"/>
          </a:xfrm>
        </p:grpSpPr>
        <p:pic>
          <p:nvPicPr>
            <p:cNvPr id="7" name="Picture 2" descr="Crab clipart">
              <a:extLst>
                <a:ext uri="{FF2B5EF4-FFF2-40B4-BE49-F238E27FC236}">
                  <a16:creationId xmlns="" xmlns:a16="http://schemas.microsoft.com/office/drawing/2014/main" id="{5CC25052-5095-3A41-86C7-A8ACB8991C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MsPham-0936082789">
              <a:extLst>
                <a:ext uri="{FF2B5EF4-FFF2-40B4-BE49-F238E27FC236}">
                  <a16:creationId xmlns="" xmlns:a16="http://schemas.microsoft.com/office/drawing/2014/main" id="{5EFD490F-37AD-65ED-A7F7-911B9DBC82B6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1" i="0" u="none" strike="noStrike" cap="none" normalizeH="0" baseline="0">
                <a:ln>
                  <a:noFill/>
                </a:ln>
                <a:solidFill>
                  <a:srgbClr val="604B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2" descr="Crab clipart">
              <a:extLst>
                <a:ext uri="{FF2B5EF4-FFF2-40B4-BE49-F238E27FC236}">
                  <a16:creationId xmlns="" xmlns:a16="http://schemas.microsoft.com/office/drawing/2014/main" id="{3A1EFA6F-1895-A9E2-EAB0-D87E634BB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46CFFA9-FCD2-2A4E-A62A-EB90EACB9479}"/>
              </a:ext>
            </a:extLst>
          </p:cNvPr>
          <p:cNvSpPr txBox="1"/>
          <p:nvPr/>
        </p:nvSpPr>
        <p:spPr>
          <a:xfrm>
            <a:off x="2130226" y="1822661"/>
            <a:ext cx="427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THE FUNNY CRAB</a:t>
            </a:r>
            <a:endParaRPr lang="ru-RU" sz="4800" b="1" dirty="0">
              <a:ln w="10160">
                <a:solidFill>
                  <a:srgbClr val="E05326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2609248"/>
      </p:ext>
    </p:extLst>
  </p:cSld>
  <p:clrMapOvr>
    <a:masterClrMapping/>
  </p:clrMapOvr>
  <p:transition spd="slow" advClick="0">
    <p:wipe dir="r"/>
    <p:sndAc>
      <p:stSnd>
        <p:snd r:embed="rId2" name="drumroll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4EE79C9-E213-9FE7-CAE1-F03C4232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7" name="Freeform 143">
            <a:extLst>
              <a:ext uri="{FF2B5EF4-FFF2-40B4-BE49-F238E27FC236}">
                <a16:creationId xmlns="" xmlns:a16="http://schemas.microsoft.com/office/drawing/2014/main" id="{19CE894F-E81B-FF6C-1537-CDAF1ECB593D}"/>
              </a:ext>
            </a:extLst>
          </p:cNvPr>
          <p:cNvSpPr>
            <a:spLocks noChangeAspect="1"/>
          </p:cNvSpPr>
          <p:nvPr/>
        </p:nvSpPr>
        <p:spPr bwMode="auto">
          <a:xfrm>
            <a:off x="11578590" y="-137160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69" name="Freeform 146">
            <a:extLst>
              <a:ext uri="{FF2B5EF4-FFF2-40B4-BE49-F238E27FC236}">
                <a16:creationId xmlns="" xmlns:a16="http://schemas.microsoft.com/office/drawing/2014/main" id="{A2F9722E-8710-30CD-4C89-0007D47A22E3}"/>
              </a:ext>
            </a:extLst>
          </p:cNvPr>
          <p:cNvSpPr>
            <a:spLocks noChangeAspect="1"/>
          </p:cNvSpPr>
          <p:nvPr/>
        </p:nvSpPr>
        <p:spPr bwMode="auto">
          <a:xfrm>
            <a:off x="-157835" y="2121578"/>
            <a:ext cx="615950" cy="565150"/>
          </a:xfrm>
          <a:custGeom>
            <a:avLst/>
            <a:gdLst>
              <a:gd name="T0" fmla="*/ 0 w 1056"/>
              <a:gd name="T1" fmla="*/ 167970 h 969"/>
              <a:gd name="T2" fmla="*/ 223982 w 1056"/>
              <a:gd name="T3" fmla="*/ 195965 h 969"/>
              <a:gd name="T4" fmla="*/ 279977 w 1056"/>
              <a:gd name="T5" fmla="*/ 0 h 969"/>
              <a:gd name="T6" fmla="*/ 363970 w 1056"/>
              <a:gd name="T7" fmla="*/ 195965 h 969"/>
              <a:gd name="T8" fmla="*/ 615950 w 1056"/>
              <a:gd name="T9" fmla="*/ 167970 h 969"/>
              <a:gd name="T10" fmla="*/ 391968 w 1056"/>
              <a:gd name="T11" fmla="*/ 335941 h 969"/>
              <a:gd name="T12" fmla="*/ 503959 w 1056"/>
              <a:gd name="T13" fmla="*/ 531906 h 969"/>
              <a:gd name="T14" fmla="*/ 295143 w 1056"/>
              <a:gd name="T15" fmla="*/ 397180 h 969"/>
              <a:gd name="T16" fmla="*/ 111991 w 1056"/>
              <a:gd name="T17" fmla="*/ 531906 h 969"/>
              <a:gd name="T18" fmla="*/ 197734 w 1056"/>
              <a:gd name="T19" fmla="*/ 321360 h 969"/>
              <a:gd name="T20" fmla="*/ 0 w 1056"/>
              <a:gd name="T21" fmla="*/ 167970 h 96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56" h="969">
                <a:moveTo>
                  <a:pt x="0" y="288"/>
                </a:moveTo>
                <a:cubicBezTo>
                  <a:pt x="190" y="421"/>
                  <a:pt x="384" y="336"/>
                  <a:pt x="384" y="336"/>
                </a:cubicBezTo>
                <a:cubicBezTo>
                  <a:pt x="302" y="142"/>
                  <a:pt x="480" y="0"/>
                  <a:pt x="480" y="0"/>
                </a:cubicBezTo>
                <a:cubicBezTo>
                  <a:pt x="480" y="0"/>
                  <a:pt x="701" y="142"/>
                  <a:pt x="624" y="336"/>
                </a:cubicBezTo>
                <a:cubicBezTo>
                  <a:pt x="624" y="336"/>
                  <a:pt x="850" y="115"/>
                  <a:pt x="1056" y="288"/>
                </a:cubicBezTo>
                <a:cubicBezTo>
                  <a:pt x="776" y="449"/>
                  <a:pt x="672" y="576"/>
                  <a:pt x="672" y="576"/>
                </a:cubicBezTo>
                <a:cubicBezTo>
                  <a:pt x="672" y="576"/>
                  <a:pt x="804" y="468"/>
                  <a:pt x="864" y="912"/>
                </a:cubicBezTo>
                <a:cubicBezTo>
                  <a:pt x="543" y="969"/>
                  <a:pt x="571" y="737"/>
                  <a:pt x="506" y="681"/>
                </a:cubicBezTo>
                <a:cubicBezTo>
                  <a:pt x="497" y="830"/>
                  <a:pt x="451" y="932"/>
                  <a:pt x="192" y="912"/>
                </a:cubicBezTo>
                <a:cubicBezTo>
                  <a:pt x="163" y="691"/>
                  <a:pt x="339" y="551"/>
                  <a:pt x="339" y="551"/>
                </a:cubicBezTo>
                <a:cubicBezTo>
                  <a:pt x="339" y="551"/>
                  <a:pt x="42" y="561"/>
                  <a:pt x="0" y="288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="" xmlns:a16="http://schemas.microsoft.com/office/drawing/2014/main" id="{414E814C-B977-75C2-066E-2ECBCE8CA3DB}"/>
              </a:ext>
            </a:extLst>
          </p:cNvPr>
          <p:cNvGrpSpPr/>
          <p:nvPr/>
        </p:nvGrpSpPr>
        <p:grpSpPr>
          <a:xfrm>
            <a:off x="4261936" y="2908763"/>
            <a:ext cx="4582633" cy="3570144"/>
            <a:chOff x="3977244" y="3165935"/>
            <a:chExt cx="4582633" cy="3570144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7DD07629-BB47-114A-A74B-7D0E969CBD1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117919" y="5842384"/>
              <a:ext cx="3288241" cy="893695"/>
            </a:xfrm>
            <a:custGeom>
              <a:avLst/>
              <a:gdLst>
                <a:gd name="T0" fmla="*/ 336 w 2304"/>
                <a:gd name="T1" fmla="*/ 0 h 768"/>
                <a:gd name="T2" fmla="*/ 1968 w 2304"/>
                <a:gd name="T3" fmla="*/ 0 h 768"/>
                <a:gd name="T4" fmla="*/ 2304 w 2304"/>
                <a:gd name="T5" fmla="*/ 768 h 768"/>
                <a:gd name="T6" fmla="*/ 0 w 2304"/>
                <a:gd name="T7" fmla="*/ 768 h 768"/>
                <a:gd name="T8" fmla="*/ 336 w 2304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04" h="768">
                  <a:moveTo>
                    <a:pt x="336" y="0"/>
                  </a:moveTo>
                  <a:lnTo>
                    <a:pt x="1968" y="0"/>
                  </a:lnTo>
                  <a:lnTo>
                    <a:pt x="2304" y="768"/>
                  </a:lnTo>
                  <a:lnTo>
                    <a:pt x="0" y="768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rgbClr val="FF33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>
              <a:outerShdw dist="28398" dir="1593903" algn="ctr" rotWithShape="0">
                <a:srgbClr val="FFCC99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3" name="Picture 2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DD383F96-8346-A1C2-C953-B2AF640C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6" t="26924"/>
            <a:stretch/>
          </p:blipFill>
          <p:spPr>
            <a:xfrm>
              <a:off x="3977244" y="3165935"/>
              <a:ext cx="4582633" cy="3382769"/>
            </a:xfrm>
            <a:prstGeom prst="rect">
              <a:avLst/>
            </a:prstGeom>
          </p:spPr>
        </p:pic>
        <p:sp>
          <p:nvSpPr>
            <p:cNvPr id="27" name="Rectangle 13">
              <a:extLst>
                <a:ext uri="{FF2B5EF4-FFF2-40B4-BE49-F238E27FC236}">
                  <a16:creationId xmlns="" xmlns:a16="http://schemas.microsoft.com/office/drawing/2014/main" id="{0F0B1423-573A-33EC-D44D-F7D52D746B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97454" y="5786528"/>
              <a:ext cx="2329171" cy="55856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Freeform 14">
              <a:extLst>
                <a:ext uri="{FF2B5EF4-FFF2-40B4-BE49-F238E27FC236}">
                  <a16:creationId xmlns="" xmlns:a16="http://schemas.microsoft.com/office/drawing/2014/main" id="{84FDA21B-7781-3C72-C70E-1EA302CB4C4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597454" y="5842384"/>
              <a:ext cx="2329171" cy="893695"/>
            </a:xfrm>
            <a:custGeom>
              <a:avLst/>
              <a:gdLst>
                <a:gd name="T0" fmla="*/ 0 w 1632"/>
                <a:gd name="T1" fmla="*/ 0 h 768"/>
                <a:gd name="T2" fmla="*/ 288 w 1632"/>
                <a:gd name="T3" fmla="*/ 768 h 768"/>
                <a:gd name="T4" fmla="*/ 816 w 1632"/>
                <a:gd name="T5" fmla="*/ 0 h 768"/>
                <a:gd name="T6" fmla="*/ 1344 w 1632"/>
                <a:gd name="T7" fmla="*/ 768 h 768"/>
                <a:gd name="T8" fmla="*/ 1632 w 1632"/>
                <a:gd name="T9" fmla="*/ 0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32" h="768">
                  <a:moveTo>
                    <a:pt x="0" y="0"/>
                  </a:moveTo>
                  <a:lnTo>
                    <a:pt x="288" y="768"/>
                  </a:lnTo>
                  <a:lnTo>
                    <a:pt x="816" y="0"/>
                  </a:lnTo>
                  <a:lnTo>
                    <a:pt x="1344" y="768"/>
                  </a:lnTo>
                  <a:lnTo>
                    <a:pt x="1632" y="0"/>
                  </a:lnTo>
                </a:path>
              </a:pathLst>
            </a:custGeom>
            <a:solidFill>
              <a:srgbClr val="FFCC00"/>
            </a:solidFill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9" name="Picture 28" descr="A picture containing graphical user interface&#10;&#10;Description automatically generated">
              <a:extLst>
                <a:ext uri="{FF2B5EF4-FFF2-40B4-BE49-F238E27FC236}">
                  <a16:creationId xmlns="" xmlns:a16="http://schemas.microsoft.com/office/drawing/2014/main" id="{3530B1A1-97AB-FA22-6EE5-2246A0094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06" t="82108" r="28115"/>
            <a:stretch/>
          </p:blipFill>
          <p:spPr>
            <a:xfrm>
              <a:off x="5269097" y="5720463"/>
              <a:ext cx="1914442" cy="828241"/>
            </a:xfrm>
            <a:prstGeom prst="rect">
              <a:avLst/>
            </a:prstGeom>
          </p:spPr>
        </p:pic>
      </p:grpSp>
      <p:sp>
        <p:nvSpPr>
          <p:cNvPr id="68" name="Arrow: Striped Right 67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BF48875-11C4-EB74-6DA2-6FF86F5A4752}"/>
              </a:ext>
            </a:extLst>
          </p:cNvPr>
          <p:cNvSpPr/>
          <p:nvPr/>
        </p:nvSpPr>
        <p:spPr>
          <a:xfrm>
            <a:off x="5149432" y="5529356"/>
            <a:ext cx="1794597" cy="855864"/>
          </a:xfrm>
          <a:prstGeom prst="stripedRightArrow">
            <a:avLst>
              <a:gd name="adj1" fmla="val 63213"/>
              <a:gd name="adj2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</a:p>
        </p:txBody>
      </p:sp>
      <p:grpSp>
        <p:nvGrpSpPr>
          <p:cNvPr id="62" name="Group 50">
            <a:extLst>
              <a:ext uri="{FF2B5EF4-FFF2-40B4-BE49-F238E27FC236}">
                <a16:creationId xmlns="" xmlns:a16="http://schemas.microsoft.com/office/drawing/2014/main" id="{5E4710E3-EB64-8351-9C7E-481B49E3B9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16524" y="2297889"/>
            <a:ext cx="1129836" cy="1131111"/>
            <a:chOff x="876" y="456"/>
            <a:chExt cx="536" cy="536"/>
          </a:xfrm>
        </p:grpSpPr>
        <p:sp>
          <p:nvSpPr>
            <p:cNvPr id="63" name="Oval 51">
              <a:extLst>
                <a:ext uri="{FF2B5EF4-FFF2-40B4-BE49-F238E27FC236}">
                  <a16:creationId xmlns="" xmlns:a16="http://schemas.microsoft.com/office/drawing/2014/main" id="{362B99C5-8930-9677-9504-AF3C4EEEC2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4" name="Oval 52">
              <a:extLst>
                <a:ext uri="{FF2B5EF4-FFF2-40B4-BE49-F238E27FC236}">
                  <a16:creationId xmlns="" xmlns:a16="http://schemas.microsoft.com/office/drawing/2014/main" id="{10F8FE40-50B0-CA73-FE9D-D9E7B8CDEFD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5" name="Oval 53">
              <a:extLst>
                <a:ext uri="{FF2B5EF4-FFF2-40B4-BE49-F238E27FC236}">
                  <a16:creationId xmlns="" xmlns:a16="http://schemas.microsoft.com/office/drawing/2014/main" id="{FA6D09E4-E66C-564F-B158-42B739FA92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0" name="Group 89">
            <a:extLst>
              <a:ext uri="{FF2B5EF4-FFF2-40B4-BE49-F238E27FC236}">
                <a16:creationId xmlns="" xmlns:a16="http://schemas.microsoft.com/office/drawing/2014/main" id="{4BFE76D0-6DB0-533F-A835-9056DDC25F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17463" y="2056233"/>
            <a:ext cx="1131111" cy="1131111"/>
            <a:chOff x="876" y="456"/>
            <a:chExt cx="536" cy="536"/>
          </a:xfrm>
        </p:grpSpPr>
        <p:sp>
          <p:nvSpPr>
            <p:cNvPr id="31" name="Oval 90">
              <a:extLst>
                <a:ext uri="{FF2B5EF4-FFF2-40B4-BE49-F238E27FC236}">
                  <a16:creationId xmlns="" xmlns:a16="http://schemas.microsoft.com/office/drawing/2014/main" id="{664EC90E-F54F-7C4C-CD4E-D3EF7DC595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91">
              <a:extLst>
                <a:ext uri="{FF2B5EF4-FFF2-40B4-BE49-F238E27FC236}">
                  <a16:creationId xmlns="" xmlns:a16="http://schemas.microsoft.com/office/drawing/2014/main" id="{258F38C4-8515-3406-6F27-C56D9AF20E5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92">
              <a:extLst>
                <a:ext uri="{FF2B5EF4-FFF2-40B4-BE49-F238E27FC236}">
                  <a16:creationId xmlns="" xmlns:a16="http://schemas.microsoft.com/office/drawing/2014/main" id="{637B33CC-7EDF-4F44-3CCE-7E8A61148D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35" name="Group 85">
            <a:extLst>
              <a:ext uri="{FF2B5EF4-FFF2-40B4-BE49-F238E27FC236}">
                <a16:creationId xmlns="" xmlns:a16="http://schemas.microsoft.com/office/drawing/2014/main" id="{EF0FC46F-1AEE-D3CD-A0F6-1C8284342F4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82667" y="-30858"/>
            <a:ext cx="1131111" cy="1131111"/>
            <a:chOff x="876" y="456"/>
            <a:chExt cx="536" cy="536"/>
          </a:xfrm>
        </p:grpSpPr>
        <p:sp>
          <p:nvSpPr>
            <p:cNvPr id="36" name="Oval 86">
              <a:extLst>
                <a:ext uri="{FF2B5EF4-FFF2-40B4-BE49-F238E27FC236}">
                  <a16:creationId xmlns="" xmlns:a16="http://schemas.microsoft.com/office/drawing/2014/main" id="{5C0D38C1-AAAD-AA5E-A4DB-4DF22BA9874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7" name="Oval 87">
              <a:extLst>
                <a:ext uri="{FF2B5EF4-FFF2-40B4-BE49-F238E27FC236}">
                  <a16:creationId xmlns="" xmlns:a16="http://schemas.microsoft.com/office/drawing/2014/main" id="{3031DC63-9EE1-03D3-4FE4-B843B16A40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8" name="Oval 88">
              <a:extLst>
                <a:ext uri="{FF2B5EF4-FFF2-40B4-BE49-F238E27FC236}">
                  <a16:creationId xmlns="" xmlns:a16="http://schemas.microsoft.com/office/drawing/2014/main" id="{63AA5635-480C-6752-74EF-F24410F8E9D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40" name="Group 81">
            <a:extLst>
              <a:ext uri="{FF2B5EF4-FFF2-40B4-BE49-F238E27FC236}">
                <a16:creationId xmlns="" xmlns:a16="http://schemas.microsoft.com/office/drawing/2014/main" id="{B8EABAC4-1A01-65C4-3BDE-247DB09E58A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3932" y="932327"/>
            <a:ext cx="1129836" cy="1131111"/>
            <a:chOff x="876" y="456"/>
            <a:chExt cx="536" cy="536"/>
          </a:xfrm>
        </p:grpSpPr>
        <p:sp>
          <p:nvSpPr>
            <p:cNvPr id="41" name="Oval 82">
              <a:extLst>
                <a:ext uri="{FF2B5EF4-FFF2-40B4-BE49-F238E27FC236}">
                  <a16:creationId xmlns="" xmlns:a16="http://schemas.microsoft.com/office/drawing/2014/main" id="{456DD97D-3004-1E43-93B3-3AA60FA0CB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2" name="Oval 83">
              <a:extLst>
                <a:ext uri="{FF2B5EF4-FFF2-40B4-BE49-F238E27FC236}">
                  <a16:creationId xmlns="" xmlns:a16="http://schemas.microsoft.com/office/drawing/2014/main" id="{CB685439-0726-DA6E-76D6-C822382A630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3" name="Oval 84">
              <a:extLst>
                <a:ext uri="{FF2B5EF4-FFF2-40B4-BE49-F238E27FC236}">
                  <a16:creationId xmlns="" xmlns:a16="http://schemas.microsoft.com/office/drawing/2014/main" id="{CD73E136-1932-EC57-AA24-B8C51B94DD4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56" name="Group 98">
            <a:extLst>
              <a:ext uri="{FF2B5EF4-FFF2-40B4-BE49-F238E27FC236}">
                <a16:creationId xmlns="" xmlns:a16="http://schemas.microsoft.com/office/drawing/2014/main" id="{DF582E3C-55A4-7349-A406-846FF95B7B8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413072" y="4992366"/>
            <a:ext cx="1131110" cy="1129835"/>
            <a:chOff x="876" y="456"/>
            <a:chExt cx="536" cy="536"/>
          </a:xfrm>
        </p:grpSpPr>
        <p:sp>
          <p:nvSpPr>
            <p:cNvPr id="57" name="Oval 99">
              <a:extLst>
                <a:ext uri="{FF2B5EF4-FFF2-40B4-BE49-F238E27FC236}">
                  <a16:creationId xmlns="" xmlns:a16="http://schemas.microsoft.com/office/drawing/2014/main" id="{DF6952CD-EDC0-0D12-2A9A-628B14225D5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76" y="456"/>
              <a:ext cx="536" cy="536"/>
            </a:xfrm>
            <a:prstGeom prst="ellipse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8" name="Oval 100">
              <a:extLst>
                <a:ext uri="{FF2B5EF4-FFF2-40B4-BE49-F238E27FC236}">
                  <a16:creationId xmlns="" xmlns:a16="http://schemas.microsoft.com/office/drawing/2014/main" id="{FFA5A9CE-39BD-5136-AE8F-4D12E842E20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480"/>
              <a:ext cx="480" cy="480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9900"/>
                </a:gs>
              </a:gsLst>
              <a:lin ang="5400000" scaled="1"/>
            </a:gra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9" name="Oval 101">
              <a:extLst>
                <a:ext uri="{FF2B5EF4-FFF2-40B4-BE49-F238E27FC236}">
                  <a16:creationId xmlns="" xmlns:a16="http://schemas.microsoft.com/office/drawing/2014/main" id="{841DB8D2-BED1-F653-36C5-326F203F1B2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63474">
              <a:off x="1000" y="512"/>
              <a:ext cx="187" cy="11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70" name="MsPham-0936082789">
            <a:extLst>
              <a:ext uri="{FF2B5EF4-FFF2-40B4-BE49-F238E27FC236}">
                <a16:creationId xmlns="" xmlns:a16="http://schemas.microsoft.com/office/drawing/2014/main" id="{072B4ED7-1BBD-A6B2-DFA5-766251F2B348}"/>
              </a:ext>
            </a:extLst>
          </p:cNvPr>
          <p:cNvSpPr txBox="1">
            <a:spLocks/>
          </p:cNvSpPr>
          <p:nvPr/>
        </p:nvSpPr>
        <p:spPr>
          <a:xfrm>
            <a:off x="1590287" y="2133839"/>
            <a:ext cx="8746130" cy="2226619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21900" tIns="121900" rIns="121900" bIns="121900" anchor="ctr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Welldone !</a:t>
            </a:r>
            <a:endParaRPr lang="en-US" sz="8800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73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spham-0936082789">
            <a:extLst>
              <a:ext uri="{FF2B5EF4-FFF2-40B4-BE49-F238E27FC236}">
                <a16:creationId xmlns="" xmlns:a16="http://schemas.microsoft.com/office/drawing/2014/main" id="{3EDEA29C-2A4A-DC22-569E-1E2C527DA8BE}"/>
              </a:ext>
            </a:extLst>
          </p:cNvPr>
          <p:cNvSpPr txBox="1"/>
          <p:nvPr/>
        </p:nvSpPr>
        <p:spPr>
          <a:xfrm>
            <a:off x="549107" y="816874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84147570-C350-4833-7347-C6678DAA03F5}"/>
              </a:ext>
            </a:extLst>
          </p:cNvPr>
          <p:cNvSpPr/>
          <p:nvPr/>
        </p:nvSpPr>
        <p:spPr>
          <a:xfrm>
            <a:off x="0" y="0"/>
            <a:ext cx="12476432" cy="7150092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Freeform 2"/>
          <p:cNvSpPr/>
          <p:nvPr/>
        </p:nvSpPr>
        <p:spPr>
          <a:xfrm>
            <a:off x="-1400883" y="2215319"/>
            <a:ext cx="2992315" cy="4030053"/>
          </a:xfrm>
          <a:custGeom>
            <a:avLst/>
            <a:gdLst/>
            <a:ahLst/>
            <a:cxnLst/>
            <a:rect l="l" t="t" r="r" b="b"/>
            <a:pathLst>
              <a:path w="3740393" h="5037566">
                <a:moveTo>
                  <a:pt x="0" y="0"/>
                </a:moveTo>
                <a:lnTo>
                  <a:pt x="3740393" y="0"/>
                </a:lnTo>
                <a:lnTo>
                  <a:pt x="3740393" y="5037566"/>
                </a:lnTo>
                <a:lnTo>
                  <a:pt x="0" y="5037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62917" y="2215320"/>
            <a:ext cx="12639348" cy="4934772"/>
          </a:xfrm>
          <a:custGeom>
            <a:avLst/>
            <a:gdLst/>
            <a:ahLst/>
            <a:cxnLst/>
            <a:rect l="l" t="t" r="r" b="b"/>
            <a:pathLst>
              <a:path w="15799185" h="6168465">
                <a:moveTo>
                  <a:pt x="0" y="0"/>
                </a:moveTo>
                <a:lnTo>
                  <a:pt x="15799186" y="0"/>
                </a:lnTo>
                <a:lnTo>
                  <a:pt x="15799186" y="6168465"/>
                </a:lnTo>
                <a:lnTo>
                  <a:pt x="0" y="61684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70" r="-87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22882" y="4819435"/>
            <a:ext cx="3431583" cy="2573687"/>
          </a:xfrm>
          <a:custGeom>
            <a:avLst/>
            <a:gdLst/>
            <a:ahLst/>
            <a:cxnLst/>
            <a:rect l="l" t="t" r="r" b="b"/>
            <a:pathLst>
              <a:path w="4289478" h="3217108">
                <a:moveTo>
                  <a:pt x="0" y="0"/>
                </a:moveTo>
                <a:lnTo>
                  <a:pt x="4289477" y="0"/>
                </a:lnTo>
                <a:lnTo>
                  <a:pt x="4289477" y="3217108"/>
                </a:lnTo>
                <a:lnTo>
                  <a:pt x="0" y="32171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99806">
            <a:off x="9716156" y="1716682"/>
            <a:ext cx="789751" cy="622916"/>
          </a:xfrm>
          <a:custGeom>
            <a:avLst/>
            <a:gdLst/>
            <a:ahLst/>
            <a:cxnLst/>
            <a:rect l="l" t="t" r="r" b="b"/>
            <a:pathLst>
              <a:path w="987189" h="778645">
                <a:moveTo>
                  <a:pt x="0" y="0"/>
                </a:moveTo>
                <a:lnTo>
                  <a:pt x="987190" y="0"/>
                </a:lnTo>
                <a:lnTo>
                  <a:pt x="987190" y="778645"/>
                </a:lnTo>
                <a:lnTo>
                  <a:pt x="0" y="7786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143466" y="230301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20" y="0"/>
                </a:lnTo>
                <a:lnTo>
                  <a:pt x="6698520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82696" y="93527"/>
            <a:ext cx="5358815" cy="910999"/>
          </a:xfrm>
          <a:custGeom>
            <a:avLst/>
            <a:gdLst/>
            <a:ahLst/>
            <a:cxnLst/>
            <a:rect l="l" t="t" r="r" b="b"/>
            <a:pathLst>
              <a:path w="6698519" h="1138748">
                <a:moveTo>
                  <a:pt x="0" y="0"/>
                </a:moveTo>
                <a:lnTo>
                  <a:pt x="6698519" y="0"/>
                </a:lnTo>
                <a:lnTo>
                  <a:pt x="6698519" y="1138748"/>
                </a:lnTo>
                <a:lnTo>
                  <a:pt x="0" y="1138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9885920">
            <a:off x="1726308" y="1701157"/>
            <a:ext cx="1186178" cy="646961"/>
          </a:xfrm>
          <a:custGeom>
            <a:avLst/>
            <a:gdLst/>
            <a:ahLst/>
            <a:cxnLst/>
            <a:rect l="l" t="t" r="r" b="b"/>
            <a:pathLst>
              <a:path w="1482722" h="808701">
                <a:moveTo>
                  <a:pt x="0" y="0"/>
                </a:moveTo>
                <a:lnTo>
                  <a:pt x="1482722" y="0"/>
                </a:lnTo>
                <a:lnTo>
                  <a:pt x="1482722" y="808702"/>
                </a:lnTo>
                <a:lnTo>
                  <a:pt x="0" y="808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07294" y="1021570"/>
            <a:ext cx="1408012" cy="1384303"/>
          </a:xfrm>
          <a:custGeom>
            <a:avLst/>
            <a:gdLst/>
            <a:ahLst/>
            <a:cxnLst/>
            <a:rect l="l" t="t" r="r" b="b"/>
            <a:pathLst>
              <a:path w="1760015" h="1730378">
                <a:moveTo>
                  <a:pt x="0" y="0"/>
                </a:moveTo>
                <a:lnTo>
                  <a:pt x="1760015" y="0"/>
                </a:lnTo>
                <a:lnTo>
                  <a:pt x="1760015" y="1730379"/>
                </a:lnTo>
                <a:lnTo>
                  <a:pt x="0" y="17303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l="-193481"/>
            </a:stretch>
          </a:blipFill>
        </p:spPr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F004267-1309-7094-B3BB-76F4BFA54C5A}"/>
              </a:ext>
            </a:extLst>
          </p:cNvPr>
          <p:cNvGrpSpPr/>
          <p:nvPr/>
        </p:nvGrpSpPr>
        <p:grpSpPr>
          <a:xfrm>
            <a:off x="8608236" y="227984"/>
            <a:ext cx="2999854" cy="699435"/>
            <a:chOff x="2768312" y="622592"/>
            <a:chExt cx="7409617" cy="1727599"/>
          </a:xfrm>
        </p:grpSpPr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6A20BEB4-0EB3-5405-69E6-851487D7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22" name="Picture 21" descr="A picture containing text, clipart&#10;&#10;Description automatically generated">
              <a:extLst>
                <a:ext uri="{FF2B5EF4-FFF2-40B4-BE49-F238E27FC236}">
                  <a16:creationId xmlns="" xmlns:a16="http://schemas.microsoft.com/office/drawing/2014/main" id="{74733D6F-FC45-F3D0-A4BA-D1DD3D5D2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E643637-BB25-594E-EC1B-7F6C828D9133}"/>
              </a:ext>
            </a:extLst>
          </p:cNvPr>
          <p:cNvSpPr txBox="1"/>
          <p:nvPr/>
        </p:nvSpPr>
        <p:spPr>
          <a:xfrm>
            <a:off x="952720" y="2085021"/>
            <a:ext cx="10408075" cy="19928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295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6D7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09519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=""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=""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=""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MsPham-0936082789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=""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=""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=""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600" b="0">
                  <a:solidFill>
                    <a:schemeClr val="tx1"/>
                  </a:solidFill>
                </a:rPr>
                <a:t>I was in Bangkok.</a:t>
              </a:r>
              <a:endParaRPr lang="ru-RU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=""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=""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126747-D5F0-DB3A-5163-6D9794E5B6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" t="1256" r="50922" b="59523"/>
          <a:stretch/>
        </p:blipFill>
        <p:spPr>
          <a:xfrm>
            <a:off x="7032140" y="1219550"/>
            <a:ext cx="2863694" cy="179335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4FE4A1C2-131A-359A-3657-064FCC9BAF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8" t="1256" r="50922" b="59523"/>
          <a:stretch/>
        </p:blipFill>
        <p:spPr>
          <a:xfrm>
            <a:off x="13266781" y="1201853"/>
            <a:ext cx="2863694" cy="17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=""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=""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=""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MsPham-0936082789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=""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=""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=""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600" b="0">
                  <a:solidFill>
                    <a:schemeClr val="tx1"/>
                  </a:solidFill>
                </a:rPr>
                <a:t>I was in Tokyo.</a:t>
              </a:r>
              <a:endParaRPr lang="ru-RU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=""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=""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8FB1189-2E58-EF0A-EF49-69BD694097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65" t="55766" r="1035" b="982"/>
          <a:stretch/>
        </p:blipFill>
        <p:spPr>
          <a:xfrm>
            <a:off x="7208384" y="1109704"/>
            <a:ext cx="2658131" cy="197765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85CBF0B-5851-040D-CE12-47A6E15D8C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965" t="55766" r="1035" b="982"/>
          <a:stretch/>
        </p:blipFill>
        <p:spPr>
          <a:xfrm>
            <a:off x="13319740" y="1199410"/>
            <a:ext cx="2658131" cy="197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8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=""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=""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=""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MsPham-0936082789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=""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=""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=""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600" b="0">
                  <a:solidFill>
                    <a:schemeClr val="tx1"/>
                  </a:solidFill>
                </a:rPr>
                <a:t>I was in London.</a:t>
              </a:r>
              <a:endParaRPr lang="ru-RU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=""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=""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93E6998-A98C-D813-18E2-46E34BB8BF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9" t="46358" r="54560" b="9615"/>
          <a:stretch/>
        </p:blipFill>
        <p:spPr>
          <a:xfrm>
            <a:off x="7212178" y="1091984"/>
            <a:ext cx="2537630" cy="2013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BCD9316C-70C4-8EA4-4167-90238C827FA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79" t="46358" r="54560" b="9615"/>
          <a:stretch/>
        </p:blipFill>
        <p:spPr>
          <a:xfrm>
            <a:off x="13464956" y="1078327"/>
            <a:ext cx="2537630" cy="201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=""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=""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=""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MsPham-0936082789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=""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=""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=""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600" b="0">
                  <a:solidFill>
                    <a:schemeClr val="tx1"/>
                  </a:solidFill>
                </a:rPr>
                <a:t>I was in Sydney.</a:t>
              </a:r>
              <a:endParaRPr lang="ru-RU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=""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=""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0625D4A-FE41-DCFE-2040-71DB6BA3743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97" t="8828" r="1642" b="51950"/>
          <a:stretch/>
        </p:blipFill>
        <p:spPr>
          <a:xfrm>
            <a:off x="7105342" y="1178476"/>
            <a:ext cx="2856609" cy="17933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717F1FAE-357F-CAD7-781D-DB4EA5C641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97" t="8828" r="1642" b="51950"/>
          <a:stretch/>
        </p:blipFill>
        <p:spPr>
          <a:xfrm>
            <a:off x="13243849" y="1201853"/>
            <a:ext cx="2856609" cy="179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MsPham-0936082789">
            <a:extLst>
              <a:ext uri="{FF2B5EF4-FFF2-40B4-BE49-F238E27FC236}">
                <a16:creationId xmlns="" xmlns:a16="http://schemas.microsoft.com/office/drawing/2014/main" id="{F7A06E0D-F16E-EEFD-AD75-8BC801C90CCF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977CE375-A3D4-6C2B-9720-60C1432EF375}"/>
              </a:ext>
            </a:extLst>
          </p:cNvPr>
          <p:cNvGrpSpPr>
            <a:grpSpLocks/>
          </p:cNvGrpSpPr>
          <p:nvPr/>
        </p:nvGrpSpPr>
        <p:grpSpPr>
          <a:xfrm>
            <a:off x="0" y="20451"/>
            <a:ext cx="12192000" cy="6837549"/>
            <a:chOff x="0" y="20451"/>
            <a:chExt cx="12192000" cy="6837549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A6E7DF5-1EAC-DD4F-45C8-0A32C0D1E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0451"/>
              <a:ext cx="12192000" cy="6817097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684167F3-2D52-D115-01E1-A7BC48105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75" r="1250"/>
            <a:stretch/>
          </p:blipFill>
          <p:spPr>
            <a:xfrm>
              <a:off x="0" y="3793028"/>
              <a:ext cx="12192000" cy="3064972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21CF1C5-C8ED-E941-FD04-3E73461B41AE}"/>
              </a:ext>
            </a:extLst>
          </p:cNvPr>
          <p:cNvGrpSpPr/>
          <p:nvPr/>
        </p:nvGrpSpPr>
        <p:grpSpPr>
          <a:xfrm>
            <a:off x="12424372" y="-2717540"/>
            <a:ext cx="4297605" cy="8191901"/>
            <a:chOff x="2110709" y="-2227798"/>
            <a:chExt cx="4297605" cy="8191901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93C4E501-2A8A-2CCE-20F9-E69A4805A35B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7" name="Picture 2" descr="Crab clipart">
                <a:extLst>
                  <a:ext uri="{FF2B5EF4-FFF2-40B4-BE49-F238E27FC236}">
                    <a16:creationId xmlns="" xmlns:a16="http://schemas.microsoft.com/office/drawing/2014/main" id="{5CC25052-5095-3A41-86C7-A8ACB8991C9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MsPham-0936082789">
                <a:extLst>
                  <a:ext uri="{FF2B5EF4-FFF2-40B4-BE49-F238E27FC236}">
                    <a16:creationId xmlns="" xmlns:a16="http://schemas.microsoft.com/office/drawing/2014/main" id="{5EFD490F-37AD-65ED-A7F7-911B9DBC82B6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b="1" i="0" u="none" strike="noStrike" cap="none" normalizeH="0" baseline="0">
                  <a:ln>
                    <a:noFill/>
                  </a:ln>
                  <a:solidFill>
                    <a:srgbClr val="604B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" name="Picture 2" descr="Crab clipart">
                <a:extLst>
                  <a:ext uri="{FF2B5EF4-FFF2-40B4-BE49-F238E27FC236}">
                    <a16:creationId xmlns="" xmlns:a16="http://schemas.microsoft.com/office/drawing/2014/main" id="{3A1EFA6F-1895-A9E2-EAB0-D87E634BB8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146CFFA9-FCD2-2A4E-A62A-EB90EACB9479}"/>
                </a:ext>
              </a:extLst>
            </p:cNvPr>
            <p:cNvSpPr txBox="1"/>
            <p:nvPr/>
          </p:nvSpPr>
          <p:spPr>
            <a:xfrm>
              <a:off x="2110709" y="-2227798"/>
              <a:ext cx="42780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n w="10160">
                    <a:solidFill>
                      <a:srgbClr val="E05326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ooper Black" panose="0208090404030B020404" pitchFamily="18" charset="0"/>
                </a:rPr>
                <a:t>   MsPham-0936082789</a:t>
              </a:r>
              <a:endParaRPr lang="ru-RU" sz="4800" b="1" dirty="0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8EAACCF1-A5B1-87DF-0AF0-E813FC100E66}"/>
              </a:ext>
            </a:extLst>
          </p:cNvPr>
          <p:cNvGrpSpPr/>
          <p:nvPr/>
        </p:nvGrpSpPr>
        <p:grpSpPr>
          <a:xfrm>
            <a:off x="929773" y="884047"/>
            <a:ext cx="9835725" cy="4587874"/>
            <a:chOff x="-3427411" y="1376229"/>
            <a:chExt cx="9835725" cy="4587874"/>
          </a:xfrm>
        </p:grpSpPr>
        <p:grpSp>
          <p:nvGrpSpPr>
            <p:cNvPr id="32" name="Group 31">
              <a:extLst>
                <a:ext uri="{FF2B5EF4-FFF2-40B4-BE49-F238E27FC236}">
                  <a16:creationId xmlns="" xmlns:a16="http://schemas.microsoft.com/office/drawing/2014/main" id="{55EE5A30-6F54-EE1F-E20F-351B11CF8B38}"/>
                </a:ext>
              </a:extLst>
            </p:cNvPr>
            <p:cNvGrpSpPr/>
            <p:nvPr/>
          </p:nvGrpSpPr>
          <p:grpSpPr>
            <a:xfrm>
              <a:off x="2130226" y="1376229"/>
              <a:ext cx="4278088" cy="4587874"/>
              <a:chOff x="6516548" y="2210766"/>
              <a:chExt cx="3857540" cy="4136873"/>
            </a:xfrm>
          </p:grpSpPr>
          <p:pic>
            <p:nvPicPr>
              <p:cNvPr id="34" name="Picture 2" descr="Crab clipart">
                <a:extLst>
                  <a:ext uri="{FF2B5EF4-FFF2-40B4-BE49-F238E27FC236}">
                    <a16:creationId xmlns="" xmlns:a16="http://schemas.microsoft.com/office/drawing/2014/main" id="{10945FA5-8A83-AB93-B746-31AB08C64F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44"/>
              <a:stretch/>
            </p:blipFill>
            <p:spPr bwMode="auto">
              <a:xfrm flipH="1">
                <a:off x="7213584" y="4029935"/>
                <a:ext cx="1336056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MsPham-0936082789">
                <a:extLst>
                  <a:ext uri="{FF2B5EF4-FFF2-40B4-BE49-F238E27FC236}">
                    <a16:creationId xmlns="" xmlns:a16="http://schemas.microsoft.com/office/drawing/2014/main" id="{493295F3-F7A4-9B4B-5672-4B36FDF253AE}"/>
                  </a:ext>
                </a:extLst>
              </p:cNvPr>
              <p:cNvSpPr/>
              <p:nvPr/>
            </p:nvSpPr>
            <p:spPr>
              <a:xfrm>
                <a:off x="6516548" y="2210766"/>
                <a:ext cx="3857540" cy="2190192"/>
              </a:xfrm>
              <a:prstGeom prst="roundRect">
                <a:avLst>
                  <a:gd name="adj" fmla="val 14509"/>
                </a:avLst>
              </a:prstGeom>
              <a:solidFill>
                <a:srgbClr val="FFFCEF"/>
              </a:solidFill>
              <a:ln w="28575">
                <a:solidFill>
                  <a:schemeClr val="accent2">
                    <a:lumMod val="75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7432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280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6" name="Picture 2" descr="Crab clipart">
                <a:extLst>
                  <a:ext uri="{FF2B5EF4-FFF2-40B4-BE49-F238E27FC236}">
                    <a16:creationId xmlns="" xmlns:a16="http://schemas.microsoft.com/office/drawing/2014/main" id="{575D27A9-F2F0-AA86-46E6-4F7A7C0238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667"/>
              <a:stretch/>
            </p:blipFill>
            <p:spPr bwMode="auto">
              <a:xfrm flipH="1">
                <a:off x="8427720" y="4029935"/>
                <a:ext cx="1135758" cy="2317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B49B1B46-9D13-FC6F-F917-9E79E2E75F17}"/>
                </a:ext>
              </a:extLst>
            </p:cNvPr>
            <p:cNvSpPr txBox="1"/>
            <p:nvPr/>
          </p:nvSpPr>
          <p:spPr>
            <a:xfrm>
              <a:off x="-3427411" y="3921182"/>
              <a:ext cx="5935511" cy="1108651"/>
            </a:xfrm>
            <a:prstGeom prst="wedgeRoundRectCallout">
              <a:avLst>
                <a:gd name="adj1" fmla="val 61537"/>
                <a:gd name="adj2" fmla="val 57638"/>
                <a:gd name="adj3" fmla="val 16667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defRPr sz="36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3600" b="0">
                  <a:solidFill>
                    <a:schemeClr val="tx1"/>
                  </a:solidFill>
                </a:rPr>
                <a:t>I was in the countryside.</a:t>
              </a:r>
              <a:endParaRPr lang="ru-RU" b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4827BB0-1AA1-DCB1-CA2C-A85B1309C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1593" y="4880476"/>
            <a:ext cx="2575560" cy="1957072"/>
          </a:xfrm>
          <a:prstGeom prst="rect">
            <a:avLst/>
          </a:prstGeom>
        </p:spPr>
      </p:pic>
      <p:sp>
        <p:nvSpPr>
          <p:cNvPr id="29" name="MsPham-0936082789">
            <a:extLst>
              <a:ext uri="{FF2B5EF4-FFF2-40B4-BE49-F238E27FC236}">
                <a16:creationId xmlns="" xmlns:a16="http://schemas.microsoft.com/office/drawing/2014/main" id="{E0022197-007C-BE0E-0946-C87E5773F6B8}"/>
              </a:ext>
            </a:extLst>
          </p:cNvPr>
          <p:cNvSpPr/>
          <p:nvPr/>
        </p:nvSpPr>
        <p:spPr>
          <a:xfrm>
            <a:off x="1285795" y="5494163"/>
            <a:ext cx="7340659" cy="958306"/>
          </a:xfrm>
          <a:prstGeom prst="roundRect">
            <a:avLst>
              <a:gd name="adj" fmla="val 14509"/>
            </a:avLst>
          </a:prstGeom>
          <a:solidFill>
            <a:srgbClr val="FFFCEF"/>
          </a:solidFill>
          <a:ln w="28575">
            <a:solidFill>
              <a:schemeClr val="accent2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360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 were you last summer? </a:t>
            </a:r>
            <a:endParaRPr lang="en-US" sz="36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 descr="Logo, icon&#10;&#10;Description automatically generated">
            <a:extLst>
              <a:ext uri="{FF2B5EF4-FFF2-40B4-BE49-F238E27FC236}">
                <a16:creationId xmlns="" xmlns:a16="http://schemas.microsoft.com/office/drawing/2014/main" id="{C45269E2-D967-9F55-CE40-2BD5D6E760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198" y="5017666"/>
            <a:ext cx="1089279" cy="1682692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Next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="" xmlns:a16="http://schemas.microsoft.com/office/drawing/2014/main" id="{94BAE4E0-A2B5-0657-4DBA-B0C85321CB52}"/>
              </a:ext>
            </a:extLst>
          </p:cNvPr>
          <p:cNvSpPr/>
          <p:nvPr/>
        </p:nvSpPr>
        <p:spPr>
          <a:xfrm>
            <a:off x="8956360" y="5524813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Check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745353-9BEB-7064-2B3E-D5673B3A9C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23" t="54431"/>
          <a:stretch/>
        </p:blipFill>
        <p:spPr>
          <a:xfrm>
            <a:off x="7260437" y="1191706"/>
            <a:ext cx="2798744" cy="1952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E9BAEA6-20BD-809B-2387-93442B941E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23" t="54431"/>
          <a:stretch/>
        </p:blipFill>
        <p:spPr>
          <a:xfrm>
            <a:off x="13203842" y="1168831"/>
            <a:ext cx="2798744" cy="195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="" xmlns:a16="http://schemas.microsoft.com/office/drawing/2014/main" id="{1E769E0A-253E-1E5C-86C6-A438E7FE949D}"/>
              </a:ext>
            </a:extLst>
          </p:cNvPr>
          <p:cNvSpPr txBox="1"/>
          <p:nvPr/>
        </p:nvSpPr>
        <p:spPr>
          <a:xfrm>
            <a:off x="2781815" y="2835699"/>
            <a:ext cx="7801712" cy="1938992"/>
          </a:xfrm>
          <a:prstGeom prst="flowChartProcess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865B3E"/>
                </a:solidFill>
                <a:latin typeface="Arial Black" panose="020B0A040201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algn="ctr"/>
            <a:r>
              <a:rPr lang="en-US" sz="6000">
                <a:solidFill>
                  <a:srgbClr val="CD6211"/>
                </a:solidFill>
                <a:latin typeface=".VnBlack" panose="020B7200000000000000" pitchFamily="34" charset="0"/>
              </a:rPr>
              <a:t>MsPham-0936082789</a:t>
            </a:r>
            <a:endParaRPr lang="en-US" sz="6000" dirty="0">
              <a:solidFill>
                <a:srgbClr val="CD6211"/>
              </a:solidFill>
              <a:latin typeface=".VnBlack" panose="020B72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E686EF98-28E3-EE45-F4E9-464171761EA1}"/>
              </a:ext>
            </a:extLst>
          </p:cNvPr>
          <p:cNvGrpSpPr/>
          <p:nvPr/>
        </p:nvGrpSpPr>
        <p:grpSpPr>
          <a:xfrm>
            <a:off x="0" y="20451"/>
            <a:ext cx="12587153" cy="6837549"/>
            <a:chOff x="0" y="20451"/>
            <a:chExt cx="12587153" cy="6837549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B0D68D56-0FD3-977C-8601-A74BD21DD835}"/>
                </a:ext>
              </a:extLst>
            </p:cNvPr>
            <p:cNvGrpSpPr/>
            <p:nvPr/>
          </p:nvGrpSpPr>
          <p:grpSpPr>
            <a:xfrm>
              <a:off x="0" y="20451"/>
              <a:ext cx="12192000" cy="6837549"/>
              <a:chOff x="0" y="20451"/>
              <a:chExt cx="12192000" cy="6837549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F01A6937-5150-8980-E292-3471CBD233C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20451"/>
                <a:ext cx="12192000" cy="68170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F3927A9F-FE3E-3D40-33B5-80B62C1B4165}"/>
                  </a:ext>
                </a:extLst>
              </p:cNvPr>
              <p:cNvPicPr/>
              <p:nvPr/>
            </p:nvPicPr>
            <p:blipFill rotWithShape="1">
              <a:blip r:embed="rId4"/>
              <a:srcRect l="1375" r="1250"/>
              <a:stretch/>
            </p:blipFill>
            <p:spPr>
              <a:xfrm>
                <a:off x="0" y="3793028"/>
                <a:ext cx="12192000" cy="3064972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040ACC78-7E50-D150-F1AC-AB611B1BAC47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10011593" y="4880476"/>
              <a:ext cx="2575560" cy="1957072"/>
            </a:xfrm>
            <a:prstGeom prst="rect">
              <a:avLst/>
            </a:prstGeom>
          </p:spPr>
        </p:pic>
      </p:grpSp>
      <p:sp>
        <p:nvSpPr>
          <p:cNvPr id="24" name="Скругленный прямоугольник 9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4340C15-DBBC-FF02-1922-2D8E8379EA7E}"/>
              </a:ext>
            </a:extLst>
          </p:cNvPr>
          <p:cNvSpPr/>
          <p:nvPr/>
        </p:nvSpPr>
        <p:spPr>
          <a:xfrm>
            <a:off x="7608737" y="4860024"/>
            <a:ext cx="2215201" cy="884284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Franklin Gothic Demi" panose="020B0703020102020204" pitchFamily="34" charset="0"/>
              </a:rPr>
              <a:t>Exit</a:t>
            </a:r>
            <a:endParaRPr lang="ru-RU" sz="3200" b="1" dirty="0">
              <a:latin typeface="Franklin Gothic Demi" panose="020B07030201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35D6BF93-14C0-6978-57F4-14D6164DE94D}"/>
              </a:ext>
            </a:extLst>
          </p:cNvPr>
          <p:cNvGrpSpPr/>
          <p:nvPr/>
        </p:nvGrpSpPr>
        <p:grpSpPr>
          <a:xfrm>
            <a:off x="2130226" y="1376229"/>
            <a:ext cx="4278088" cy="4587874"/>
            <a:chOff x="6516548" y="2210766"/>
            <a:chExt cx="3857540" cy="4136873"/>
          </a:xfrm>
        </p:grpSpPr>
        <p:pic>
          <p:nvPicPr>
            <p:cNvPr id="27" name="Picture 2" descr="Crab clipart">
              <a:extLst>
                <a:ext uri="{FF2B5EF4-FFF2-40B4-BE49-F238E27FC236}">
                  <a16:creationId xmlns="" xmlns:a16="http://schemas.microsoft.com/office/drawing/2014/main" id="{6493A07D-75C3-D06A-0813-47319B27DD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144"/>
            <a:stretch/>
          </p:blipFill>
          <p:spPr bwMode="auto">
            <a:xfrm flipH="1">
              <a:off x="7213584" y="4029935"/>
              <a:ext cx="1336056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MsPham-0936082789">
              <a:extLst>
                <a:ext uri="{FF2B5EF4-FFF2-40B4-BE49-F238E27FC236}">
                  <a16:creationId xmlns="" xmlns:a16="http://schemas.microsoft.com/office/drawing/2014/main" id="{1BBC1930-8977-6487-1668-ED3FAED34A75}"/>
                </a:ext>
              </a:extLst>
            </p:cNvPr>
            <p:cNvSpPr/>
            <p:nvPr/>
          </p:nvSpPr>
          <p:spPr>
            <a:xfrm>
              <a:off x="6516548" y="2210766"/>
              <a:ext cx="3857540" cy="2190192"/>
            </a:xfrm>
            <a:prstGeom prst="roundRect">
              <a:avLst>
                <a:gd name="adj" fmla="val 14509"/>
              </a:avLst>
            </a:prstGeom>
            <a:solidFill>
              <a:srgbClr val="FFFCEF"/>
            </a:solidFill>
            <a:ln w="28575">
              <a:solidFill>
                <a:schemeClr val="accent2">
                  <a:lumMod val="75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432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sz="2800" b="1" i="0" u="none" strike="noStrike" cap="none" normalizeH="0" baseline="0">
                <a:ln>
                  <a:noFill/>
                </a:ln>
                <a:solidFill>
                  <a:srgbClr val="604B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9" name="Picture 2" descr="Crab clipart">
              <a:extLst>
                <a:ext uri="{FF2B5EF4-FFF2-40B4-BE49-F238E27FC236}">
                  <a16:creationId xmlns="" xmlns:a16="http://schemas.microsoft.com/office/drawing/2014/main" id="{9CBC2C58-9F4E-9215-1DBD-10386AA5DC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667"/>
            <a:stretch/>
          </p:blipFill>
          <p:spPr bwMode="auto">
            <a:xfrm flipH="1">
              <a:off x="8427720" y="4029935"/>
              <a:ext cx="1135758" cy="2317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FF19AB3-35CD-A88D-3AA1-A9AE5ED30BF4}"/>
              </a:ext>
            </a:extLst>
          </p:cNvPr>
          <p:cNvSpPr txBox="1"/>
          <p:nvPr/>
        </p:nvSpPr>
        <p:spPr>
          <a:xfrm>
            <a:off x="2110709" y="2385308"/>
            <a:ext cx="4278088" cy="15506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>
                <a:ln w="10160">
                  <a:solidFill>
                    <a:srgbClr val="E05326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Goodjob!</a:t>
            </a:r>
            <a:endParaRPr lang="ru-RU" sz="6600" b="1" dirty="0">
              <a:ln w="10160">
                <a:solidFill>
                  <a:srgbClr val="E05326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9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2" name="applause.wav"/>
          </p:stSnd>
        </p:sndAc>
      </p:transition>
    </mc:Choice>
    <mc:Fallback xmlns="">
      <p:transition spd="slow" advClick="0">
        <p:sndAc>
          <p:stSnd>
            <p:snd r:embed="rId12" name="applause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777</Words>
  <Application>Microsoft Office PowerPoint</Application>
  <PresentationFormat>Widescreen</PresentationFormat>
  <Paragraphs>166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.VnAristote</vt:lpstr>
      <vt:lpstr>.VnBlack</vt:lpstr>
      <vt:lpstr>.VnCooper</vt:lpstr>
      <vt:lpstr>.VnHelvetIns</vt:lpstr>
      <vt:lpstr>.VnHelvetInsH</vt:lpstr>
      <vt:lpstr>Arial</vt:lpstr>
      <vt:lpstr>Calibri</vt:lpstr>
      <vt:lpstr>Calibri Light</vt:lpstr>
      <vt:lpstr>Comic Sans MS</vt:lpstr>
      <vt:lpstr>Cooper Black</vt:lpstr>
      <vt:lpstr>Franklin Gothic Demi</vt:lpstr>
      <vt:lpstr>Fredoka One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56</cp:revision>
  <dcterms:created xsi:type="dcterms:W3CDTF">2023-08-09T08:46:57Z</dcterms:created>
  <dcterms:modified xsi:type="dcterms:W3CDTF">2024-12-19T08:09:06Z</dcterms:modified>
</cp:coreProperties>
</file>