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44" autoAdjust="0"/>
  </p:normalViewPr>
  <p:slideViewPr>
    <p:cSldViewPr snapToGrid="0">
      <p:cViewPr varScale="1">
        <p:scale>
          <a:sx n="70" d="100"/>
          <a:sy n="70" d="100"/>
        </p:scale>
        <p:origin x="10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11-Feb-25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11-Feb-25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11-Feb-25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0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5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3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5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5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3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0.bin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9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1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0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0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06410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2014795 w 8696959"/>
              <a:gd name="connsiteY5" fmla="*/ 0 h 2548795"/>
              <a:gd name="connsiteX6" fmla="*/ 2536613 w 8696959"/>
              <a:gd name="connsiteY6" fmla="*/ 0 h 2548795"/>
              <a:gd name="connsiteX7" fmla="*/ 3123658 w 8696959"/>
              <a:gd name="connsiteY7" fmla="*/ 0 h 2548795"/>
              <a:gd name="connsiteX8" fmla="*/ 3623733 w 8696959"/>
              <a:gd name="connsiteY8" fmla="*/ 0 h 2548795"/>
              <a:gd name="connsiteX9" fmla="*/ 4251269 w 8696959"/>
              <a:gd name="connsiteY9" fmla="*/ 0 h 2548795"/>
              <a:gd name="connsiteX10" fmla="*/ 4832322 w 8696959"/>
              <a:gd name="connsiteY10" fmla="*/ 0 h 2548795"/>
              <a:gd name="connsiteX11" fmla="*/ 5413374 w 8696959"/>
              <a:gd name="connsiteY11" fmla="*/ 0 h 2548795"/>
              <a:gd name="connsiteX12" fmla="*/ 5994426 w 8696959"/>
              <a:gd name="connsiteY12" fmla="*/ 0 h 2548795"/>
              <a:gd name="connsiteX13" fmla="*/ 6575478 w 8696959"/>
              <a:gd name="connsiteY13" fmla="*/ 0 h 2548795"/>
              <a:gd name="connsiteX14" fmla="*/ 7110047 w 8696959"/>
              <a:gd name="connsiteY14" fmla="*/ 0 h 2548795"/>
              <a:gd name="connsiteX15" fmla="*/ 7737583 w 8696959"/>
              <a:gd name="connsiteY15" fmla="*/ 0 h 2548795"/>
              <a:gd name="connsiteX16" fmla="*/ 8272151 w 8696959"/>
              <a:gd name="connsiteY16" fmla="*/ 0 h 2548795"/>
              <a:gd name="connsiteX17" fmla="*/ 8696959 w 8696959"/>
              <a:gd name="connsiteY17" fmla="*/ 424808 h 2548795"/>
              <a:gd name="connsiteX18" fmla="*/ 8696959 w 8696959"/>
              <a:gd name="connsiteY18" fmla="*/ 945183 h 2548795"/>
              <a:gd name="connsiteX19" fmla="*/ 8696959 w 8696959"/>
              <a:gd name="connsiteY19" fmla="*/ 1486797 h 2548795"/>
              <a:gd name="connsiteX20" fmla="*/ 8696959 w 8696959"/>
              <a:gd name="connsiteY20" fmla="*/ 1486797 h 2548795"/>
              <a:gd name="connsiteX21" fmla="*/ 8696959 w 8696959"/>
              <a:gd name="connsiteY21" fmla="*/ 1805397 h 2548795"/>
              <a:gd name="connsiteX22" fmla="*/ 8696959 w 8696959"/>
              <a:gd name="connsiteY22" fmla="*/ 2123996 h 2548795"/>
              <a:gd name="connsiteX23" fmla="*/ 8696959 w 8696959"/>
              <a:gd name="connsiteY23" fmla="*/ 2123987 h 2548795"/>
              <a:gd name="connsiteX24" fmla="*/ 8272151 w 8696959"/>
              <a:gd name="connsiteY24" fmla="*/ 2548795 h 2548795"/>
              <a:gd name="connsiteX25" fmla="*/ 7598130 w 8696959"/>
              <a:gd name="connsiteY25" fmla="*/ 2548795 h 2548795"/>
              <a:gd name="connsiteX26" fmla="*/ 6924110 w 8696959"/>
              <a:gd name="connsiteY26" fmla="*/ 2548795 h 2548795"/>
              <a:gd name="connsiteX27" fmla="*/ 6250089 w 8696959"/>
              <a:gd name="connsiteY27" fmla="*/ 2548795 h 2548795"/>
              <a:gd name="connsiteX28" fmla="*/ 5576069 w 8696959"/>
              <a:gd name="connsiteY28" fmla="*/ 2548795 h 2548795"/>
              <a:gd name="connsiteX29" fmla="*/ 5087985 w 8696959"/>
              <a:gd name="connsiteY29" fmla="*/ 2548795 h 2548795"/>
              <a:gd name="connsiteX30" fmla="*/ 4646385 w 8696959"/>
              <a:gd name="connsiteY30" fmla="*/ 2548795 h 2548795"/>
              <a:gd name="connsiteX31" fmla="*/ 3623733 w 8696959"/>
              <a:gd name="connsiteY31" fmla="*/ 2548795 h 2548795"/>
              <a:gd name="connsiteX32" fmla="*/ 3175342 w 8696959"/>
              <a:gd name="connsiteY32" fmla="*/ 2625604 h 2548795"/>
              <a:gd name="connsiteX33" fmla="*/ 2696378 w 8696959"/>
              <a:gd name="connsiteY33" fmla="*/ 2707651 h 2548795"/>
              <a:gd name="connsiteX34" fmla="*/ 2247987 w 8696959"/>
              <a:gd name="connsiteY34" fmla="*/ 2784460 h 2548795"/>
              <a:gd name="connsiteX35" fmla="*/ 1738452 w 8696959"/>
              <a:gd name="connsiteY35" fmla="*/ 2871744 h 2548795"/>
              <a:gd name="connsiteX36" fmla="*/ 1228916 w 8696959"/>
              <a:gd name="connsiteY36" fmla="*/ 2959027 h 2548795"/>
              <a:gd name="connsiteX37" fmla="*/ 566520 w 8696959"/>
              <a:gd name="connsiteY37" fmla="*/ 3072496 h 2548795"/>
              <a:gd name="connsiteX38" fmla="*/ 981517 w 8696959"/>
              <a:gd name="connsiteY38" fmla="*/ 2826357 h 2548795"/>
              <a:gd name="connsiteX39" fmla="*/ 1449493 w 8696959"/>
              <a:gd name="connsiteY39" fmla="*/ 2548795 h 2548795"/>
              <a:gd name="connsiteX40" fmla="*/ 94739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45183 h 2548795"/>
              <a:gd name="connsiteX48" fmla="*/ 0 w 8696959"/>
              <a:gd name="connsiteY48" fmla="*/ 424808 h 2548795"/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57644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1993053 w 8696959"/>
              <a:gd name="connsiteY5" fmla="*/ 0 h 2548795"/>
              <a:gd name="connsiteX6" fmla="*/ 2580098 w 8696959"/>
              <a:gd name="connsiteY6" fmla="*/ 0 h 2548795"/>
              <a:gd name="connsiteX7" fmla="*/ 3623733 w 8696959"/>
              <a:gd name="connsiteY7" fmla="*/ 0 h 2548795"/>
              <a:gd name="connsiteX8" fmla="*/ 4297754 w 8696959"/>
              <a:gd name="connsiteY8" fmla="*/ 0 h 2548795"/>
              <a:gd name="connsiteX9" fmla="*/ 4878806 w 8696959"/>
              <a:gd name="connsiteY9" fmla="*/ 0 h 2548795"/>
              <a:gd name="connsiteX10" fmla="*/ 5459858 w 8696959"/>
              <a:gd name="connsiteY10" fmla="*/ 0 h 2548795"/>
              <a:gd name="connsiteX11" fmla="*/ 6040910 w 8696959"/>
              <a:gd name="connsiteY11" fmla="*/ 0 h 2548795"/>
              <a:gd name="connsiteX12" fmla="*/ 6575478 w 8696959"/>
              <a:gd name="connsiteY12" fmla="*/ 0 h 2548795"/>
              <a:gd name="connsiteX13" fmla="*/ 7110047 w 8696959"/>
              <a:gd name="connsiteY13" fmla="*/ 0 h 2548795"/>
              <a:gd name="connsiteX14" fmla="*/ 7598130 w 8696959"/>
              <a:gd name="connsiteY14" fmla="*/ 0 h 2548795"/>
              <a:gd name="connsiteX15" fmla="*/ 8272151 w 8696959"/>
              <a:gd name="connsiteY15" fmla="*/ 0 h 2548795"/>
              <a:gd name="connsiteX16" fmla="*/ 8696959 w 8696959"/>
              <a:gd name="connsiteY16" fmla="*/ 424808 h 2548795"/>
              <a:gd name="connsiteX17" fmla="*/ 8696959 w 8696959"/>
              <a:gd name="connsiteY17" fmla="*/ 934563 h 2548795"/>
              <a:gd name="connsiteX18" fmla="*/ 8696959 w 8696959"/>
              <a:gd name="connsiteY18" fmla="*/ 1486797 h 2548795"/>
              <a:gd name="connsiteX19" fmla="*/ 8696959 w 8696959"/>
              <a:gd name="connsiteY19" fmla="*/ 1486797 h 2548795"/>
              <a:gd name="connsiteX20" fmla="*/ 8696959 w 8696959"/>
              <a:gd name="connsiteY20" fmla="*/ 1792653 h 2548795"/>
              <a:gd name="connsiteX21" fmla="*/ 8696959 w 8696959"/>
              <a:gd name="connsiteY21" fmla="*/ 2123996 h 2548795"/>
              <a:gd name="connsiteX22" fmla="*/ 8696959 w 8696959"/>
              <a:gd name="connsiteY22" fmla="*/ 2123987 h 2548795"/>
              <a:gd name="connsiteX23" fmla="*/ 8272151 w 8696959"/>
              <a:gd name="connsiteY23" fmla="*/ 2548795 h 2548795"/>
              <a:gd name="connsiteX24" fmla="*/ 7830551 w 8696959"/>
              <a:gd name="connsiteY24" fmla="*/ 2548795 h 2548795"/>
              <a:gd name="connsiteX25" fmla="*/ 7295983 w 8696959"/>
              <a:gd name="connsiteY25" fmla="*/ 2548795 h 2548795"/>
              <a:gd name="connsiteX26" fmla="*/ 6714931 w 8696959"/>
              <a:gd name="connsiteY26" fmla="*/ 2548795 h 2548795"/>
              <a:gd name="connsiteX27" fmla="*/ 6180363 w 8696959"/>
              <a:gd name="connsiteY27" fmla="*/ 2548795 h 2548795"/>
              <a:gd name="connsiteX28" fmla="*/ 5552826 w 8696959"/>
              <a:gd name="connsiteY28" fmla="*/ 2548795 h 2548795"/>
              <a:gd name="connsiteX29" fmla="*/ 5018258 w 8696959"/>
              <a:gd name="connsiteY29" fmla="*/ 2548795 h 2548795"/>
              <a:gd name="connsiteX30" fmla="*/ 4344238 w 8696959"/>
              <a:gd name="connsiteY30" fmla="*/ 2548795 h 2548795"/>
              <a:gd name="connsiteX31" fmla="*/ 3623733 w 8696959"/>
              <a:gd name="connsiteY31" fmla="*/ 2548795 h 2548795"/>
              <a:gd name="connsiteX32" fmla="*/ 3083625 w 8696959"/>
              <a:gd name="connsiteY32" fmla="*/ 2641316 h 2548795"/>
              <a:gd name="connsiteX33" fmla="*/ 2604662 w 8696959"/>
              <a:gd name="connsiteY33" fmla="*/ 2723362 h 2548795"/>
              <a:gd name="connsiteX34" fmla="*/ 2186843 w 8696959"/>
              <a:gd name="connsiteY34" fmla="*/ 2794934 h 2548795"/>
              <a:gd name="connsiteX35" fmla="*/ 1616163 w 8696959"/>
              <a:gd name="connsiteY35" fmla="*/ 2892692 h 2548795"/>
              <a:gd name="connsiteX36" fmla="*/ 1198344 w 8696959"/>
              <a:gd name="connsiteY36" fmla="*/ 2964264 h 2548795"/>
              <a:gd name="connsiteX37" fmla="*/ 566520 w 8696959"/>
              <a:gd name="connsiteY37" fmla="*/ 3072496 h 2548795"/>
              <a:gd name="connsiteX38" fmla="*/ 1025666 w 8696959"/>
              <a:gd name="connsiteY38" fmla="*/ 2800171 h 2548795"/>
              <a:gd name="connsiteX39" fmla="*/ 1449493 w 8696959"/>
              <a:gd name="connsiteY39" fmla="*/ 2548795 h 2548795"/>
              <a:gd name="connsiteX40" fmla="*/ 91665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55803 h 2548795"/>
              <a:gd name="connsiteX48" fmla="*/ 0 w 8696959"/>
              <a:gd name="connsiteY48" fmla="*/ 424808 h 254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265</Words>
  <Application>Microsoft Office PowerPoint</Application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 Nga</cp:lastModifiedBy>
  <cp:revision>25</cp:revision>
  <dcterms:created xsi:type="dcterms:W3CDTF">2023-12-25T12:04:40Z</dcterms:created>
  <dcterms:modified xsi:type="dcterms:W3CDTF">2025-02-11T14:05:45Z</dcterms:modified>
</cp:coreProperties>
</file>