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1" r:id="rId4"/>
  </p:sldMasterIdLst>
  <p:notesMasterIdLst>
    <p:notesMasterId r:id="rId22"/>
  </p:notesMasterIdLst>
  <p:sldIdLst>
    <p:sldId id="298" r:id="rId5"/>
    <p:sldId id="260" r:id="rId6"/>
    <p:sldId id="286" r:id="rId7"/>
    <p:sldId id="351" r:id="rId8"/>
    <p:sldId id="285" r:id="rId9"/>
    <p:sldId id="263" r:id="rId10"/>
    <p:sldId id="265" r:id="rId11"/>
    <p:sldId id="288" r:id="rId12"/>
    <p:sldId id="3853" r:id="rId13"/>
    <p:sldId id="284" r:id="rId14"/>
    <p:sldId id="277" r:id="rId15"/>
    <p:sldId id="276" r:id="rId16"/>
    <p:sldId id="3848" r:id="rId17"/>
    <p:sldId id="3850" r:id="rId18"/>
    <p:sldId id="3851" r:id="rId19"/>
    <p:sldId id="295"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91773-DEA5-461C-99B0-13A4383FFAE4}"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3199A-1DA4-4F34-972E-E87FD3BFB60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27652"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6BD31654-947A-40C9-84D0-A9AEB86A39CF}" type="slidenum">
              <a:rPr kumimoji="0" lang="zh-CN" altLang="en-US" sz="1400" b="0" i="0" u="none" strike="noStrike" kern="0" cap="none" spc="0" normalizeH="0" baseline="0" noProof="0" smtClean="0">
                <a:ln>
                  <a:noFill/>
                </a:ln>
                <a:solidFill>
                  <a:srgbClr val="000000"/>
                </a:solidFill>
                <a:effectLst/>
                <a:uLnTx/>
                <a:uFillTx/>
                <a:latin typeface="等线" pitchFamily="2" charset="-122"/>
                <a:ea typeface="等线" pitchFamily="2" charset="-122"/>
                <a:cs typeface="Arial" panose="020B0604020202020204"/>
                <a:sym typeface="Arial" panose="020B0604020202020204"/>
              </a:rPr>
              <a:t>8</a:t>
            </a:fld>
            <a:endParaRPr kumimoji="0" lang="zh-CN" altLang="en-US" sz="1400" b="0" i="0" u="none" strike="noStrike" kern="0" cap="none" spc="0" normalizeH="0" baseline="0" noProof="0">
              <a:ln>
                <a:noFill/>
              </a:ln>
              <a:solidFill>
                <a:srgbClr val="000000"/>
              </a:solidFill>
              <a:effectLst/>
              <a:uLnTx/>
              <a:uFillTx/>
              <a:latin typeface="等线" pitchFamily="2" charset="-122"/>
              <a:ea typeface="等线" pitchFamily="2" charset="-122"/>
              <a:cs typeface="Arial" panose="020B0604020202020204"/>
              <a:sym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14/04/2025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14/04/2025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14/04/2025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E3B5F3-BE92-4EF9-91A2-CD4E3ACA60A0}"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C0A4-64FE-4C07-A9B6-F81E00B6027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B5F3-BE92-4EF9-91A2-CD4E3ACA60A0}"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C0A4-64FE-4C07-A9B6-F81E00B6027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E3B5F3-BE92-4EF9-91A2-CD4E3ACA60A0}"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C0A4-64FE-4C07-A9B6-F81E00B6027F}"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E3B5F3-BE92-4EF9-91A2-CD4E3ACA60A0}"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EC0A4-64FE-4C07-A9B6-F81E00B6027F}"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E3B5F3-BE92-4EF9-91A2-CD4E3ACA60A0}"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EC0A4-64FE-4C07-A9B6-F81E00B6027F}"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E3B5F3-BE92-4EF9-91A2-CD4E3ACA60A0}"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C0A4-64FE-4C07-A9B6-F81E00B6027F}"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3B5F3-BE92-4EF9-91A2-CD4E3ACA60A0}"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EC0A4-64FE-4C07-A9B6-F81E00B6027F}"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E3B5F3-BE92-4EF9-91A2-CD4E3ACA60A0}"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EC0A4-64FE-4C07-A9B6-F81E00B6027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14/04/2025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E3B5F3-BE92-4EF9-91A2-CD4E3ACA60A0}"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EC0A4-64FE-4C07-A9B6-F81E00B6027F}"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B5F3-BE92-4EF9-91A2-CD4E3ACA60A0}"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C0A4-64FE-4C07-A9B6-F81E00B6027F}"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B5F3-BE92-4EF9-91A2-CD4E3ACA60A0}"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C0A4-64FE-4C07-A9B6-F81E00B6027F}"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5">
                <a:latin typeface="Satisfy"/>
                <a:ea typeface="Satisfy"/>
                <a:cs typeface="Satisfy"/>
                <a:sym typeface="Satisfy"/>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5">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5">
                <a:solidFill>
                  <a:srgbClr val="754C24"/>
                </a:solidFill>
              </a:defRPr>
            </a:lvl1pPr>
            <a:lvl2pPr lvl="1" algn="r" rtl="0">
              <a:lnSpc>
                <a:spcPct val="100000"/>
              </a:lnSpc>
              <a:spcBef>
                <a:spcPts val="0"/>
              </a:spcBef>
              <a:spcAft>
                <a:spcPts val="0"/>
              </a:spcAft>
              <a:buSzPts val="1600"/>
              <a:buNone/>
              <a:defRPr sz="2135"/>
            </a:lvl2pPr>
            <a:lvl3pPr lvl="2" algn="r" rtl="0">
              <a:lnSpc>
                <a:spcPct val="100000"/>
              </a:lnSpc>
              <a:spcBef>
                <a:spcPts val="0"/>
              </a:spcBef>
              <a:spcAft>
                <a:spcPts val="0"/>
              </a:spcAft>
              <a:buSzPts val="1600"/>
              <a:buNone/>
              <a:defRPr sz="2135"/>
            </a:lvl3pPr>
            <a:lvl4pPr lvl="3" algn="r" rtl="0">
              <a:lnSpc>
                <a:spcPct val="100000"/>
              </a:lnSpc>
              <a:spcBef>
                <a:spcPts val="0"/>
              </a:spcBef>
              <a:spcAft>
                <a:spcPts val="0"/>
              </a:spcAft>
              <a:buSzPts val="1600"/>
              <a:buNone/>
              <a:defRPr sz="2135"/>
            </a:lvl4pPr>
            <a:lvl5pPr lvl="4" algn="r" rtl="0">
              <a:lnSpc>
                <a:spcPct val="100000"/>
              </a:lnSpc>
              <a:spcBef>
                <a:spcPts val="0"/>
              </a:spcBef>
              <a:spcAft>
                <a:spcPts val="0"/>
              </a:spcAft>
              <a:buSzPts val="1600"/>
              <a:buNone/>
              <a:defRPr sz="2135"/>
            </a:lvl5pPr>
            <a:lvl6pPr lvl="5" algn="r" rtl="0">
              <a:lnSpc>
                <a:spcPct val="100000"/>
              </a:lnSpc>
              <a:spcBef>
                <a:spcPts val="0"/>
              </a:spcBef>
              <a:spcAft>
                <a:spcPts val="0"/>
              </a:spcAft>
              <a:buSzPts val="1600"/>
              <a:buNone/>
              <a:defRPr sz="2135"/>
            </a:lvl6pPr>
            <a:lvl7pPr lvl="6" algn="r" rtl="0">
              <a:lnSpc>
                <a:spcPct val="100000"/>
              </a:lnSpc>
              <a:spcBef>
                <a:spcPts val="0"/>
              </a:spcBef>
              <a:spcAft>
                <a:spcPts val="0"/>
              </a:spcAft>
              <a:buSzPts val="1600"/>
              <a:buNone/>
              <a:defRPr sz="2135"/>
            </a:lvl7pPr>
            <a:lvl8pPr lvl="7" algn="r" rtl="0">
              <a:lnSpc>
                <a:spcPct val="100000"/>
              </a:lnSpc>
              <a:spcBef>
                <a:spcPts val="0"/>
              </a:spcBef>
              <a:spcAft>
                <a:spcPts val="0"/>
              </a:spcAft>
              <a:buSzPts val="1600"/>
              <a:buNone/>
              <a:defRPr sz="2135"/>
            </a:lvl8pPr>
            <a:lvl9pPr lvl="8" algn="r" rtl="0">
              <a:lnSpc>
                <a:spcPct val="100000"/>
              </a:lnSpc>
              <a:spcBef>
                <a:spcPts val="0"/>
              </a:spcBef>
              <a:spcAft>
                <a:spcPts val="0"/>
              </a:spcAft>
              <a:buSzPts val="1600"/>
              <a:buNone/>
              <a:defRPr sz="2135"/>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5">
                <a:solidFill>
                  <a:srgbClr val="005870"/>
                </a:solidFill>
                <a:latin typeface="Satisfy"/>
                <a:ea typeface="Satisfy"/>
                <a:cs typeface="Satisfy"/>
                <a:sym typeface="Satisfy"/>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5">
                <a:latin typeface="Public Sans"/>
                <a:ea typeface="Public Sans"/>
                <a:cs typeface="Public Sans"/>
                <a:sym typeface="Public Sans"/>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5" b="1">
                <a:solidFill>
                  <a:schemeClr val="lt1"/>
                </a:solidFill>
                <a:latin typeface="Public Sans"/>
                <a:ea typeface="Public Sans"/>
                <a:cs typeface="Public Sans"/>
                <a:sym typeface="Public Sans"/>
              </a:rPr>
              <a:t>CREDITS: </a:t>
            </a:r>
            <a:r>
              <a:rPr lang="en-GB" sz="1465">
                <a:solidFill>
                  <a:schemeClr val="lt1"/>
                </a:solidFill>
                <a:latin typeface="Public Sans"/>
                <a:ea typeface="Public Sans"/>
                <a:cs typeface="Public Sans"/>
                <a:sym typeface="Public Sans"/>
              </a:rPr>
              <a:t>This presentation template was created by </a:t>
            </a:r>
            <a:r>
              <a:rPr lang="en-GB" sz="1465" b="1" u="sng">
                <a:solidFill>
                  <a:schemeClr val="lt1"/>
                </a:solidFill>
                <a:latin typeface="Public Sans"/>
                <a:ea typeface="Public Sans"/>
                <a:cs typeface="Public Sans"/>
                <a:sym typeface="Public Sans"/>
                <a:hlinkClick r:id="rId2"/>
              </a:rPr>
              <a:t>Slidesgo</a:t>
            </a:r>
            <a:r>
              <a:rPr lang="en-GB" sz="1465" b="1" u="sng">
                <a:solidFill>
                  <a:schemeClr val="lt1"/>
                </a:solidFill>
                <a:latin typeface="Public Sans"/>
                <a:ea typeface="Public Sans"/>
                <a:cs typeface="Public Sans"/>
                <a:sym typeface="Public Sans"/>
              </a:rPr>
              <a:t>,</a:t>
            </a:r>
            <a:r>
              <a:rPr lang="en-GB" sz="1465" b="1">
                <a:solidFill>
                  <a:schemeClr val="lt1"/>
                </a:solidFill>
                <a:latin typeface="Public Sans"/>
                <a:ea typeface="Public Sans"/>
                <a:cs typeface="Public Sans"/>
                <a:sym typeface="Public Sans"/>
              </a:rPr>
              <a:t> </a:t>
            </a:r>
            <a:r>
              <a:rPr lang="en-GB" sz="1465">
                <a:solidFill>
                  <a:schemeClr val="lt1"/>
                </a:solidFill>
                <a:latin typeface="Public Sans"/>
                <a:ea typeface="Public Sans"/>
                <a:cs typeface="Public Sans"/>
                <a:sym typeface="Public Sans"/>
              </a:rPr>
              <a:t>including icons from </a:t>
            </a:r>
            <a:r>
              <a:rPr lang="en-GB" sz="1465" b="1" u="sng">
                <a:solidFill>
                  <a:schemeClr val="lt1"/>
                </a:solidFill>
                <a:latin typeface="Public Sans"/>
                <a:ea typeface="Public Sans"/>
                <a:cs typeface="Public Sans"/>
                <a:sym typeface="Public Sans"/>
                <a:hlinkClick r:id="rId3"/>
              </a:rPr>
              <a:t>Flaticon</a:t>
            </a:r>
            <a:r>
              <a:rPr lang="en-GB" sz="1465" b="1" u="sng">
                <a:solidFill>
                  <a:schemeClr val="lt1"/>
                </a:solidFill>
                <a:latin typeface="Public Sans"/>
                <a:ea typeface="Public Sans"/>
                <a:cs typeface="Public Sans"/>
                <a:sym typeface="Public Sans"/>
              </a:rPr>
              <a:t>,</a:t>
            </a:r>
            <a:r>
              <a:rPr lang="en-GB" sz="1465" b="1">
                <a:solidFill>
                  <a:schemeClr val="lt1"/>
                </a:solidFill>
                <a:latin typeface="Public Sans"/>
                <a:ea typeface="Public Sans"/>
                <a:cs typeface="Public Sans"/>
                <a:sym typeface="Public Sans"/>
              </a:rPr>
              <a:t> </a:t>
            </a:r>
            <a:r>
              <a:rPr lang="en-GB" sz="1465">
                <a:solidFill>
                  <a:schemeClr val="lt1"/>
                </a:solidFill>
                <a:latin typeface="Public Sans"/>
                <a:ea typeface="Public Sans"/>
                <a:cs typeface="Public Sans"/>
                <a:sym typeface="Public Sans"/>
              </a:rPr>
              <a:t>infographics &amp; images by </a:t>
            </a:r>
            <a:r>
              <a:rPr lang="en-GB" sz="1465" b="1" u="sng">
                <a:solidFill>
                  <a:schemeClr val="lt1"/>
                </a:solidFill>
                <a:latin typeface="Public Sans"/>
                <a:ea typeface="Public Sans"/>
                <a:cs typeface="Public Sans"/>
                <a:sym typeface="Public Sans"/>
                <a:hlinkClick r:id="rId4"/>
              </a:rPr>
              <a:t>Freepik</a:t>
            </a:r>
            <a:r>
              <a:rPr lang="en-GB" sz="1465" b="1" u="sng">
                <a:solidFill>
                  <a:schemeClr val="lt1"/>
                </a:solidFill>
                <a:latin typeface="Public Sans"/>
                <a:ea typeface="Public Sans"/>
                <a:cs typeface="Public Sans"/>
                <a:sym typeface="Public Sans"/>
                <a:hlinkClick r:id="rId5"/>
              </a:rPr>
              <a:t>.</a:t>
            </a:r>
            <a:endParaRPr sz="1465" b="1" u="sng">
              <a:solidFill>
                <a:schemeClr val="lt1"/>
              </a:solidFill>
              <a:latin typeface="Public Sans"/>
              <a:ea typeface="Public Sans"/>
              <a:cs typeface="Public Sans"/>
              <a:sym typeface="Public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14/04/2025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1"/>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5">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5">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5">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5">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5">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5">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5">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5">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1"/>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1"/>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5">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1"/>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1"/>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5">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5">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5">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5">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5">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5">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5">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5">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5">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5">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5">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5">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5">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5">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5">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5">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5">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5">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5">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5">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5">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5">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5">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5">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5">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5">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5">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5">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5">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5">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5">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5">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5">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5">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5">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5">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1"/>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2"/>
            <a:ext cx="2743200" cy="365125"/>
          </a:xfrm>
          <a:prstGeom prst="rect">
            <a:avLst/>
          </a:prstGeom>
        </p:spPr>
        <p:txBody>
          <a:bodyPr lIns="68580" tIns="34290" rIns="68580" bIns="34290"/>
          <a:lstStyle>
            <a:lvl1pPr>
              <a:defRPr/>
            </a:lvl1pPr>
          </a:lstStyle>
          <a:p>
            <a:pPr>
              <a:defRPr/>
            </a:pPr>
            <a:fld id="{8DE77A3B-4B8F-46CB-A763-579BF8E56D5E}" type="datetimeFigureOut">
              <a:rPr lang="zh-CN" altLang="en-US"/>
              <a:t>2025/4/14</a:t>
            </a:fld>
            <a:endParaRPr lang="zh-CN" altLang="en-US"/>
          </a:p>
        </p:txBody>
      </p:sp>
      <p:sp>
        <p:nvSpPr>
          <p:cNvPr id="3" name="页脚占位符 4"/>
          <p:cNvSpPr>
            <a:spLocks noGrp="1"/>
          </p:cNvSpPr>
          <p:nvPr>
            <p:ph type="ftr" sz="quarter" idx="11"/>
          </p:nvPr>
        </p:nvSpPr>
        <p:spPr>
          <a:xfrm>
            <a:off x="4038600" y="6356352"/>
            <a:ext cx="4114800" cy="365125"/>
          </a:xfrm>
          <a:prstGeom prst="rect">
            <a:avLst/>
          </a:prstGeom>
        </p:spPr>
        <p:txBody>
          <a:bodyPr lIns="68580" tIns="34290" rIns="68580" bIns="34290"/>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2"/>
            <a:ext cx="2743200" cy="365125"/>
          </a:xfrm>
          <a:prstGeom prst="rect">
            <a:avLst/>
          </a:prstGeom>
        </p:spPr>
        <p:txBody>
          <a:bodyPr lIns="68580" tIns="34290" rIns="68580" bIns="34290"/>
          <a:lstStyle>
            <a:lvl1pPr>
              <a:defRPr/>
            </a:lvl1pPr>
          </a:lstStyle>
          <a:p>
            <a:pPr>
              <a:defRPr/>
            </a:pPr>
            <a:fld id="{C0D3ED5F-8E40-4FCB-97A2-141D2BA6E8D2}" type="slidenum">
              <a:rPr lang="zh-CN" altLang="en-US"/>
              <a:t>‹#›</a:t>
            </a:fld>
            <a:endParaRPr lang="zh-CN" altLang="en-US"/>
          </a:p>
        </p:txBody>
      </p:sp>
    </p:spTree>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14/04/2025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14/04/2025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14/04/2025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14/04/2025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14/04/2025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14/04/2025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2.jpe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4/14/2025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p:cNvPicPr>
            <a:picLocks noChangeAspect="1"/>
          </p:cNvPicPr>
          <p:nvPr userDrawn="1"/>
        </p:nvPicPr>
        <p:blipFill>
          <a:blip r:embed="rId11"/>
          <a:stretch>
            <a:fillRect/>
          </a:stretch>
        </p:blipFill>
        <p:spPr>
          <a:xfrm>
            <a:off x="-3153697" y="-219882"/>
            <a:ext cx="3153697" cy="3153697"/>
          </a:xfrm>
          <a:prstGeom prst="rect">
            <a:avLst/>
          </a:prstGeom>
        </p:spPr>
      </p:pic>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4.jpe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2.wdp"/><Relationship Id="rId1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1.png"/><Relationship Id="rId17" Type="http://schemas.microsoft.com/office/2007/relationships/hdphoto" Target="../media/hdphoto13.wdp"/><Relationship Id="rId2" Type="http://schemas.openxmlformats.org/officeDocument/2006/relationships/image" Target="../media/image4.jpe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11.wdp"/><Relationship Id="rId5" Type="http://schemas.openxmlformats.org/officeDocument/2006/relationships/image" Target="../media/image6.png"/><Relationship Id="rId15" Type="http://schemas.microsoft.com/office/2007/relationships/hdphoto" Target="../media/hdphoto9.wdp"/><Relationship Id="rId10" Type="http://schemas.openxmlformats.org/officeDocument/2006/relationships/image" Target="../media/image30.png"/><Relationship Id="rId19" Type="http://schemas.microsoft.com/office/2007/relationships/hdphoto" Target="../media/hdphoto14.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a:fillRect/>
          </a:stretch>
        </p:blipFill>
        <p:spPr>
          <a:xfrm>
            <a:off x="1471919" y="0"/>
            <a:ext cx="4394654" cy="1318085"/>
          </a:xfrm>
          <a:prstGeom prst="rect">
            <a:avLst/>
          </a:prstGeom>
        </p:spPr>
      </p:pic>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pic>
        <p:nvPicPr>
          <p:cNvPr id="26"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a:fillRect/>
          </a:stretch>
        </p:blipFill>
        <p:spPr>
          <a:xfrm>
            <a:off x="6207419" y="-413799"/>
            <a:ext cx="4648250" cy="1476390"/>
          </a:xfrm>
          <a:prstGeom prst="rect">
            <a:avLst/>
          </a:prstGeom>
        </p:spPr>
      </p:pic>
      <p:sp>
        <p:nvSpPr>
          <p:cNvPr id="5" name="Rectangle: Rounded Corners 4"/>
          <p:cNvSpPr/>
          <p:nvPr/>
        </p:nvSpPr>
        <p:spPr>
          <a:xfrm>
            <a:off x="1727138" y="1136404"/>
            <a:ext cx="8521984" cy="4536598"/>
          </a:xfrm>
          <a:prstGeom prst="roundRect">
            <a:avLst/>
          </a:prstGeom>
          <a:solidFill>
            <a:schemeClr val="bg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p:cNvSpPr txBox="1"/>
          <p:nvPr/>
        </p:nvSpPr>
        <p:spPr>
          <a:xfrm>
            <a:off x="2110154" y="1318332"/>
            <a:ext cx="7821136"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 sáu </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 18 </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 4 </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 2025</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13676" y="949539"/>
            <a:ext cx="2101161" cy="5138709"/>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8" name="Picture 7"/>
          <p:cNvPicPr>
            <a:picLocks noChangeAspect="1"/>
          </p:cNvPicPr>
          <p:nvPr/>
        </p:nvPicPr>
        <p:blipFill>
          <a:blip r:embed="rId9"/>
          <a:stretch>
            <a:fillRect/>
          </a:stretch>
        </p:blipFill>
        <p:spPr>
          <a:xfrm>
            <a:off x="4110138" y="1768555"/>
            <a:ext cx="3179897" cy="1650920"/>
          </a:xfrm>
          <a:prstGeom prst="rect">
            <a:avLst/>
          </a:prstGeom>
        </p:spPr>
      </p:pic>
      <p:pic>
        <p:nvPicPr>
          <p:cNvPr id="12" name="Picture 11"/>
          <p:cNvPicPr>
            <a:picLocks noChangeAspect="1"/>
          </p:cNvPicPr>
          <p:nvPr/>
        </p:nvPicPr>
        <p:blipFill>
          <a:blip r:embed="rId10"/>
          <a:stretch>
            <a:fillRect/>
          </a:stretch>
        </p:blipFill>
        <p:spPr>
          <a:xfrm>
            <a:off x="2055909" y="2860475"/>
            <a:ext cx="8023031" cy="1670449"/>
          </a:xfrm>
          <a:prstGeom prst="rect">
            <a:avLst/>
          </a:prstGeom>
        </p:spPr>
      </p:pic>
      <p:sp>
        <p:nvSpPr>
          <p:cNvPr id="13" name="TextBox 12"/>
          <p:cNvSpPr txBox="1"/>
          <p:nvPr/>
        </p:nvSpPr>
        <p:spPr>
          <a:xfrm>
            <a:off x="2738804" y="4512382"/>
            <a:ext cx="70528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a:t>
            </a:r>
            <a:endParaRPr kumimoji="0" lang="vi-V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900" decel="100000" fill="hold"/>
                                        <p:tgtEl>
                                          <p:spTgt spid="2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par>
                          <p:cTn id="25" fill="hold">
                            <p:stCondLst>
                              <p:cond delay="500"/>
                            </p:stCondLst>
                            <p:childTnLst>
                              <p:par>
                                <p:cTn id="26" presetID="3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900" decel="100000" fill="hold"/>
                                        <p:tgtEl>
                                          <p:spTgt spid="1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12192000" cy="6858000"/>
            <a:chOff x="0" y="0"/>
            <a:chExt cx="12192000" cy="6858000"/>
          </a:xfrm>
        </p:grpSpPr>
        <p:pic>
          <p:nvPicPr>
            <p:cNvPr id="14" name="Picture 13"/>
            <p:cNvPicPr>
              <a:picLocks noChangeAspect="1"/>
            </p:cNvPicPr>
            <p:nvPr/>
          </p:nvPicPr>
          <p:blipFill>
            <a:blip r:embed="rId2"/>
            <a:stretch>
              <a:fillRect/>
            </a:stretch>
          </p:blipFill>
          <p:spPr>
            <a:xfrm>
              <a:off x="0" y="0"/>
              <a:ext cx="12192000" cy="6858000"/>
            </a:xfrm>
            <a:prstGeom prst="rect">
              <a:avLst/>
            </a:prstGeom>
          </p:spPr>
        </p:pic>
        <p:pic>
          <p:nvPicPr>
            <p:cNvPr id="15" name="Picture 14"/>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a:fillRect/>
          </a:stretch>
        </p:blipFill>
        <p:spPr>
          <a:xfrm>
            <a:off x="-256522" y="5392785"/>
            <a:ext cx="7029993" cy="2024016"/>
          </a:xfrm>
          <a:prstGeom prst="rect">
            <a:avLst/>
          </a:prstGeom>
        </p:spPr>
      </p:pic>
      <p:pic>
        <p:nvPicPr>
          <p:cNvPr id="5" name="Picture 4"/>
          <p:cNvPicPr>
            <a:picLocks noChangeAspect="1"/>
          </p:cNvPicPr>
          <p:nvPr/>
        </p:nvPicPr>
        <p:blipFill>
          <a:blip r:embed="rId9"/>
          <a:stretch>
            <a:fillRect/>
          </a:stretch>
        </p:blipFill>
        <p:spPr>
          <a:xfrm>
            <a:off x="583646" y="828522"/>
            <a:ext cx="5657578" cy="31336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2202" y="746339"/>
            <a:ext cx="2359120" cy="5613821"/>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601472" y="747275"/>
            <a:ext cx="2359120" cy="5613821"/>
          </a:xfrm>
          <a:prstGeom prst="rect">
            <a:avLst/>
          </a:prstGeom>
        </p:spPr>
      </p:pic>
      <p:sp>
        <p:nvSpPr>
          <p:cNvPr id="10" name="Rectangle: Rounded Corners 9"/>
          <p:cNvSpPr/>
          <p:nvPr/>
        </p:nvSpPr>
        <p:spPr>
          <a:xfrm>
            <a:off x="257175" y="435154"/>
            <a:ext cx="11934825"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3" name="Group 22"/>
          <p:cNvGrpSpPr/>
          <p:nvPr/>
        </p:nvGrpSpPr>
        <p:grpSpPr>
          <a:xfrm>
            <a:off x="549615" y="1143620"/>
            <a:ext cx="587224" cy="646331"/>
            <a:chOff x="759165" y="645780"/>
            <a:chExt cx="587224" cy="646331"/>
          </a:xfrm>
        </p:grpSpPr>
        <p:sp>
          <p:nvSpPr>
            <p:cNvPr id="11" name="Oval 10"/>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p:cNvSpPr txBox="1"/>
          <p:nvPr/>
        </p:nvSpPr>
        <p:spPr>
          <a:xfrm>
            <a:off x="1136839" y="1129000"/>
            <a:ext cx="2036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505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45836"/>
          <a:stretch>
            <a:fillRect/>
          </a:stretch>
        </p:blipFill>
        <p:spPr>
          <a:xfrm>
            <a:off x="1471919" y="0"/>
            <a:ext cx="4394654" cy="1318085"/>
          </a:xfrm>
          <a:prstGeom prst="rect">
            <a:avLst/>
          </a:prstGeom>
        </p:spPr>
      </p:pic>
      <p:pic>
        <p:nvPicPr>
          <p:cNvPr id="9" name="Picture 2"/>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4206" b="1630"/>
          <a:stretch>
            <a:fillRect/>
          </a:stretch>
        </p:blipFill>
        <p:spPr>
          <a:xfrm>
            <a:off x="6207419" y="-413799"/>
            <a:ext cx="4648250" cy="1476390"/>
          </a:xfrm>
          <a:prstGeom prst="rect">
            <a:avLst/>
          </a:prstGeom>
        </p:spPr>
      </p:pic>
      <p:sp>
        <p:nvSpPr>
          <p:cNvPr id="2" name="TextBox 1"/>
          <p:cNvSpPr txBox="1"/>
          <p:nvPr/>
        </p:nvSpPr>
        <p:spPr>
          <a:xfrm>
            <a:off x="686270" y="1992845"/>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47 253</a:t>
            </a:r>
          </a:p>
        </p:txBody>
      </p:sp>
      <p:sp>
        <p:nvSpPr>
          <p:cNvPr id="6" name="TextBox 5"/>
          <p:cNvSpPr txBox="1"/>
          <p:nvPr/>
        </p:nvSpPr>
        <p:spPr>
          <a:xfrm>
            <a:off x="2789583" y="2969040"/>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 2</a:t>
            </a:r>
          </a:p>
        </p:txBody>
      </p:sp>
      <p:sp>
        <p:nvSpPr>
          <p:cNvPr id="7" name="Rectangle 6"/>
          <p:cNvSpPr/>
          <p:nvPr/>
        </p:nvSpPr>
        <p:spPr>
          <a:xfrm>
            <a:off x="647700" y="4057651"/>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6" name="TextBox 15"/>
          <p:cNvSpPr txBox="1"/>
          <p:nvPr/>
        </p:nvSpPr>
        <p:spPr>
          <a:xfrm>
            <a:off x="3097130" y="40272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6</a:t>
            </a:r>
          </a:p>
        </p:txBody>
      </p:sp>
      <p:sp>
        <p:nvSpPr>
          <p:cNvPr id="17" name="TextBox 16"/>
          <p:cNvSpPr txBox="1"/>
          <p:nvPr/>
        </p:nvSpPr>
        <p:spPr>
          <a:xfrm>
            <a:off x="2600176" y="4029887"/>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0</a:t>
            </a:r>
          </a:p>
        </p:txBody>
      </p:sp>
      <p:sp>
        <p:nvSpPr>
          <p:cNvPr id="20" name="TextBox 19"/>
          <p:cNvSpPr txBox="1"/>
          <p:nvPr/>
        </p:nvSpPr>
        <p:spPr>
          <a:xfrm>
            <a:off x="285100" y="2834130"/>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a:noFill/>
                </a:ln>
                <a:solidFill>
                  <a:srgbClr val="002060"/>
                </a:solidFill>
                <a:effectLst/>
                <a:uLnTx/>
                <a:uFillTx/>
                <a:latin typeface="Calibri" panose="020F0502020204030204"/>
                <a:ea typeface="+mn-ea"/>
                <a:cs typeface="+mn-cs"/>
              </a:rPr>
              <a:t>x</a:t>
            </a:r>
          </a:p>
        </p:txBody>
      </p:sp>
      <p:sp>
        <p:nvSpPr>
          <p:cNvPr id="45" name="TextBox 44"/>
          <p:cNvSpPr txBox="1"/>
          <p:nvPr/>
        </p:nvSpPr>
        <p:spPr>
          <a:xfrm>
            <a:off x="4591520" y="20023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18 142</a:t>
            </a:r>
          </a:p>
        </p:txBody>
      </p:sp>
      <p:sp>
        <p:nvSpPr>
          <p:cNvPr id="46" name="TextBox 45"/>
          <p:cNvSpPr txBox="1"/>
          <p:nvPr/>
        </p:nvSpPr>
        <p:spPr>
          <a:xfrm>
            <a:off x="6694833" y="297856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 4</a:t>
            </a:r>
          </a:p>
        </p:txBody>
      </p:sp>
      <p:sp>
        <p:nvSpPr>
          <p:cNvPr id="47" name="Rectangle 46"/>
          <p:cNvSpPr/>
          <p:nvPr/>
        </p:nvSpPr>
        <p:spPr>
          <a:xfrm>
            <a:off x="4552950" y="40671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0" name="TextBox 49"/>
          <p:cNvSpPr txBox="1"/>
          <p:nvPr/>
        </p:nvSpPr>
        <p:spPr>
          <a:xfrm>
            <a:off x="4190350" y="28436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a:noFill/>
                </a:ln>
                <a:solidFill>
                  <a:srgbClr val="002060"/>
                </a:solidFill>
                <a:effectLst/>
                <a:uLnTx/>
                <a:uFillTx/>
                <a:latin typeface="Calibri" panose="020F0502020204030204"/>
                <a:ea typeface="+mn-ea"/>
                <a:cs typeface="+mn-cs"/>
              </a:rPr>
              <a:t>x</a:t>
            </a:r>
          </a:p>
        </p:txBody>
      </p:sp>
      <p:sp>
        <p:nvSpPr>
          <p:cNvPr id="54" name="TextBox 53"/>
          <p:cNvSpPr txBox="1"/>
          <p:nvPr/>
        </p:nvSpPr>
        <p:spPr>
          <a:xfrm>
            <a:off x="8753945" y="20404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15 160</a:t>
            </a:r>
          </a:p>
        </p:txBody>
      </p:sp>
      <p:sp>
        <p:nvSpPr>
          <p:cNvPr id="55" name="TextBox 54"/>
          <p:cNvSpPr txBox="1"/>
          <p:nvPr/>
        </p:nvSpPr>
        <p:spPr>
          <a:xfrm>
            <a:off x="11200158" y="299761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5</a:t>
            </a:r>
          </a:p>
        </p:txBody>
      </p:sp>
      <p:sp>
        <p:nvSpPr>
          <p:cNvPr id="56" name="Rectangle 55"/>
          <p:cNvSpPr/>
          <p:nvPr/>
        </p:nvSpPr>
        <p:spPr>
          <a:xfrm>
            <a:off x="8715375" y="41052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9" name="TextBox 58"/>
          <p:cNvSpPr txBox="1"/>
          <p:nvPr/>
        </p:nvSpPr>
        <p:spPr>
          <a:xfrm>
            <a:off x="8352775" y="28817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a:noFill/>
                </a:ln>
                <a:solidFill>
                  <a:srgbClr val="002060"/>
                </a:solidFill>
                <a:effectLst/>
                <a:uLnTx/>
                <a:uFillTx/>
                <a:latin typeface="Calibri" panose="020F0502020204030204"/>
                <a:ea typeface="+mn-ea"/>
                <a:cs typeface="+mn-cs"/>
              </a:rPr>
              <a:t>x</a:t>
            </a:r>
          </a:p>
        </p:txBody>
      </p:sp>
      <p:sp>
        <p:nvSpPr>
          <p:cNvPr id="63" name="Oval 62"/>
          <p:cNvSpPr/>
          <p:nvPr/>
        </p:nvSpPr>
        <p:spPr>
          <a:xfrm>
            <a:off x="2247486" y="30086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a:ln>
                <a:noFill/>
              </a:ln>
              <a:solidFill>
                <a:srgbClr val="D6F4FF"/>
              </a:solidFill>
              <a:effectLst/>
              <a:uLnTx/>
              <a:uFillTx/>
              <a:latin typeface="Calibri" panose="020F0502020204030204"/>
              <a:ea typeface="+mn-ea"/>
              <a:cs typeface="+mn-cs"/>
            </a:endParaRPr>
          </a:p>
        </p:txBody>
      </p:sp>
      <p:sp>
        <p:nvSpPr>
          <p:cNvPr id="64" name="TextBox 63"/>
          <p:cNvSpPr txBox="1"/>
          <p:nvPr/>
        </p:nvSpPr>
        <p:spPr>
          <a:xfrm>
            <a:off x="20763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5</a:t>
            </a:r>
          </a:p>
        </p:txBody>
      </p:sp>
      <p:sp>
        <p:nvSpPr>
          <p:cNvPr id="65" name="TextBox 64"/>
          <p:cNvSpPr txBox="1"/>
          <p:nvPr/>
        </p:nvSpPr>
        <p:spPr>
          <a:xfrm>
            <a:off x="1352401" y="405846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4</a:t>
            </a:r>
          </a:p>
        </p:txBody>
      </p:sp>
      <p:sp>
        <p:nvSpPr>
          <p:cNvPr id="66" name="Oval 65"/>
          <p:cNvSpPr/>
          <p:nvPr/>
        </p:nvSpPr>
        <p:spPr>
          <a:xfrm>
            <a:off x="856836" y="29610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a:ln>
                <a:noFill/>
              </a:ln>
              <a:solidFill>
                <a:srgbClr val="D6F4FF"/>
              </a:solidFill>
              <a:effectLst/>
              <a:uLnTx/>
              <a:uFillTx/>
              <a:latin typeface="Calibri" panose="020F0502020204030204"/>
              <a:ea typeface="+mn-ea"/>
              <a:cs typeface="+mn-cs"/>
            </a:endParaRPr>
          </a:p>
        </p:txBody>
      </p:sp>
      <p:sp>
        <p:nvSpPr>
          <p:cNvPr id="67" name="TextBox 66"/>
          <p:cNvSpPr txBox="1"/>
          <p:nvPr/>
        </p:nvSpPr>
        <p:spPr>
          <a:xfrm>
            <a:off x="7428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9</a:t>
            </a:r>
          </a:p>
        </p:txBody>
      </p:sp>
      <p:sp>
        <p:nvSpPr>
          <p:cNvPr id="68" name="TextBox 67"/>
          <p:cNvSpPr txBox="1"/>
          <p:nvPr/>
        </p:nvSpPr>
        <p:spPr>
          <a:xfrm>
            <a:off x="7078580"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8</a:t>
            </a:r>
          </a:p>
        </p:txBody>
      </p:sp>
      <p:sp>
        <p:nvSpPr>
          <p:cNvPr id="69" name="TextBox 68"/>
          <p:cNvSpPr txBox="1"/>
          <p:nvPr/>
        </p:nvSpPr>
        <p:spPr>
          <a:xfrm>
            <a:off x="6583280" y="399864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6</a:t>
            </a:r>
          </a:p>
        </p:txBody>
      </p:sp>
      <p:sp>
        <p:nvSpPr>
          <p:cNvPr id="70" name="Oval 69"/>
          <p:cNvSpPr/>
          <p:nvPr/>
        </p:nvSpPr>
        <p:spPr>
          <a:xfrm>
            <a:off x="6162261" y="29991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a:ln>
                <a:noFill/>
              </a:ln>
              <a:solidFill>
                <a:srgbClr val="D6F4FF"/>
              </a:solidFill>
              <a:effectLst/>
              <a:uLnTx/>
              <a:uFillTx/>
              <a:latin typeface="Calibri" panose="020F0502020204030204"/>
              <a:ea typeface="+mn-ea"/>
              <a:cs typeface="+mn-cs"/>
            </a:endParaRPr>
          </a:p>
        </p:txBody>
      </p:sp>
      <p:sp>
        <p:nvSpPr>
          <p:cNvPr id="71" name="TextBox 70"/>
          <p:cNvSpPr txBox="1"/>
          <p:nvPr/>
        </p:nvSpPr>
        <p:spPr>
          <a:xfrm>
            <a:off x="6059405"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5</a:t>
            </a:r>
          </a:p>
        </p:txBody>
      </p:sp>
      <p:sp>
        <p:nvSpPr>
          <p:cNvPr id="72" name="TextBox 71"/>
          <p:cNvSpPr txBox="1"/>
          <p:nvPr/>
        </p:nvSpPr>
        <p:spPr>
          <a:xfrm>
            <a:off x="5345030"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2</a:t>
            </a:r>
          </a:p>
        </p:txBody>
      </p:sp>
      <p:sp>
        <p:nvSpPr>
          <p:cNvPr id="73" name="Oval 72"/>
          <p:cNvSpPr/>
          <p:nvPr/>
        </p:nvSpPr>
        <p:spPr>
          <a:xfrm>
            <a:off x="4790661" y="29896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a:ln>
                <a:noFill/>
              </a:ln>
              <a:solidFill>
                <a:srgbClr val="D6F4FF"/>
              </a:solidFill>
              <a:effectLst/>
              <a:uLnTx/>
              <a:uFillTx/>
              <a:latin typeface="Calibri" panose="020F0502020204030204"/>
              <a:ea typeface="+mn-ea"/>
              <a:cs typeface="+mn-cs"/>
            </a:endParaRPr>
          </a:p>
        </p:txBody>
      </p:sp>
      <p:sp>
        <p:nvSpPr>
          <p:cNvPr id="74" name="TextBox 73"/>
          <p:cNvSpPr txBox="1"/>
          <p:nvPr/>
        </p:nvSpPr>
        <p:spPr>
          <a:xfrm>
            <a:off x="4764005"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7</a:t>
            </a:r>
          </a:p>
        </p:txBody>
      </p:sp>
      <p:sp>
        <p:nvSpPr>
          <p:cNvPr id="75" name="TextBox 74"/>
          <p:cNvSpPr txBox="1"/>
          <p:nvPr/>
        </p:nvSpPr>
        <p:spPr>
          <a:xfrm>
            <a:off x="1129260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0</a:t>
            </a:r>
          </a:p>
        </p:txBody>
      </p:sp>
      <p:sp>
        <p:nvSpPr>
          <p:cNvPr id="76" name="TextBox 75"/>
          <p:cNvSpPr txBox="1"/>
          <p:nvPr/>
        </p:nvSpPr>
        <p:spPr>
          <a:xfrm>
            <a:off x="1081635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0</a:t>
            </a:r>
          </a:p>
        </p:txBody>
      </p:sp>
      <p:sp>
        <p:nvSpPr>
          <p:cNvPr id="77" name="Oval 76"/>
          <p:cNvSpPr/>
          <p:nvPr/>
        </p:nvSpPr>
        <p:spPr>
          <a:xfrm>
            <a:off x="10343736" y="30848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a:ln>
                <a:noFill/>
              </a:ln>
              <a:solidFill>
                <a:srgbClr val="D6F4FF"/>
              </a:solidFill>
              <a:effectLst/>
              <a:uLnTx/>
              <a:uFillTx/>
              <a:latin typeface="Calibri" panose="020F0502020204030204"/>
              <a:ea typeface="+mn-ea"/>
              <a:cs typeface="+mn-cs"/>
            </a:endParaRPr>
          </a:p>
        </p:txBody>
      </p:sp>
      <p:sp>
        <p:nvSpPr>
          <p:cNvPr id="78" name="TextBox 77"/>
          <p:cNvSpPr txBox="1"/>
          <p:nvPr/>
        </p:nvSpPr>
        <p:spPr>
          <a:xfrm>
            <a:off x="10302002" y="39700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8</a:t>
            </a:r>
          </a:p>
        </p:txBody>
      </p:sp>
      <p:sp>
        <p:nvSpPr>
          <p:cNvPr id="79" name="TextBox 78"/>
          <p:cNvSpPr txBox="1"/>
          <p:nvPr/>
        </p:nvSpPr>
        <p:spPr>
          <a:xfrm>
            <a:off x="9444752"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5</a:t>
            </a:r>
          </a:p>
        </p:txBody>
      </p:sp>
      <p:sp>
        <p:nvSpPr>
          <p:cNvPr id="80" name="Oval 79"/>
          <p:cNvSpPr/>
          <p:nvPr/>
        </p:nvSpPr>
        <p:spPr>
          <a:xfrm>
            <a:off x="8981661" y="30372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a:ln>
                <a:noFill/>
              </a:ln>
              <a:solidFill>
                <a:srgbClr val="D6F4FF"/>
              </a:solidFill>
              <a:effectLst/>
              <a:uLnTx/>
              <a:uFillTx/>
              <a:latin typeface="Calibri" panose="020F0502020204030204"/>
              <a:ea typeface="+mn-ea"/>
              <a:cs typeface="+mn-cs"/>
            </a:endParaRPr>
          </a:p>
        </p:txBody>
      </p:sp>
      <p:sp>
        <p:nvSpPr>
          <p:cNvPr id="81" name="TextBox 80"/>
          <p:cNvSpPr txBox="1"/>
          <p:nvPr/>
        </p:nvSpPr>
        <p:spPr>
          <a:xfrm>
            <a:off x="8920877" y="40176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a:ln>
                  <a:noFill/>
                </a:ln>
                <a:solidFill>
                  <a:srgbClr val="002060"/>
                </a:solidFill>
                <a:effectLst/>
                <a:uLnTx/>
                <a:uFillTx/>
                <a:latin typeface="Calibri" panose="020F0502020204030204"/>
                <a:ea typeface="+mn-ea"/>
                <a:cs typeface="+mn-cs"/>
              </a:rPr>
              <a:t>7</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 presetClass="entr" presetSubtype="0" fill="hold" grpId="1" nodeType="afterEffect">
                                  <p:stCondLst>
                                    <p:cond delay="0"/>
                                  </p:stCondLst>
                                  <p:iterate type="lt">
                                    <p:tmAbs val="0"/>
                                  </p:iterate>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34" presetClass="emph" presetSubtype="0" fill="hold" grpId="0" nodeType="afterEffect">
                                  <p:stCondLst>
                                    <p:cond delay="0"/>
                                  </p:stCondLst>
                                  <p:iterate type="lt">
                                    <p:tmPct val="10000"/>
                                  </p:iterate>
                                  <p:childTnLst>
                                    <p:animMotion origin="layout" path="M -2.70833E-6 -1.85185E-6 L -2.70833E-6 -0.07222 " pathEditMode="relative" rAng="0" ptsTypes="AA">
                                      <p:cBhvr>
                                        <p:cTn id="13" dur="250" accel="50000" decel="50000" autoRev="1" fill="hold">
                                          <p:stCondLst>
                                            <p:cond delay="0"/>
                                          </p:stCondLst>
                                        </p:cTn>
                                        <p:tgtEl>
                                          <p:spTgt spid="13"/>
                                        </p:tgtEl>
                                        <p:attrNameLst>
                                          <p:attrName>ppt_x</p:attrName>
                                          <p:attrName>ppt_y</p:attrName>
                                        </p:attrNameLst>
                                      </p:cBhvr>
                                      <p:rCtr x="0" y="-3611"/>
                                    </p:animMotion>
                                    <p:animRot by="1500000">
                                      <p:cBhvr>
                                        <p:cTn id="14" dur="125" fill="hold">
                                          <p:stCondLst>
                                            <p:cond delay="0"/>
                                          </p:stCondLst>
                                        </p:cTn>
                                        <p:tgtEl>
                                          <p:spTgt spid="13"/>
                                        </p:tgtEl>
                                        <p:attrNameLst>
                                          <p:attrName>r</p:attrName>
                                        </p:attrNameLst>
                                      </p:cBhvr>
                                    </p:animRot>
                                    <p:animRot by="-1500000">
                                      <p:cBhvr>
                                        <p:cTn id="15" dur="125" fill="hold">
                                          <p:stCondLst>
                                            <p:cond delay="125"/>
                                          </p:stCondLst>
                                        </p:cTn>
                                        <p:tgtEl>
                                          <p:spTgt spid="13"/>
                                        </p:tgtEl>
                                        <p:attrNameLst>
                                          <p:attrName>r</p:attrName>
                                        </p:attrNameLst>
                                      </p:cBhvr>
                                    </p:animRot>
                                    <p:animRot by="-1500000">
                                      <p:cBhvr>
                                        <p:cTn id="16" dur="125" fill="hold">
                                          <p:stCondLst>
                                            <p:cond delay="250"/>
                                          </p:stCondLst>
                                        </p:cTn>
                                        <p:tgtEl>
                                          <p:spTgt spid="13"/>
                                        </p:tgtEl>
                                        <p:attrNameLst>
                                          <p:attrName>r</p:attrName>
                                        </p:attrNameLst>
                                      </p:cBhvr>
                                    </p:animRot>
                                    <p:animRot by="1500000">
                                      <p:cBhvr>
                                        <p:cTn id="17" dur="125" fill="hold">
                                          <p:stCondLst>
                                            <p:cond delay="375"/>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down)">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up)">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63"/>
                                        </p:tgtEl>
                                      </p:cBhvr>
                                    </p:animEffect>
                                    <p:set>
                                      <p:cBhvr>
                                        <p:cTn id="97" dur="1" fill="hold">
                                          <p:stCondLst>
                                            <p:cond delay="499"/>
                                          </p:stCondLst>
                                        </p:cTn>
                                        <p:tgtEl>
                                          <p:spTgt spid="6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wipe(up)">
                                      <p:cBhvr>
                                        <p:cTn id="102" dur="500"/>
                                        <p:tgtEl>
                                          <p:spTgt spid="6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wipe(up)">
                                      <p:cBhvr>
                                        <p:cTn id="107" dur="500"/>
                                        <p:tgtEl>
                                          <p:spTgt spid="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66"/>
                                        </p:tgtEl>
                                      </p:cBhvr>
                                    </p:animEffect>
                                    <p:set>
                                      <p:cBhvr>
                                        <p:cTn id="117" dur="1" fill="hold">
                                          <p:stCondLst>
                                            <p:cond delay="499"/>
                                          </p:stCondLst>
                                        </p:cTn>
                                        <p:tgtEl>
                                          <p:spTgt spid="6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wipe(up)">
                                      <p:cBhvr>
                                        <p:cTn id="122" dur="500"/>
                                        <p:tgtEl>
                                          <p:spTgt spid="6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wipe(up)">
                                      <p:cBhvr>
                                        <p:cTn id="127" dur="500"/>
                                        <p:tgtEl>
                                          <p:spTgt spid="6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wipe(up)">
                                      <p:cBhvr>
                                        <p:cTn id="132" dur="500"/>
                                        <p:tgtEl>
                                          <p:spTgt spid="6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fade">
                                      <p:cBhvr>
                                        <p:cTn id="137" dur="500"/>
                                        <p:tgtEl>
                                          <p:spTgt spid="7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70"/>
                                        </p:tgtEl>
                                      </p:cBhvr>
                                    </p:animEffect>
                                    <p:set>
                                      <p:cBhvr>
                                        <p:cTn id="142" dur="1" fill="hold">
                                          <p:stCondLst>
                                            <p:cond delay="499"/>
                                          </p:stCondLst>
                                        </p:cTn>
                                        <p:tgtEl>
                                          <p:spTgt spid="7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wipe(up)">
                                      <p:cBhvr>
                                        <p:cTn id="147" dur="500"/>
                                        <p:tgtEl>
                                          <p:spTgt spid="7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grpId="0" nodeType="clickEffect">
                                  <p:stCondLst>
                                    <p:cond delay="0"/>
                                  </p:stCondLst>
                                  <p:childTnLst>
                                    <p:set>
                                      <p:cBhvr>
                                        <p:cTn id="151" dur="1" fill="hold">
                                          <p:stCondLst>
                                            <p:cond delay="0"/>
                                          </p:stCondLst>
                                        </p:cTn>
                                        <p:tgtEl>
                                          <p:spTgt spid="72"/>
                                        </p:tgtEl>
                                        <p:attrNameLst>
                                          <p:attrName>style.visibility</p:attrName>
                                        </p:attrNameLst>
                                      </p:cBhvr>
                                      <p:to>
                                        <p:strVal val="visible"/>
                                      </p:to>
                                    </p:set>
                                    <p:animEffect transition="in" filter="wipe(up)">
                                      <p:cBhvr>
                                        <p:cTn id="152" dur="500"/>
                                        <p:tgtEl>
                                          <p:spTgt spid="7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fade">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73"/>
                                        </p:tgtEl>
                                      </p:cBhvr>
                                    </p:animEffect>
                                    <p:set>
                                      <p:cBhvr>
                                        <p:cTn id="162" dur="1" fill="hold">
                                          <p:stCondLst>
                                            <p:cond delay="499"/>
                                          </p:stCondLst>
                                        </p:cTn>
                                        <p:tgtEl>
                                          <p:spTgt spid="7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74"/>
                                        </p:tgtEl>
                                        <p:attrNameLst>
                                          <p:attrName>style.visibility</p:attrName>
                                        </p:attrNameLst>
                                      </p:cBhvr>
                                      <p:to>
                                        <p:strVal val="visible"/>
                                      </p:to>
                                    </p:set>
                                    <p:animEffect transition="in" filter="wipe(up)">
                                      <p:cBhvr>
                                        <p:cTn id="167" dur="500"/>
                                        <p:tgtEl>
                                          <p:spTgt spid="74"/>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75"/>
                                        </p:tgtEl>
                                        <p:attrNameLst>
                                          <p:attrName>style.visibility</p:attrName>
                                        </p:attrNameLst>
                                      </p:cBhvr>
                                      <p:to>
                                        <p:strVal val="visible"/>
                                      </p:to>
                                    </p:set>
                                    <p:animEffect transition="in" filter="wipe(up)">
                                      <p:cBhvr>
                                        <p:cTn id="172" dur="500"/>
                                        <p:tgtEl>
                                          <p:spTgt spid="75"/>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6"/>
                                        </p:tgtEl>
                                        <p:attrNameLst>
                                          <p:attrName>style.visibility</p:attrName>
                                        </p:attrNameLst>
                                      </p:cBhvr>
                                      <p:to>
                                        <p:strVal val="visible"/>
                                      </p:to>
                                    </p:set>
                                    <p:animEffect transition="in" filter="wipe(up)">
                                      <p:cBhvr>
                                        <p:cTn id="177" dur="500"/>
                                        <p:tgtEl>
                                          <p:spTgt spid="76"/>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7"/>
                                        </p:tgtEl>
                                        <p:attrNameLst>
                                          <p:attrName>style.visibility</p:attrName>
                                        </p:attrNameLst>
                                      </p:cBhvr>
                                      <p:to>
                                        <p:strVal val="visible"/>
                                      </p:to>
                                    </p:set>
                                    <p:animEffect transition="in" filter="fade">
                                      <p:cBhvr>
                                        <p:cTn id="182" dur="500"/>
                                        <p:tgtEl>
                                          <p:spTgt spid="77"/>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77"/>
                                        </p:tgtEl>
                                      </p:cBhvr>
                                    </p:animEffect>
                                    <p:set>
                                      <p:cBhvr>
                                        <p:cTn id="187" dur="1" fill="hold">
                                          <p:stCondLst>
                                            <p:cond delay="499"/>
                                          </p:stCondLst>
                                        </p:cTn>
                                        <p:tgtEl>
                                          <p:spTgt spid="77"/>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78"/>
                                        </p:tgtEl>
                                        <p:attrNameLst>
                                          <p:attrName>style.visibility</p:attrName>
                                        </p:attrNameLst>
                                      </p:cBhvr>
                                      <p:to>
                                        <p:strVal val="visible"/>
                                      </p:to>
                                    </p:set>
                                    <p:animEffect transition="in" filter="wipe(up)">
                                      <p:cBhvr>
                                        <p:cTn id="192" dur="500"/>
                                        <p:tgtEl>
                                          <p:spTgt spid="78"/>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79"/>
                                        </p:tgtEl>
                                        <p:attrNameLst>
                                          <p:attrName>style.visibility</p:attrName>
                                        </p:attrNameLst>
                                      </p:cBhvr>
                                      <p:to>
                                        <p:strVal val="visible"/>
                                      </p:to>
                                    </p:set>
                                    <p:animEffect transition="in" filter="wipe(up)">
                                      <p:cBhvr>
                                        <p:cTn id="197" dur="500"/>
                                        <p:tgtEl>
                                          <p:spTgt spid="7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0"/>
                                        </p:tgtEl>
                                        <p:attrNameLst>
                                          <p:attrName>style.visibility</p:attrName>
                                        </p:attrNameLst>
                                      </p:cBhvr>
                                      <p:to>
                                        <p:strVal val="visible"/>
                                      </p:to>
                                    </p:set>
                                    <p:animEffect transition="in" filter="fade">
                                      <p:cBhvr>
                                        <p:cTn id="202" dur="500"/>
                                        <p:tgtEl>
                                          <p:spTgt spid="80"/>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80"/>
                                        </p:tgtEl>
                                      </p:cBhvr>
                                    </p:animEffect>
                                    <p:set>
                                      <p:cBhvr>
                                        <p:cTn id="207" dur="1" fill="hold">
                                          <p:stCondLst>
                                            <p:cond delay="499"/>
                                          </p:stCondLst>
                                        </p:cTn>
                                        <p:tgtEl>
                                          <p:spTgt spid="80"/>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81"/>
                                        </p:tgtEl>
                                        <p:attrNameLst>
                                          <p:attrName>style.visibility</p:attrName>
                                        </p:attrNameLst>
                                      </p:cBhvr>
                                      <p:to>
                                        <p:strVal val="visible"/>
                                      </p:to>
                                    </p:set>
                                    <p:animEffect transition="in" filter="wipe(up)">
                                      <p:cBhvr>
                                        <p:cTn id="2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6" grpId="0"/>
      <p:bldP spid="7" grpId="0" animBg="1"/>
      <p:bldP spid="16" grpId="0"/>
      <p:bldP spid="17" grpId="0"/>
      <p:bldP spid="20" grpId="0"/>
      <p:bldP spid="45" grpId="0"/>
      <p:bldP spid="46" grpId="0"/>
      <p:bldP spid="47" grpId="0" animBg="1"/>
      <p:bldP spid="50" grpId="0"/>
      <p:bldP spid="54" grpId="0"/>
      <p:bldP spid="55" grpId="0"/>
      <p:bldP spid="56" grpId="0" animBg="1"/>
      <p:bldP spid="59" grpId="0"/>
      <p:bldP spid="63" grpId="0" animBg="1"/>
      <p:bldP spid="63" grpId="1" animBg="1"/>
      <p:bldP spid="64" grpId="0"/>
      <p:bldP spid="65" grpId="0"/>
      <p:bldP spid="66" grpId="0" animBg="1"/>
      <p:bldP spid="66" grpId="1" animBg="1"/>
      <p:bldP spid="67" grpId="0"/>
      <p:bldP spid="68" grpId="0"/>
      <p:bldP spid="69" grpId="0"/>
      <p:bldP spid="70" grpId="0" animBg="1"/>
      <p:bldP spid="70" grpId="1" animBg="1"/>
      <p:bldP spid="71" grpId="0"/>
      <p:bldP spid="72" grpId="0"/>
      <p:bldP spid="73" grpId="0" animBg="1"/>
      <p:bldP spid="73" grpId="1" animBg="1"/>
      <p:bldP spid="74" grpId="0"/>
      <p:bldP spid="75" grpId="0"/>
      <p:bldP spid="76" grpId="0"/>
      <p:bldP spid="77" grpId="0" animBg="1"/>
      <p:bldP spid="77" grpId="1" animBg="1"/>
      <p:bldP spid="78" grpId="0"/>
      <p:bldP spid="79" grpId="0"/>
      <p:bldP spid="80" grpId="0" animBg="1"/>
      <p:bldP spid="80" grpId="1" animBg="1"/>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Effect>
                      <a14:saturation sat="40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p:cNvGrpSpPr/>
          <p:nvPr/>
        </p:nvGrpSpPr>
        <p:grpSpPr>
          <a:xfrm>
            <a:off x="1135085" y="1072500"/>
            <a:ext cx="607544" cy="646331"/>
            <a:chOff x="759165" y="645780"/>
            <a:chExt cx="607544" cy="646331"/>
          </a:xfrm>
        </p:grpSpPr>
        <p:sp>
          <p:nvSpPr>
            <p:cNvPr id="11" name="Oval 10"/>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p:cNvSpPr txBox="1"/>
          <p:nvPr/>
        </p:nvSpPr>
        <p:spPr>
          <a:xfrm>
            <a:off x="1678710" y="1018544"/>
            <a:ext cx="4626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400" b="1" dirty="0" err="1">
                <a:solidFill>
                  <a:srgbClr val="FF5050"/>
                </a:solidFill>
                <a:latin typeface="Calibri" panose="020F0502020204030204" pitchFamily="34" charset="0"/>
                <a:cs typeface="Calibri" panose="020F0502020204030204" pitchFamily="34" charset="0"/>
              </a:rPr>
              <a:t>Đặt</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rồi</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a:fillRect/>
          </a:stretch>
        </p:blipFill>
        <p:spPr>
          <a:xfrm>
            <a:off x="1471919" y="0"/>
            <a:ext cx="4394654" cy="1318085"/>
          </a:xfrm>
          <a:prstGeom prst="rect">
            <a:avLst/>
          </a:prstGeom>
        </p:spPr>
      </p:pic>
      <p:pic>
        <p:nvPicPr>
          <p:cNvPr id="9" name="Picture 2"/>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a:fillRect/>
          </a:stretch>
        </p:blipFill>
        <p:spPr>
          <a:xfrm>
            <a:off x="6207419" y="-413799"/>
            <a:ext cx="4648250" cy="1476390"/>
          </a:xfrm>
          <a:prstGeom prst="rect">
            <a:avLst/>
          </a:prstGeom>
        </p:spPr>
      </p:pic>
      <p:pic>
        <p:nvPicPr>
          <p:cNvPr id="15" name="Picture 14"/>
          <p:cNvPicPr>
            <a:picLocks noChangeAspect="1"/>
          </p:cNvPicPr>
          <p:nvPr/>
        </p:nvPicPr>
        <p:blipFill>
          <a:blip r:embed="rId9"/>
          <a:stretch>
            <a:fillRect/>
          </a:stretch>
        </p:blipFill>
        <p:spPr>
          <a:xfrm>
            <a:off x="1552574" y="2243137"/>
            <a:ext cx="9023025" cy="12620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3.75E-6 3.7037E-7 L -3.7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D6F4FF"/>
              </a:solidFill>
              <a:effectLst/>
              <a:uLnTx/>
              <a:uFillTx/>
              <a:latin typeface="Calibri" panose="020F0502020204030204"/>
              <a:ea typeface="+mn-ea"/>
              <a:cs typeface="+mn-cs"/>
              <a:sym typeface="Arial" panose="020B0604020202020204"/>
            </a:endParaRPr>
          </a:p>
        </p:txBody>
      </p:sp>
      <p:sp>
        <p:nvSpPr>
          <p:cNvPr id="54" name="TextBox 53"/>
          <p:cNvSpPr txBox="1"/>
          <p:nvPr/>
        </p:nvSpPr>
        <p:spPr>
          <a:xfrm>
            <a:off x="4304416" y="261781"/>
            <a:ext cx="51551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6600" b="1" dirty="0">
                <a:solidFill>
                  <a:srgbClr val="3B2938"/>
                </a:solidFill>
                <a:latin typeface="Calibri" panose="020F0502020204030204"/>
                <a:cs typeface="Times New Roman" panose="02020603050405020304" pitchFamily="18" charset="0"/>
              </a:rPr>
              <a:t>31 504 x 3</a:t>
            </a:r>
            <a:endParaRPr kumimoji="0" lang="en-US" sz="6600" b="1" i="0" u="none" strike="noStrike" kern="1200" cap="none" spc="0" normalizeH="0" baseline="0" noProof="0" dirty="0">
              <a:ln>
                <a:noFill/>
              </a:ln>
              <a:solidFill>
                <a:srgbClr val="3B2938"/>
              </a:solidFill>
              <a:effectLst/>
              <a:uLnTx/>
              <a:uFillTx/>
              <a:latin typeface="Calibri" panose="020F0502020204030204"/>
              <a:cs typeface="Times New Roman" panose="02020603050405020304" pitchFamily="18" charset="0"/>
            </a:endParaRPr>
          </a:p>
        </p:txBody>
      </p:sp>
      <p:pic>
        <p:nvPicPr>
          <p:cNvPr id="55"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a:fillRect/>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4220045" y="1630895"/>
            <a:ext cx="40952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31 504</a:t>
            </a:r>
          </a:p>
        </p:txBody>
      </p:sp>
      <p:sp>
        <p:nvSpPr>
          <p:cNvPr id="57" name="TextBox 56"/>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 3</a:t>
            </a:r>
          </a:p>
        </p:txBody>
      </p:sp>
      <p:sp>
        <p:nvSpPr>
          <p:cNvPr id="58" name="Rectangle 57"/>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2</a:t>
            </a:r>
          </a:p>
        </p:txBody>
      </p:sp>
      <p:sp>
        <p:nvSpPr>
          <p:cNvPr id="60" name="TextBox 59"/>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1</a:t>
            </a:r>
          </a:p>
        </p:txBody>
      </p:sp>
      <p:sp>
        <p:nvSpPr>
          <p:cNvPr id="62" name="TextBox 61"/>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Calibri" panose="020F0502020204030204"/>
                <a:ea typeface="+mn-ea"/>
                <a:cs typeface="+mn-cs"/>
              </a:rPr>
              <a:t>x</a:t>
            </a:r>
          </a:p>
        </p:txBody>
      </p:sp>
      <p:sp>
        <p:nvSpPr>
          <p:cNvPr id="8" name="Oval 7"/>
          <p:cNvSpPr/>
          <p:nvPr/>
        </p:nvSpPr>
        <p:spPr>
          <a:xfrm>
            <a:off x="652421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D6F4FF"/>
              </a:solidFill>
              <a:effectLst/>
              <a:uLnTx/>
              <a:uFillTx/>
              <a:latin typeface="Calibri" panose="020F0502020204030204"/>
              <a:ea typeface="+mn-ea"/>
              <a:cs typeface="+mn-cs"/>
            </a:endParaRPr>
          </a:p>
        </p:txBody>
      </p:sp>
      <p:sp>
        <p:nvSpPr>
          <p:cNvPr id="89" name="TextBox 88"/>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5</a:t>
            </a:r>
          </a:p>
        </p:txBody>
      </p:sp>
      <p:sp>
        <p:nvSpPr>
          <p:cNvPr id="99" name="TextBox 98"/>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4</a:t>
            </a:r>
          </a:p>
        </p:txBody>
      </p:sp>
      <p:sp>
        <p:nvSpPr>
          <p:cNvPr id="3" name="Oval 2"/>
          <p:cNvSpPr/>
          <p:nvPr/>
        </p:nvSpPr>
        <p:spPr>
          <a:xfrm>
            <a:off x="5047836"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D6F4FF"/>
              </a:solidFill>
              <a:effectLst/>
              <a:uLnTx/>
              <a:uFillTx/>
              <a:latin typeface="Calibri" panose="020F0502020204030204"/>
              <a:ea typeface="+mn-ea"/>
              <a:cs typeface="+mn-cs"/>
            </a:endParaRPr>
          </a:p>
        </p:txBody>
      </p:sp>
      <p:sp>
        <p:nvSpPr>
          <p:cNvPr id="4" name="TextBox 3"/>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9</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wipe(up)">
                                      <p:cBhvr>
                                        <p:cTn id="80" dur="500"/>
                                        <p:tgtEl>
                                          <p:spTgt spid="9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D6F4FF"/>
              </a:solidFill>
              <a:effectLst/>
              <a:uLnTx/>
              <a:uFillTx/>
              <a:latin typeface="Calibri" panose="020F0502020204030204"/>
              <a:ea typeface="+mn-ea"/>
              <a:cs typeface="+mn-cs"/>
              <a:sym typeface="Arial" panose="020B0604020202020204"/>
            </a:endParaRPr>
          </a:p>
        </p:txBody>
      </p:sp>
      <p:sp>
        <p:nvSpPr>
          <p:cNvPr id="54" name="TextBox 53"/>
          <p:cNvSpPr txBox="1"/>
          <p:nvPr/>
        </p:nvSpPr>
        <p:spPr>
          <a:xfrm>
            <a:off x="4304416" y="261781"/>
            <a:ext cx="5155151" cy="1107996"/>
          </a:xfrm>
          <a:prstGeom prst="rect">
            <a:avLst/>
          </a:prstGeom>
          <a:noFill/>
        </p:spPr>
        <p:txBody>
          <a:bodyPr wrap="square" rtlCol="0">
            <a:spAutoFit/>
          </a:bodyPr>
          <a:lstStyle/>
          <a:p>
            <a:pPr lvl="0">
              <a:defRPr/>
            </a:pPr>
            <a:r>
              <a:rPr lang="en-US" sz="6600" b="1" dirty="0">
                <a:solidFill>
                  <a:srgbClr val="3B2938"/>
                </a:solidFill>
                <a:cs typeface="Times New Roman" panose="02020603050405020304" pitchFamily="18" charset="0"/>
              </a:rPr>
              <a:t>23 162 x 4</a:t>
            </a:r>
          </a:p>
        </p:txBody>
      </p:sp>
      <p:pic>
        <p:nvPicPr>
          <p:cNvPr id="55"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a:fillRect/>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4220045" y="1630895"/>
            <a:ext cx="4095280" cy="1323439"/>
          </a:xfrm>
          <a:prstGeom prst="rect">
            <a:avLst/>
          </a:prstGeom>
          <a:noFill/>
        </p:spPr>
        <p:txBody>
          <a:bodyPr wrap="square" rtlCol="0">
            <a:spAutoFit/>
          </a:bodyPr>
          <a:lstStyle/>
          <a:p>
            <a:pPr lvl="0">
              <a:defRPr/>
            </a:pPr>
            <a:r>
              <a:rPr lang="en-US" sz="8000" spc="600" dirty="0">
                <a:solidFill>
                  <a:prstClr val="white"/>
                </a:solidFill>
              </a:rPr>
              <a:t>23 162 </a:t>
            </a:r>
            <a:endPar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endParaRPr>
          </a:p>
        </p:txBody>
      </p:sp>
      <p:sp>
        <p:nvSpPr>
          <p:cNvPr id="57" name="TextBox 56"/>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 4</a:t>
            </a:r>
          </a:p>
        </p:txBody>
      </p:sp>
      <p:sp>
        <p:nvSpPr>
          <p:cNvPr id="58" name="Rectangle 57"/>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8</a:t>
            </a:r>
          </a:p>
        </p:txBody>
      </p:sp>
      <p:sp>
        <p:nvSpPr>
          <p:cNvPr id="60" name="TextBox 59"/>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4</a:t>
            </a:r>
          </a:p>
        </p:txBody>
      </p:sp>
      <p:sp>
        <p:nvSpPr>
          <p:cNvPr id="62" name="TextBox 61"/>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Calibri" panose="020F0502020204030204"/>
                <a:ea typeface="+mn-ea"/>
                <a:cs typeface="+mn-cs"/>
              </a:rPr>
              <a:t>x</a:t>
            </a:r>
          </a:p>
        </p:txBody>
      </p:sp>
      <p:sp>
        <p:nvSpPr>
          <p:cNvPr id="8" name="Oval 7"/>
          <p:cNvSpPr/>
          <p:nvPr/>
        </p:nvSpPr>
        <p:spPr>
          <a:xfrm>
            <a:off x="5924136" y="27705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D6F4FF"/>
              </a:solidFill>
              <a:effectLst/>
              <a:uLnTx/>
              <a:uFillTx/>
              <a:latin typeface="Calibri" panose="020F0502020204030204"/>
              <a:ea typeface="+mn-ea"/>
              <a:cs typeface="+mn-cs"/>
            </a:endParaRPr>
          </a:p>
        </p:txBody>
      </p:sp>
      <p:sp>
        <p:nvSpPr>
          <p:cNvPr id="89" name="TextBox 88"/>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6</a:t>
            </a:r>
          </a:p>
        </p:txBody>
      </p:sp>
      <p:sp>
        <p:nvSpPr>
          <p:cNvPr id="99" name="TextBox 98"/>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2</a:t>
            </a:r>
          </a:p>
        </p:txBody>
      </p:sp>
      <p:sp>
        <p:nvSpPr>
          <p:cNvPr id="3" name="Oval 2"/>
          <p:cNvSpPr/>
          <p:nvPr/>
        </p:nvSpPr>
        <p:spPr>
          <a:xfrm>
            <a:off x="4457286" y="27514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D6F4FF"/>
              </a:solidFill>
              <a:effectLst/>
              <a:uLnTx/>
              <a:uFillTx/>
              <a:latin typeface="Calibri" panose="020F0502020204030204"/>
              <a:ea typeface="+mn-ea"/>
              <a:cs typeface="+mn-cs"/>
            </a:endParaRPr>
          </a:p>
        </p:txBody>
      </p:sp>
      <p:sp>
        <p:nvSpPr>
          <p:cNvPr id="4" name="TextBox 3"/>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600" normalizeH="0" baseline="0" noProof="0" dirty="0">
                <a:ln>
                  <a:noFill/>
                </a:ln>
                <a:solidFill>
                  <a:prstClr val="white"/>
                </a:solidFill>
                <a:effectLst/>
                <a:uLnTx/>
                <a:uFillTx/>
                <a:latin typeface="Calibri" panose="020F0502020204030204"/>
                <a:ea typeface="+mn-ea"/>
                <a:cs typeface="+mn-cs"/>
              </a:rPr>
              <a:t>9</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Effect>
                      <a14:saturation sat="40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p:cNvGrpSpPr/>
          <p:nvPr/>
        </p:nvGrpSpPr>
        <p:grpSpPr>
          <a:xfrm>
            <a:off x="1135085" y="1072500"/>
            <a:ext cx="607544" cy="646331"/>
            <a:chOff x="759165" y="645780"/>
            <a:chExt cx="607544" cy="646331"/>
          </a:xfrm>
        </p:grpSpPr>
        <p:sp>
          <p:nvSpPr>
            <p:cNvPr id="11" name="Oval 10"/>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p:cNvSpPr txBox="1"/>
          <p:nvPr/>
        </p:nvSpPr>
        <p:spPr>
          <a:xfrm>
            <a:off x="1678710" y="1018544"/>
            <a:ext cx="9465540" cy="1569660"/>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Mỗi lần người ta chuyển 15 250 kg thóc vào kho. Hỏi sau 3 lần chuyển như vậy, người ta chuyển được bao nhiêu ki-lô-gam thóc vào kho?</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a:fillRect/>
          </a:stretch>
        </p:blipFill>
        <p:spPr>
          <a:xfrm>
            <a:off x="1471919" y="0"/>
            <a:ext cx="4394654" cy="1318085"/>
          </a:xfrm>
          <a:prstGeom prst="rect">
            <a:avLst/>
          </a:prstGeom>
        </p:spPr>
      </p:pic>
      <p:pic>
        <p:nvPicPr>
          <p:cNvPr id="9" name="Picture 2"/>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a:fillRect/>
          </a:stretch>
        </p:blipFill>
        <p:spPr>
          <a:xfrm>
            <a:off x="6207419" y="-413799"/>
            <a:ext cx="4648250" cy="1476390"/>
          </a:xfrm>
          <a:prstGeom prst="rect">
            <a:avLst/>
          </a:prstGeom>
        </p:spPr>
      </p:pic>
      <p:cxnSp>
        <p:nvCxnSpPr>
          <p:cNvPr id="4" name="Straight Connector 3"/>
          <p:cNvCxnSpPr/>
          <p:nvPr/>
        </p:nvCxnSpPr>
        <p:spPr>
          <a:xfrm>
            <a:off x="1800225" y="1495425"/>
            <a:ext cx="1171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924425" y="1514475"/>
            <a:ext cx="3867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771650" y="2019300"/>
            <a:ext cx="1562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086725" y="2009775"/>
            <a:ext cx="2933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90700" y="2524125"/>
            <a:ext cx="342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238250" y="3162300"/>
            <a:ext cx="8496300" cy="1753235"/>
          </a:xfrm>
          <a:prstGeom prst="rect">
            <a:avLst/>
          </a:prstGeom>
          <a:noFill/>
        </p:spPr>
        <p:txBody>
          <a:bodyPr wrap="square" rtlCol="0">
            <a:spAutoFit/>
          </a:bodyPr>
          <a:lstStyle/>
          <a:p>
            <a:pPr algn="ctr"/>
            <a:r>
              <a:rPr lang="en-US" altLang="vi-VN"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gười ta chuyển được số ki-lô-gam thóc là: </a:t>
            </a:r>
          </a:p>
          <a:p>
            <a:pPr algn="ctr"/>
            <a:r>
              <a:rPr lang="vi-VN" sz="3600" b="1" dirty="0">
                <a:solidFill>
                  <a:srgbClr val="FF0000"/>
                </a:solidFill>
                <a:latin typeface="Calibri" panose="020F0502020204030204" pitchFamily="34" charset="0"/>
                <a:cs typeface="Calibri" panose="020F0502020204030204" pitchFamily="34" charset="0"/>
              </a:rPr>
              <a:t>15 250 x 3 = 45 750 (kg)</a:t>
            </a:r>
          </a:p>
          <a:p>
            <a:pPr algn="r"/>
            <a:r>
              <a:rPr lang="vi-VN" sz="3600" b="1" dirty="0">
                <a:solidFill>
                  <a:srgbClr val="FF0000"/>
                </a:solidFill>
                <a:latin typeface="Calibri" panose="020F0502020204030204" pitchFamily="34" charset="0"/>
                <a:cs typeface="Calibri" panose="020F0502020204030204" pitchFamily="34" charset="0"/>
              </a:rPr>
              <a:t>Đáp số: 45 750 kg thóc</a:t>
            </a:r>
            <a:endParaRPr lang="en-US" sz="36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1.25E-6 -2.96296E-6 L -1.2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wipe(down)">
                                      <p:cBhvr>
                                        <p:cTn id="56" dur="500"/>
                                        <p:tgtEl>
                                          <p:spTgt spid="2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4">
                                            <p:txEl>
                                              <p:pRg st="1" end="1"/>
                                            </p:txEl>
                                          </p:spTgt>
                                        </p:tgtEl>
                                        <p:attrNameLst>
                                          <p:attrName>style.visibility</p:attrName>
                                        </p:attrNameLst>
                                      </p:cBhvr>
                                      <p:to>
                                        <p:strVal val="visible"/>
                                      </p:to>
                                    </p:set>
                                    <p:animEffect transition="in" filter="wipe(down)">
                                      <p:cBhvr>
                                        <p:cTn id="61" dur="500"/>
                                        <p:tgtEl>
                                          <p:spTgt spid="2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4">
                                            <p:txEl>
                                              <p:pRg st="2" end="2"/>
                                            </p:txEl>
                                          </p:spTgt>
                                        </p:tgtEl>
                                        <p:attrNameLst>
                                          <p:attrName>style.visibility</p:attrName>
                                        </p:attrNameLst>
                                      </p:cBhvr>
                                      <p:to>
                                        <p:strVal val="visible"/>
                                      </p:to>
                                    </p:set>
                                    <p:animEffect transition="in" filter="wipe(down)">
                                      <p:cBhvr>
                                        <p:cTn id="66"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p:cNvPicPr>
            <a:picLocks noChangeAspect="1"/>
          </p:cNvPicPr>
          <p:nvPr/>
        </p:nvPicPr>
        <p:blipFill>
          <a:blip r:embed="rId5"/>
          <a:stretch>
            <a:fillRect/>
          </a:stretch>
        </p:blipFill>
        <p:spPr>
          <a:xfrm>
            <a:off x="1168763" y="472440"/>
            <a:ext cx="9854473" cy="6294120"/>
          </a:xfrm>
          <a:prstGeom prst="rect">
            <a:avLst/>
          </a:prstGeom>
        </p:spPr>
      </p:pic>
      <p:grpSp>
        <p:nvGrpSpPr>
          <p:cNvPr id="7" name="Group 6"/>
          <p:cNvGrpSpPr/>
          <p:nvPr/>
        </p:nvGrpSpPr>
        <p:grpSpPr>
          <a:xfrm>
            <a:off x="5350715" y="951044"/>
            <a:ext cx="2383576" cy="859572"/>
            <a:chOff x="3837008" y="330509"/>
            <a:chExt cx="1960217" cy="859572"/>
          </a:xfrm>
        </p:grpSpPr>
        <p:sp>
          <p:nvSpPr>
            <p:cNvPr id="8" name="TextBox 7"/>
            <p:cNvSpPr txBox="1"/>
            <p:nvPr/>
          </p:nvSpPr>
          <p:spPr>
            <a:xfrm>
              <a:off x="3837008" y="359084"/>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ea typeface="+mn-ea"/>
                <a:cs typeface="+mn-cs"/>
              </a:endParaRPr>
            </a:p>
          </p:txBody>
        </p:sp>
        <p:sp>
          <p:nvSpPr>
            <p:cNvPr id="9" name="TextBox 8"/>
            <p:cNvSpPr txBox="1"/>
            <p:nvPr/>
          </p:nvSpPr>
          <p:spPr>
            <a:xfrm>
              <a:off x="3841103" y="330509"/>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white"/>
                  </a:solidFill>
                  <a:effectLst/>
                  <a:uLnTx/>
                  <a:uFillTx/>
                  <a:ea typeface="+mn-ea"/>
                  <a:cs typeface="+mn-cs"/>
                </a:rPr>
                <a:t>Dặn</a:t>
              </a:r>
              <a:r>
                <a:rPr kumimoji="0" lang="en-US" sz="4800" b="0" i="0" u="none" strike="noStrike" kern="1200" cap="none" spc="0" normalizeH="0" baseline="0" noProof="0" dirty="0">
                  <a:ln>
                    <a:noFill/>
                  </a:ln>
                  <a:solidFill>
                    <a:prstClr val="white"/>
                  </a:solidFill>
                  <a:effectLst/>
                  <a:uLnTx/>
                  <a:uFillTx/>
                  <a:ea typeface="+mn-ea"/>
                  <a:cs typeface="+mn-cs"/>
                </a:rPr>
                <a:t> </a:t>
              </a:r>
              <a:r>
                <a:rPr kumimoji="0" lang="en-US" sz="4800" b="0" i="0" u="none" strike="noStrike" kern="1200" cap="none" spc="0" normalizeH="0" baseline="0" noProof="0" dirty="0" err="1">
                  <a:ln>
                    <a:noFill/>
                  </a:ln>
                  <a:solidFill>
                    <a:prstClr val="white"/>
                  </a:solidFill>
                  <a:effectLst/>
                  <a:uLnTx/>
                  <a:uFillTx/>
                  <a:ea typeface="+mn-ea"/>
                  <a:cs typeface="+mn-cs"/>
                </a:rPr>
                <a:t>dò</a:t>
              </a:r>
              <a:endParaRPr kumimoji="0" lang="vi-VN" sz="4800" b="0" i="0" u="none" strike="noStrike" kern="1200" cap="none" spc="0" normalizeH="0" baseline="0" noProof="0" dirty="0">
                <a:ln>
                  <a:noFill/>
                </a:ln>
                <a:solidFill>
                  <a:prstClr val="white"/>
                </a:solidFill>
                <a:effectLst/>
                <a:uLnTx/>
                <a:uFillTx/>
                <a:ea typeface="+mn-ea"/>
                <a:cs typeface="+mn-cs"/>
              </a:endParaRPr>
            </a:p>
          </p:txBody>
        </p:sp>
      </p:grpSp>
      <p:sp>
        <p:nvSpPr>
          <p:cNvPr id="10" name="Rectangle: Rounded Corners 9"/>
          <p:cNvSpPr/>
          <p:nvPr/>
        </p:nvSpPr>
        <p:spPr>
          <a:xfrm>
            <a:off x="3426350" y="1907136"/>
            <a:ext cx="5167849" cy="2055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Về</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thực</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hiện</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đặt</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tính</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và</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tính</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nhân</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số</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có</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năm</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chữ</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số</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với</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số</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có</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một</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chữ</a:t>
            </a:r>
            <a:r>
              <a:rPr kumimoji="0" lang="en-US" sz="3600" b="0" i="1"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ea typeface="+mn-ea"/>
                <a:cs typeface="Arial" panose="020B0604020202020204" pitchFamily="34" charset="0"/>
              </a:rPr>
              <a:t>số</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grpSp>
        <p:nvGrpSpPr>
          <p:cNvPr id="14" name="Group 13"/>
          <p:cNvGrpSpPr/>
          <p:nvPr/>
        </p:nvGrpSpPr>
        <p:grpSpPr>
          <a:xfrm>
            <a:off x="284479" y="3429000"/>
            <a:ext cx="2526552" cy="3382013"/>
            <a:chOff x="4837666" y="1863018"/>
            <a:chExt cx="2526552" cy="3382013"/>
          </a:xfrm>
        </p:grpSpPr>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16"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a:fillRect/>
          </a:stretch>
        </p:blipFill>
        <p:spPr>
          <a:xfrm>
            <a:off x="1471919" y="0"/>
            <a:ext cx="4394654" cy="1318085"/>
          </a:xfrm>
          <a:prstGeom prst="rect">
            <a:avLst/>
          </a:prstGeom>
        </p:spPr>
      </p:pic>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519" y="5949652"/>
            <a:ext cx="12192000" cy="2024016"/>
          </a:xfrm>
          <a:prstGeom prst="rect">
            <a:avLst/>
          </a:prstGeom>
        </p:spPr>
      </p:pic>
      <p:pic>
        <p:nvPicPr>
          <p:cNvPr id="26"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a:fillRect/>
          </a:stretch>
        </p:blipFill>
        <p:spPr>
          <a:xfrm>
            <a:off x="6207419" y="-413799"/>
            <a:ext cx="4648250" cy="1476390"/>
          </a:xfrm>
          <a:prstGeom prst="rect">
            <a:avLst/>
          </a:prstGeom>
        </p:spPr>
      </p:pic>
      <p:pic>
        <p:nvPicPr>
          <p:cNvPr id="7" name="Picture 6"/>
          <p:cNvPicPr>
            <a:picLocks noChangeAspect="1"/>
          </p:cNvPicPr>
          <p:nvPr/>
        </p:nvPicPr>
        <p:blipFill>
          <a:blip r:embed="rId7"/>
          <a:stretch>
            <a:fillRect/>
          </a:stretch>
        </p:blipFill>
        <p:spPr>
          <a:xfrm flipH="1">
            <a:off x="7199525" y="2957171"/>
            <a:ext cx="2347393" cy="2694711"/>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231680" y="746339"/>
            <a:ext cx="2101161" cy="5138709"/>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flipH="1">
            <a:off x="9933000" y="513173"/>
            <a:ext cx="2101161" cy="5138709"/>
          </a:xfrm>
          <a:prstGeom prst="rect">
            <a:avLst/>
          </a:prstGeom>
        </p:spPr>
      </p:pic>
      <p:grpSp>
        <p:nvGrpSpPr>
          <p:cNvPr id="17" name="Group 16"/>
          <p:cNvGrpSpPr/>
          <p:nvPr/>
        </p:nvGrpSpPr>
        <p:grpSpPr>
          <a:xfrm>
            <a:off x="3294545" y="3223021"/>
            <a:ext cx="1932625" cy="2519731"/>
            <a:chOff x="1911626" y="1762337"/>
            <a:chExt cx="2743438" cy="3576859"/>
          </a:xfrm>
        </p:grpSpPr>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1911626" y="2187291"/>
              <a:ext cx="2743438" cy="3151905"/>
            </a:xfrm>
            <a:prstGeom prst="rect">
              <a:avLst/>
            </a:prstGeom>
          </p:spPr>
        </p:pic>
        <p:pic>
          <p:nvPicPr>
            <p:cNvPr id="2052"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97007" y="1762337"/>
              <a:ext cx="1071431" cy="1071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5462665" y="3315693"/>
            <a:ext cx="1779838" cy="2819320"/>
            <a:chOff x="5462665" y="3315693"/>
            <a:chExt cx="1779838" cy="2819320"/>
          </a:xfrm>
        </p:grpSpPr>
        <p:grpSp>
          <p:nvGrpSpPr>
            <p:cNvPr id="18" name="Group 17"/>
            <p:cNvGrpSpPr/>
            <p:nvPr/>
          </p:nvGrpSpPr>
          <p:grpSpPr>
            <a:xfrm>
              <a:off x="5462665" y="3315693"/>
              <a:ext cx="1779838" cy="2382471"/>
              <a:chOff x="4837666" y="1863018"/>
              <a:chExt cx="2526552" cy="3382013"/>
            </a:xfrm>
          </p:grpSpPr>
          <p:pic>
            <p:nvPicPr>
              <p:cNvPr id="28" name="Picture 27"/>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2054" name="Picture 6"/>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18">
              <a:extLst>
                <a:ext uri="{BEBA8EAE-BF5A-486C-A8C5-ECC9F3942E4B}">
                  <a14:imgProps xmlns:a14="http://schemas.microsoft.com/office/drawing/2010/main">
                    <a14:imgLayer r:embed="rId19">
                      <a14:imgEffect>
                        <a14:brightnessContrast contrast="40000"/>
                      </a14:imgEffect>
                    </a14:imgLayer>
                  </a14:imgProps>
                </a:ext>
              </a:extLst>
            </a:blip>
            <a:stretch>
              <a:fillRect/>
            </a:stretch>
          </p:blipFill>
          <p:spPr>
            <a:xfrm>
              <a:off x="5761017" y="5074217"/>
              <a:ext cx="1047623" cy="1060796"/>
            </a:xfrm>
            <a:prstGeom prst="rect">
              <a:avLst/>
            </a:prstGeom>
          </p:spPr>
        </p:pic>
      </p:grpSp>
      <p:pic>
        <p:nvPicPr>
          <p:cNvPr id="8" name="Picture 7"/>
          <p:cNvPicPr>
            <a:picLocks noChangeAspect="1"/>
          </p:cNvPicPr>
          <p:nvPr/>
        </p:nvPicPr>
        <p:blipFill>
          <a:blip r:embed="rId20"/>
          <a:stretch>
            <a:fillRect/>
          </a:stretch>
        </p:blipFill>
        <p:spPr>
          <a:xfrm>
            <a:off x="2055896" y="1874825"/>
            <a:ext cx="8327858" cy="1755800"/>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14:presetBounceEnd="6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60000">
                                          <p:cBhvr additive="base">
                                            <p:cTn id="14"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0-#ppt_w/2"/>
                                              </p:val>
                                            </p:tav>
                                            <p:tav tm="100000">
                                              <p:val>
                                                <p:strVal val="#ppt_x"/>
                                              </p:val>
                                            </p:tav>
                                          </p:tavLst>
                                        </p:anim>
                                        <p:anim calcmode="lin" valueType="num">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3676" y="949539"/>
            <a:ext cx="2101161" cy="5138709"/>
          </a:xfrm>
          <a:prstGeom prst="rect">
            <a:avLst/>
          </a:prstGeom>
        </p:spPr>
      </p:pic>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sp>
        <p:nvSpPr>
          <p:cNvPr id="11" name="Rectangle: Rounded Corners 10"/>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p:cNvSpPr txBox="1"/>
          <p:nvPr/>
        </p:nvSpPr>
        <p:spPr>
          <a:xfrm>
            <a:off x="828675" y="1330783"/>
            <a:ext cx="10630065" cy="463203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Nhận biết và thực hiện được phép nhân số có năm chữ số với số có một chữ số (không nhớ hoặc có nhớ không quá 2 lượt và không liên tiếp). </a:t>
            </a:r>
          </a:p>
          <a:p>
            <a:pPr marL="0" marR="0" lvl="0" indent="0" algn="just" defTabSz="914400" rtl="0" eaLnBrk="1" fontAlgn="base" latinLnBrk="0" hangingPunct="1">
              <a:lnSpc>
                <a:spcPct val="100000"/>
              </a:lnSpc>
              <a:spcBef>
                <a:spcPts val="0"/>
              </a:spcBef>
              <a:spcAft>
                <a:spcPts val="600"/>
              </a:spcAft>
              <a:buClrTx/>
              <a:buSzTx/>
              <a:buFontTx/>
              <a:buNone/>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Thực hiện được tính nhẩm trong trường hợp đơn giản.</a:t>
            </a:r>
          </a:p>
          <a:p>
            <a:pPr marL="0" marR="0" lvl="0" indent="0" algn="just" defTabSz="914400" rtl="0" eaLnBrk="1" fontAlgn="base" latinLnBrk="0" hangingPunct="1">
              <a:lnSpc>
                <a:spcPct val="100000"/>
              </a:lnSpc>
              <a:spcBef>
                <a:spcPts val="0"/>
              </a:spcBef>
              <a:spcAft>
                <a:spcPts val="600"/>
              </a:spcAft>
              <a:buClrTx/>
              <a:buSzTx/>
              <a:buFontTx/>
              <a:buNone/>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Vận dụng thực hành vào giải một số bài tập, bài toán có lời văn (2 bước tính) liên quan đến phép nhân số có năm chữ số với số có một chữ số.</a:t>
            </a:r>
          </a:p>
          <a:p>
            <a:pPr marL="0" marR="0" lvl="0" indent="0" algn="just" defTabSz="914400" rtl="0" eaLnBrk="1" fontAlgn="base" latinLnBrk="0" hangingPunct="1">
              <a:lnSpc>
                <a:spcPct val="100000"/>
              </a:lnSpc>
              <a:spcBef>
                <a:spcPts val="0"/>
              </a:spcBef>
              <a:spcAft>
                <a:spcPts val="600"/>
              </a:spcAft>
              <a:buClrTx/>
              <a:buSzTx/>
              <a:buFontTx/>
              <a:buNone/>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Thông qua hoạt động khám phá vận dụng giải một số bài tập, bài toán có tính huống thực tế (liên quan đến phép nhân số có năm chữ số với số có một chữ số)</a:t>
            </a:r>
          </a:p>
        </p:txBody>
      </p:sp>
      <p:pic>
        <p:nvPicPr>
          <p:cNvPr id="24" name="Picture 2"/>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a:fillRect/>
          </a:stretch>
        </p:blipFill>
        <p:spPr>
          <a:xfrm rot="20626105">
            <a:off x="-484978" y="225613"/>
            <a:ext cx="3481118" cy="1044089"/>
          </a:xfrm>
          <a:prstGeom prst="rect">
            <a:avLst/>
          </a:prstGeom>
        </p:spPr>
      </p:pic>
      <p:pic>
        <p:nvPicPr>
          <p:cNvPr id="26" name="Picture 2"/>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a:fillRect/>
          </a:stretch>
        </p:blipFill>
        <p:spPr>
          <a:xfrm rot="614465">
            <a:off x="8493768" y="17159"/>
            <a:ext cx="3681998" cy="1169486"/>
          </a:xfrm>
          <a:prstGeom prst="rect">
            <a:avLst/>
          </a:prstGeom>
        </p:spPr>
      </p:pic>
      <p:sp>
        <p:nvSpPr>
          <p:cNvPr id="2" name="TextBox 1"/>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chemeClr val="accent2"/>
                  </a:solidFill>
                  <a:prstDash val="solid"/>
                </a:ln>
                <a:solidFill>
                  <a:srgbClr val="FF0000"/>
                </a:solidFill>
              </a:rPr>
              <a:t>Yêu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cần</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đạt</a:t>
            </a:r>
            <a:endParaRPr lang="en-US" sz="4000" b="1" dirty="0">
              <a:ln w="22225">
                <a:solidFill>
                  <a:schemeClr val="accent2"/>
                </a:solidFill>
                <a:prstDash val="solid"/>
              </a:ln>
              <a:solidFill>
                <a:srgbClr val="FF0000"/>
              </a:solidFill>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12192000" cy="6858000"/>
            <a:chOff x="0" y="0"/>
            <a:chExt cx="12192000" cy="6858000"/>
          </a:xfrm>
        </p:grpSpPr>
        <p:pic>
          <p:nvPicPr>
            <p:cNvPr id="14" name="Picture 13"/>
            <p:cNvPicPr>
              <a:picLocks noChangeAspect="1"/>
            </p:cNvPicPr>
            <p:nvPr/>
          </p:nvPicPr>
          <p:blipFill>
            <a:blip r:embed="rId2"/>
            <a:stretch>
              <a:fillRect/>
            </a:stretch>
          </p:blipFill>
          <p:spPr>
            <a:xfrm>
              <a:off x="0" y="0"/>
              <a:ext cx="12192000" cy="6858000"/>
            </a:xfrm>
            <a:prstGeom prst="rect">
              <a:avLst/>
            </a:prstGeom>
          </p:spPr>
        </p:pic>
        <p:pic>
          <p:nvPicPr>
            <p:cNvPr id="15" name="Picture 14"/>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a:fillRect/>
          </a:stretch>
        </p:blipFill>
        <p:spPr>
          <a:xfrm>
            <a:off x="-256522" y="5392785"/>
            <a:ext cx="7029993" cy="2024016"/>
          </a:xfrm>
          <a:prstGeom prst="rect">
            <a:avLst/>
          </a:prstGeom>
        </p:spPr>
      </p:pic>
      <p:pic>
        <p:nvPicPr>
          <p:cNvPr id="5" name="Picture 4"/>
          <p:cNvPicPr>
            <a:picLocks noChangeAspect="1"/>
          </p:cNvPicPr>
          <p:nvPr/>
        </p:nvPicPr>
        <p:blipFill>
          <a:blip r:embed="rId9"/>
          <a:stretch>
            <a:fillRect/>
          </a:stretch>
        </p:blipFill>
        <p:spPr>
          <a:xfrm>
            <a:off x="1373384" y="986089"/>
            <a:ext cx="4694327" cy="317629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t1s.io-Ngày mới đến rồi _ Chun Chin _ Nhạc thiếu nhi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12192000" cy="6858000"/>
            <a:chOff x="0" y="0"/>
            <a:chExt cx="12192000" cy="6858000"/>
          </a:xfrm>
        </p:grpSpPr>
        <p:pic>
          <p:nvPicPr>
            <p:cNvPr id="14" name="Picture 13"/>
            <p:cNvPicPr>
              <a:picLocks noChangeAspect="1"/>
            </p:cNvPicPr>
            <p:nvPr/>
          </p:nvPicPr>
          <p:blipFill>
            <a:blip r:embed="rId2"/>
            <a:stretch>
              <a:fillRect/>
            </a:stretch>
          </p:blipFill>
          <p:spPr>
            <a:xfrm>
              <a:off x="0" y="0"/>
              <a:ext cx="12192000" cy="6858000"/>
            </a:xfrm>
            <a:prstGeom prst="rect">
              <a:avLst/>
            </a:prstGeom>
          </p:spPr>
        </p:pic>
        <p:pic>
          <p:nvPicPr>
            <p:cNvPr id="15" name="Picture 14"/>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a:fillRect/>
          </a:stretch>
        </p:blipFill>
        <p:spPr>
          <a:xfrm>
            <a:off x="-256522" y="5392785"/>
            <a:ext cx="7029993" cy="2024016"/>
          </a:xfrm>
          <a:prstGeom prst="rect">
            <a:avLst/>
          </a:prstGeom>
        </p:spPr>
      </p:pic>
      <p:pic>
        <p:nvPicPr>
          <p:cNvPr id="2" name="Picture 1"/>
          <p:cNvPicPr>
            <a:picLocks noChangeAspect="1"/>
          </p:cNvPicPr>
          <p:nvPr/>
        </p:nvPicPr>
        <p:blipFill>
          <a:blip r:embed="rId9"/>
          <a:stretch>
            <a:fillRect/>
          </a:stretch>
        </p:blipFill>
        <p:spPr>
          <a:xfrm>
            <a:off x="965690" y="1551776"/>
            <a:ext cx="5986791" cy="124978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87017" y="2270699"/>
            <a:ext cx="11179303" cy="2838013"/>
          </a:xfrm>
          <a:prstGeom prst="rect">
            <a:avLst/>
          </a:prstGeom>
        </p:spPr>
      </p:pic>
      <p:pic>
        <p:nvPicPr>
          <p:cNvPr id="29" name="Picture 28"/>
          <p:cNvPicPr>
            <a:picLocks noChangeAspect="1"/>
          </p:cNvPicPr>
          <p:nvPr/>
        </p:nvPicPr>
        <p:blipFill>
          <a:blip r:embed="rId5"/>
          <a:stretch>
            <a:fillRect/>
          </a:stretch>
        </p:blipFill>
        <p:spPr>
          <a:xfrm>
            <a:off x="1046093" y="507516"/>
            <a:ext cx="1714500" cy="600075"/>
          </a:xfrm>
          <a:prstGeom prst="rect">
            <a:avLst/>
          </a:prstGeom>
        </p:spPr>
      </p:pic>
      <p:sp>
        <p:nvSpPr>
          <p:cNvPr id="30" name="Speech Bubble: Rectangle with Corners Rounded 29"/>
          <p:cNvSpPr/>
          <p:nvPr/>
        </p:nvSpPr>
        <p:spPr>
          <a:xfrm>
            <a:off x="288235" y="1520687"/>
            <a:ext cx="2825612" cy="878785"/>
          </a:xfrm>
          <a:prstGeom prst="wedgeRoundRectCallout">
            <a:avLst>
              <a:gd name="adj1" fmla="val 24212"/>
              <a:gd name="adj2" fmla="val 6860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1 </a:t>
            </a:r>
            <a:r>
              <a:rPr lang="en-US" sz="2400" b="1" dirty="0" err="1"/>
              <a:t>trồng</a:t>
            </a:r>
            <a:r>
              <a:rPr lang="en-US" sz="2400" b="1" dirty="0"/>
              <a:t> </a:t>
            </a:r>
            <a:r>
              <a:rPr lang="en-US" sz="2400" b="1" dirty="0" err="1"/>
              <a:t>được</a:t>
            </a:r>
            <a:r>
              <a:rPr lang="en-US" sz="2400" b="1" dirty="0"/>
              <a:t> </a:t>
            </a:r>
          </a:p>
          <a:p>
            <a:pPr algn="ctr"/>
            <a:r>
              <a:rPr lang="en-US" sz="2400" b="1" dirty="0"/>
              <a:t>12 415 </a:t>
            </a:r>
            <a:r>
              <a:rPr lang="en-US" sz="2400" b="1" dirty="0" err="1"/>
              <a:t>cây</a:t>
            </a:r>
            <a:endParaRPr lang="en-US" sz="2400" b="1" dirty="0"/>
          </a:p>
        </p:txBody>
      </p:sp>
      <p:sp>
        <p:nvSpPr>
          <p:cNvPr id="31" name="Speech Bubble: Rectangle with Corners Rounded 30"/>
          <p:cNvSpPr/>
          <p:nvPr/>
        </p:nvSpPr>
        <p:spPr>
          <a:xfrm>
            <a:off x="3906078" y="834887"/>
            <a:ext cx="3021495"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2 </a:t>
            </a:r>
            <a:r>
              <a:rPr lang="en-US" sz="2400" b="1" dirty="0" err="1"/>
              <a:t>trồng</a:t>
            </a:r>
            <a:r>
              <a:rPr lang="en-US" sz="2400" b="1" dirty="0"/>
              <a:t> </a:t>
            </a:r>
            <a:r>
              <a:rPr lang="en-US" sz="2400" b="1" dirty="0" err="1"/>
              <a:t>gấp</a:t>
            </a:r>
            <a:r>
              <a:rPr lang="en-US" sz="2400" b="1" dirty="0"/>
              <a:t> 3 </a:t>
            </a:r>
            <a:r>
              <a:rPr lang="en-US" sz="2400" b="1" dirty="0" err="1"/>
              <a:t>lần</a:t>
            </a:r>
            <a:r>
              <a:rPr lang="en-US" sz="2400" b="1" dirty="0"/>
              <a:t> </a:t>
            </a:r>
            <a:r>
              <a:rPr lang="en-US" sz="2400" b="1" dirty="0" err="1"/>
              <a:t>đội</a:t>
            </a:r>
            <a:r>
              <a:rPr lang="en-US" sz="2400" b="1" dirty="0"/>
              <a:t> 1 </a:t>
            </a:r>
            <a:r>
              <a:rPr lang="en-US" sz="2400" b="1" dirty="0" err="1"/>
              <a:t>thì</a:t>
            </a:r>
            <a:r>
              <a:rPr lang="en-US" sz="2400" b="1" dirty="0"/>
              <a:t> </a:t>
            </a:r>
            <a:r>
              <a:rPr lang="en-US" sz="2400" b="1" dirty="0" err="1"/>
              <a:t>được</a:t>
            </a:r>
            <a:r>
              <a:rPr lang="en-US" sz="2400" b="1" dirty="0"/>
              <a:t> bao </a:t>
            </a:r>
            <a:r>
              <a:rPr lang="en-US" sz="2400" b="1" dirty="0" err="1"/>
              <a:t>nhiêu</a:t>
            </a:r>
            <a:r>
              <a:rPr lang="en-US" sz="2400" b="1" dirty="0"/>
              <a:t> </a:t>
            </a:r>
            <a:r>
              <a:rPr lang="en-US" sz="2400" b="1" dirty="0" err="1"/>
              <a:t>cây</a:t>
            </a:r>
            <a:r>
              <a:rPr lang="en-US" sz="2400" b="1" dirty="0"/>
              <a:t>?</a:t>
            </a:r>
          </a:p>
        </p:txBody>
      </p:sp>
      <p:sp>
        <p:nvSpPr>
          <p:cNvPr id="128" name="Speech Bubble: Rectangle with Corners Rounded 127"/>
          <p:cNvSpPr/>
          <p:nvPr/>
        </p:nvSpPr>
        <p:spPr>
          <a:xfrm>
            <a:off x="8030818" y="1023730"/>
            <a:ext cx="3528391"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Cách</a:t>
            </a:r>
            <a:r>
              <a:rPr lang="en-US" sz="2400" b="1" dirty="0"/>
              <a:t> </a:t>
            </a:r>
            <a:r>
              <a:rPr lang="en-US" sz="2400" b="1" dirty="0" err="1"/>
              <a:t>nhân</a:t>
            </a:r>
            <a:r>
              <a:rPr lang="en-US" sz="2400" b="1" dirty="0"/>
              <a:t> </a:t>
            </a:r>
            <a:r>
              <a:rPr lang="en-US" sz="2400" b="1" dirty="0" err="1"/>
              <a:t>tương</a:t>
            </a:r>
            <a:r>
              <a:rPr lang="en-US" sz="2400" b="1" dirty="0"/>
              <a:t> </a:t>
            </a:r>
            <a:r>
              <a:rPr lang="en-US" sz="2400" b="1" dirty="0" err="1"/>
              <a:t>tự</a:t>
            </a:r>
            <a:r>
              <a:rPr lang="en-US" sz="2400" b="1" dirty="0"/>
              <a:t> </a:t>
            </a:r>
            <a:r>
              <a:rPr lang="en-US" sz="2400" b="1" dirty="0" err="1"/>
              <a:t>như</a:t>
            </a:r>
            <a:r>
              <a:rPr lang="en-US" sz="2400" b="1" dirty="0"/>
              <a:t> </a:t>
            </a:r>
            <a:r>
              <a:rPr lang="en-US" sz="2400" b="1" dirty="0" err="1"/>
              <a:t>nhân</a:t>
            </a:r>
            <a:r>
              <a:rPr lang="en-US" sz="2400" b="1" dirty="0"/>
              <a:t> </a:t>
            </a:r>
            <a:r>
              <a:rPr lang="en-US" sz="2400" b="1" dirty="0" err="1"/>
              <a:t>số</a:t>
            </a:r>
            <a:r>
              <a:rPr lang="en-US" sz="2400" b="1" dirty="0"/>
              <a:t> </a:t>
            </a:r>
            <a:r>
              <a:rPr lang="en-US" sz="2400" b="1" dirty="0" err="1"/>
              <a:t>có</a:t>
            </a:r>
            <a:r>
              <a:rPr lang="en-US" sz="2400" b="1" dirty="0"/>
              <a:t> </a:t>
            </a:r>
            <a:r>
              <a:rPr lang="en-US" sz="2400" b="1" dirty="0" err="1"/>
              <a:t>bốn</a:t>
            </a:r>
            <a:r>
              <a:rPr lang="en-US" sz="2400" b="1" dirty="0"/>
              <a:t> </a:t>
            </a:r>
            <a:r>
              <a:rPr lang="en-US" sz="2400" b="1" dirty="0" err="1"/>
              <a:t>chữ</a:t>
            </a:r>
            <a:r>
              <a:rPr lang="en-US" sz="2400" b="1" dirty="0"/>
              <a:t> </a:t>
            </a:r>
            <a:r>
              <a:rPr lang="en-US" sz="2400" b="1" dirty="0" err="1"/>
              <a:t>số</a:t>
            </a:r>
            <a:r>
              <a:rPr lang="en-US" sz="2400" b="1" dirty="0"/>
              <a:t> </a:t>
            </a:r>
            <a:r>
              <a:rPr lang="en-US" sz="2400" b="1" dirty="0" err="1"/>
              <a:t>với</a:t>
            </a:r>
            <a:r>
              <a:rPr lang="en-US" sz="2400" b="1" dirty="0"/>
              <a:t> </a:t>
            </a:r>
            <a:r>
              <a:rPr lang="en-US" sz="2400" b="1" dirty="0" err="1"/>
              <a:t>số</a:t>
            </a:r>
            <a:r>
              <a:rPr lang="en-US" sz="2400" b="1" dirty="0"/>
              <a:t> </a:t>
            </a:r>
            <a:r>
              <a:rPr lang="en-US" sz="2400" b="1" dirty="0" err="1"/>
              <a:t>có</a:t>
            </a:r>
            <a:r>
              <a:rPr lang="en-US" sz="2400" b="1" dirty="0"/>
              <a:t> </a:t>
            </a:r>
            <a:r>
              <a:rPr lang="en-US" sz="2400" b="1" dirty="0" err="1"/>
              <a:t>một</a:t>
            </a:r>
            <a:r>
              <a:rPr lang="en-US" sz="2400" b="1" dirty="0"/>
              <a:t> </a:t>
            </a:r>
            <a:r>
              <a:rPr lang="en-US" sz="2400" b="1" dirty="0" err="1"/>
              <a:t>chữ</a:t>
            </a:r>
            <a:r>
              <a:rPr lang="en-US" sz="2400" b="1" dirty="0"/>
              <a:t> </a:t>
            </a:r>
            <a:r>
              <a:rPr lang="en-US" sz="2400" b="1" dirty="0" err="1"/>
              <a:t>số</a:t>
            </a:r>
            <a:endParaRPr lang="en-US" sz="2400" b="1" dirty="0"/>
          </a:p>
        </p:txBody>
      </p:sp>
      <p:sp>
        <p:nvSpPr>
          <p:cNvPr id="129" name="Rectangle: Rounded Corners 128"/>
          <p:cNvSpPr/>
          <p:nvPr/>
        </p:nvSpPr>
        <p:spPr>
          <a:xfrm>
            <a:off x="4495597" y="5267325"/>
            <a:ext cx="3248228" cy="1035232"/>
          </a:xfrm>
          <a:prstGeom prst="roundRect">
            <a:avLst/>
          </a:prstGeom>
          <a:solidFill>
            <a:srgbClr val="FFCCFF"/>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12 415 x 3 =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wipe(down)">
                                      <p:cBhvr>
                                        <p:cTn id="22" dur="500"/>
                                        <p:tgtEl>
                                          <p:spTgt spid="1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barn(inVertical)">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28" grpId="0" animBg="1"/>
      <p:bldP spid="1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p:cNvSpPr/>
          <p:nvPr/>
        </p:nvSpPr>
        <p:spPr>
          <a:xfrm>
            <a:off x="264160" y="340056"/>
            <a:ext cx="11529692"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p:cNvSpPr/>
          <p:nvPr/>
        </p:nvSpPr>
        <p:spPr>
          <a:xfrm>
            <a:off x="1773554" y="844549"/>
            <a:ext cx="9808846" cy="3317875"/>
          </a:xfrm>
          <a:prstGeom prst="roundRect">
            <a:avLst/>
          </a:prstGeom>
          <a:solidFill>
            <a:srgbClr val="FFFFFF"/>
          </a:solidFill>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5" name="Group 4"/>
          <p:cNvGrpSpPr/>
          <p:nvPr/>
        </p:nvGrpSpPr>
        <p:grpSpPr>
          <a:xfrm>
            <a:off x="1828800" y="1029480"/>
            <a:ext cx="2347594" cy="1158092"/>
            <a:chOff x="3609016" y="4496580"/>
            <a:chExt cx="1751710" cy="1158092"/>
          </a:xfrm>
        </p:grpSpPr>
        <p:sp>
          <p:nvSpPr>
            <p:cNvPr id="12" name="TextBox 11"/>
            <p:cNvSpPr txBox="1"/>
            <p:nvPr/>
          </p:nvSpPr>
          <p:spPr>
            <a:xfrm>
              <a:off x="3943349" y="4496580"/>
              <a:ext cx="1165306" cy="646331"/>
            </a:xfrm>
            <a:prstGeom prst="rect">
              <a:avLst/>
            </a:prstGeom>
            <a:noFill/>
          </p:spPr>
          <p:txBody>
            <a:bodyPr wrap="square" rtlCol="0">
              <a:spAutoFit/>
            </a:bodyPr>
            <a:lstStyle/>
            <a:p>
              <a:r>
                <a:rPr lang="en-US" sz="3600" b="1" dirty="0">
                  <a:solidFill>
                    <a:srgbClr val="002060"/>
                  </a:solidFill>
                </a:rPr>
                <a:t>12 415</a:t>
              </a:r>
            </a:p>
          </p:txBody>
        </p:sp>
        <p:sp>
          <p:nvSpPr>
            <p:cNvPr id="13" name="TextBox 12"/>
            <p:cNvSpPr txBox="1"/>
            <p:nvPr/>
          </p:nvSpPr>
          <p:spPr>
            <a:xfrm>
              <a:off x="4695246" y="5008341"/>
              <a:ext cx="665480" cy="646331"/>
            </a:xfrm>
            <a:prstGeom prst="rect">
              <a:avLst/>
            </a:prstGeom>
            <a:noFill/>
          </p:spPr>
          <p:txBody>
            <a:bodyPr wrap="square" rtlCol="0">
              <a:spAutoFit/>
            </a:bodyPr>
            <a:lstStyle/>
            <a:p>
              <a:r>
                <a:rPr lang="en-US" sz="3600" b="1" dirty="0">
                  <a:solidFill>
                    <a:srgbClr val="002060"/>
                  </a:solidFill>
                </a:rPr>
                <a:t>3</a:t>
              </a:r>
            </a:p>
          </p:txBody>
        </p:sp>
        <p:cxnSp>
          <p:nvCxnSpPr>
            <p:cNvPr id="14" name="Straight Connector 13"/>
            <p:cNvCxnSpPr/>
            <p:nvPr/>
          </p:nvCxnSpPr>
          <p:spPr>
            <a:xfrm>
              <a:off x="3952240" y="5593375"/>
              <a:ext cx="1078235"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3609016" y="4830800"/>
              <a:ext cx="330200" cy="646331"/>
            </a:xfrm>
            <a:prstGeom prst="rect">
              <a:avLst/>
            </a:prstGeom>
            <a:noFill/>
          </p:spPr>
          <p:txBody>
            <a:bodyPr wrap="square" rtlCol="0">
              <a:spAutoFit/>
            </a:bodyPr>
            <a:lstStyle/>
            <a:p>
              <a:r>
                <a:rPr lang="en-US" sz="3600" b="1" dirty="0">
                  <a:solidFill>
                    <a:srgbClr val="002060"/>
                  </a:solidFill>
                </a:rPr>
                <a:t>x</a:t>
              </a:r>
            </a:p>
          </p:txBody>
        </p:sp>
      </p:grpSp>
      <p:sp>
        <p:nvSpPr>
          <p:cNvPr id="19" name="TextBox 18"/>
          <p:cNvSpPr txBox="1"/>
          <p:nvPr/>
        </p:nvSpPr>
        <p:spPr>
          <a:xfrm>
            <a:off x="4310379" y="932560"/>
            <a:ext cx="65481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5 </a:t>
            </a:r>
            <a:r>
              <a:rPr lang="en-US" sz="3200" b="1" dirty="0" err="1">
                <a:solidFill>
                  <a:srgbClr val="002060"/>
                </a:solidFill>
              </a:rPr>
              <a:t>bằng</a:t>
            </a:r>
            <a:r>
              <a:rPr lang="en-US" sz="3200" b="1" dirty="0">
                <a:solidFill>
                  <a:srgbClr val="002060"/>
                </a:solidFill>
              </a:rPr>
              <a:t> 15, </a:t>
            </a:r>
            <a:r>
              <a:rPr lang="en-US" sz="3200" b="1" dirty="0" err="1">
                <a:solidFill>
                  <a:srgbClr val="002060"/>
                </a:solidFill>
              </a:rPr>
              <a:t>viết</a:t>
            </a:r>
            <a:r>
              <a:rPr lang="en-US" sz="3200" b="1" dirty="0">
                <a:solidFill>
                  <a:srgbClr val="002060"/>
                </a:solidFill>
              </a:rPr>
              <a:t> 5 </a:t>
            </a:r>
            <a:r>
              <a:rPr lang="en-US" sz="3200" b="1" dirty="0" err="1">
                <a:solidFill>
                  <a:srgbClr val="002060"/>
                </a:solidFill>
              </a:rPr>
              <a:t>nhớ</a:t>
            </a:r>
            <a:r>
              <a:rPr lang="en-US" sz="3200" b="1" dirty="0">
                <a:solidFill>
                  <a:srgbClr val="002060"/>
                </a:solidFill>
              </a:rPr>
              <a:t> 1</a:t>
            </a:r>
          </a:p>
        </p:txBody>
      </p:sp>
      <p:sp>
        <p:nvSpPr>
          <p:cNvPr id="20" name="TextBox 19"/>
          <p:cNvSpPr txBox="1"/>
          <p:nvPr/>
        </p:nvSpPr>
        <p:spPr>
          <a:xfrm>
            <a:off x="3293110" y="2085156"/>
            <a:ext cx="365760" cy="646331"/>
          </a:xfrm>
          <a:prstGeom prst="rect">
            <a:avLst/>
          </a:prstGeom>
          <a:noFill/>
        </p:spPr>
        <p:txBody>
          <a:bodyPr wrap="square" rtlCol="0">
            <a:spAutoFit/>
          </a:bodyPr>
          <a:lstStyle/>
          <a:p>
            <a:r>
              <a:rPr lang="en-US" sz="3600" b="1" dirty="0">
                <a:solidFill>
                  <a:srgbClr val="002060"/>
                </a:solidFill>
              </a:rPr>
              <a:t>5</a:t>
            </a:r>
          </a:p>
        </p:txBody>
      </p:sp>
      <p:sp>
        <p:nvSpPr>
          <p:cNvPr id="22" name="TextBox 21"/>
          <p:cNvSpPr txBox="1"/>
          <p:nvPr/>
        </p:nvSpPr>
        <p:spPr>
          <a:xfrm>
            <a:off x="4310379" y="1485900"/>
            <a:ext cx="74244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4 </a:t>
            </a:r>
            <a:r>
              <a:rPr lang="en-US" sz="3200" b="1" dirty="0" err="1">
                <a:solidFill>
                  <a:srgbClr val="002060"/>
                </a:solidFill>
              </a:rPr>
              <a:t>viết</a:t>
            </a:r>
            <a:r>
              <a:rPr lang="en-US" sz="3200" b="1" dirty="0">
                <a:solidFill>
                  <a:srgbClr val="002060"/>
                </a:solidFill>
              </a:rPr>
              <a:t> 4</a:t>
            </a:r>
          </a:p>
        </p:txBody>
      </p:sp>
      <p:sp>
        <p:nvSpPr>
          <p:cNvPr id="23" name="TextBox 22"/>
          <p:cNvSpPr txBox="1"/>
          <p:nvPr/>
        </p:nvSpPr>
        <p:spPr>
          <a:xfrm>
            <a:off x="3021965" y="2085156"/>
            <a:ext cx="365760" cy="646331"/>
          </a:xfrm>
          <a:prstGeom prst="rect">
            <a:avLst/>
          </a:prstGeom>
          <a:noFill/>
        </p:spPr>
        <p:txBody>
          <a:bodyPr wrap="square" rtlCol="0">
            <a:spAutoFit/>
          </a:bodyPr>
          <a:lstStyle/>
          <a:p>
            <a:r>
              <a:rPr lang="en-US" sz="3600" b="1" dirty="0">
                <a:solidFill>
                  <a:srgbClr val="002060"/>
                </a:solidFill>
              </a:rPr>
              <a:t>4</a:t>
            </a:r>
          </a:p>
        </p:txBody>
      </p:sp>
      <p:sp>
        <p:nvSpPr>
          <p:cNvPr id="24" name="TextBox 23"/>
          <p:cNvSpPr txBox="1"/>
          <p:nvPr/>
        </p:nvSpPr>
        <p:spPr>
          <a:xfrm>
            <a:off x="4291329" y="2066925"/>
            <a:ext cx="717677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4 </a:t>
            </a:r>
            <a:r>
              <a:rPr lang="en-US" sz="3200" b="1" dirty="0" err="1">
                <a:solidFill>
                  <a:srgbClr val="002060"/>
                </a:solidFill>
              </a:rPr>
              <a:t>bằng</a:t>
            </a:r>
            <a:r>
              <a:rPr lang="en-US" sz="3200" b="1" dirty="0">
                <a:solidFill>
                  <a:srgbClr val="002060"/>
                </a:solidFill>
              </a:rPr>
              <a:t> 12, </a:t>
            </a:r>
            <a:r>
              <a:rPr lang="en-US" sz="3200" b="1" dirty="0" err="1">
                <a:solidFill>
                  <a:srgbClr val="002060"/>
                </a:solidFill>
              </a:rPr>
              <a:t>viết</a:t>
            </a:r>
            <a:r>
              <a:rPr lang="en-US" sz="3200" b="1" dirty="0">
                <a:solidFill>
                  <a:srgbClr val="002060"/>
                </a:solidFill>
              </a:rPr>
              <a:t> 2 </a:t>
            </a:r>
            <a:r>
              <a:rPr lang="en-US" sz="3200" b="1" dirty="0" err="1">
                <a:solidFill>
                  <a:srgbClr val="002060"/>
                </a:solidFill>
              </a:rPr>
              <a:t>nhớ</a:t>
            </a:r>
            <a:r>
              <a:rPr lang="en-US" sz="3200" b="1" dirty="0">
                <a:solidFill>
                  <a:srgbClr val="002060"/>
                </a:solidFill>
              </a:rPr>
              <a:t> 1</a:t>
            </a:r>
          </a:p>
        </p:txBody>
      </p:sp>
      <p:sp>
        <p:nvSpPr>
          <p:cNvPr id="25" name="TextBox 24"/>
          <p:cNvSpPr txBox="1"/>
          <p:nvPr/>
        </p:nvSpPr>
        <p:spPr>
          <a:xfrm>
            <a:off x="2774315" y="2094681"/>
            <a:ext cx="365760" cy="646331"/>
          </a:xfrm>
          <a:prstGeom prst="rect">
            <a:avLst/>
          </a:prstGeom>
          <a:noFill/>
        </p:spPr>
        <p:txBody>
          <a:bodyPr wrap="square" rtlCol="0">
            <a:spAutoFit/>
          </a:bodyPr>
          <a:lstStyle/>
          <a:p>
            <a:r>
              <a:rPr lang="en-US" sz="3600" b="1" dirty="0">
                <a:solidFill>
                  <a:srgbClr val="002060"/>
                </a:solidFill>
              </a:rPr>
              <a:t>2</a:t>
            </a:r>
          </a:p>
        </p:txBody>
      </p:sp>
      <p:sp>
        <p:nvSpPr>
          <p:cNvPr id="26" name="Rectangle: Rounded Corners 25"/>
          <p:cNvSpPr/>
          <p:nvPr/>
        </p:nvSpPr>
        <p:spPr>
          <a:xfrm>
            <a:off x="4360544" y="4503316"/>
            <a:ext cx="4688205" cy="611609"/>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12 415 x 3 = 37 245</a:t>
            </a:r>
          </a:p>
        </p:txBody>
      </p:sp>
      <p:sp>
        <p:nvSpPr>
          <p:cNvPr id="27" name="TextBox 26"/>
          <p:cNvSpPr txBox="1"/>
          <p:nvPr/>
        </p:nvSpPr>
        <p:spPr>
          <a:xfrm>
            <a:off x="4300855" y="2650460"/>
            <a:ext cx="72339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2 </a:t>
            </a:r>
            <a:r>
              <a:rPr lang="en-US" sz="3200" b="1" dirty="0" err="1">
                <a:solidFill>
                  <a:srgbClr val="002060"/>
                </a:solidFill>
              </a:rPr>
              <a:t>bằng</a:t>
            </a:r>
            <a:r>
              <a:rPr lang="en-US" sz="3200" b="1" dirty="0">
                <a:solidFill>
                  <a:srgbClr val="002060"/>
                </a:solidFill>
              </a:rPr>
              <a:t> 6,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7, </a:t>
            </a:r>
            <a:r>
              <a:rPr lang="en-US" sz="3200" b="1" dirty="0" err="1">
                <a:solidFill>
                  <a:srgbClr val="002060"/>
                </a:solidFill>
              </a:rPr>
              <a:t>viết</a:t>
            </a:r>
            <a:r>
              <a:rPr lang="en-US" sz="3200" b="1" dirty="0">
                <a:solidFill>
                  <a:srgbClr val="002060"/>
                </a:solidFill>
              </a:rPr>
              <a:t> 7</a:t>
            </a:r>
          </a:p>
        </p:txBody>
      </p:sp>
      <p:sp>
        <p:nvSpPr>
          <p:cNvPr id="28" name="TextBox 27"/>
          <p:cNvSpPr txBox="1"/>
          <p:nvPr/>
        </p:nvSpPr>
        <p:spPr>
          <a:xfrm>
            <a:off x="2469515" y="2094681"/>
            <a:ext cx="365760" cy="646331"/>
          </a:xfrm>
          <a:prstGeom prst="rect">
            <a:avLst/>
          </a:prstGeom>
          <a:noFill/>
        </p:spPr>
        <p:txBody>
          <a:bodyPr wrap="square" rtlCol="0">
            <a:spAutoFit/>
          </a:bodyPr>
          <a:lstStyle/>
          <a:p>
            <a:r>
              <a:rPr lang="en-US" sz="3600" b="1" dirty="0">
                <a:solidFill>
                  <a:srgbClr val="002060"/>
                </a:solidFill>
              </a:rPr>
              <a:t>7</a:t>
            </a:r>
          </a:p>
        </p:txBody>
      </p:sp>
      <p:sp>
        <p:nvSpPr>
          <p:cNvPr id="29" name="TextBox 28"/>
          <p:cNvSpPr txBox="1"/>
          <p:nvPr/>
        </p:nvSpPr>
        <p:spPr>
          <a:xfrm>
            <a:off x="4377055" y="3269585"/>
            <a:ext cx="54432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viết</a:t>
            </a:r>
            <a:r>
              <a:rPr lang="en-US" sz="3200" b="1" dirty="0">
                <a:solidFill>
                  <a:srgbClr val="002060"/>
                </a:solidFill>
              </a:rPr>
              <a:t> 3</a:t>
            </a:r>
          </a:p>
        </p:txBody>
      </p:sp>
      <p:sp>
        <p:nvSpPr>
          <p:cNvPr id="31" name="TextBox 30"/>
          <p:cNvSpPr txBox="1"/>
          <p:nvPr/>
        </p:nvSpPr>
        <p:spPr>
          <a:xfrm>
            <a:off x="2231390" y="2085156"/>
            <a:ext cx="365760" cy="646331"/>
          </a:xfrm>
          <a:prstGeom prst="rect">
            <a:avLst/>
          </a:prstGeom>
          <a:noFill/>
        </p:spPr>
        <p:txBody>
          <a:bodyPr wrap="square" rtlCol="0">
            <a:spAutoFit/>
          </a:bodyPr>
          <a:lstStyle/>
          <a:p>
            <a:r>
              <a:rPr lang="en-US" sz="3600" b="1" dirty="0">
                <a:solidFill>
                  <a:srgbClr val="002060"/>
                </a:solidFill>
              </a:rPr>
              <a:t>3</a:t>
            </a: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barn(inVertical)">
                                      <p:cBhvr>
                                        <p:cTn id="39" dur="500"/>
                                        <p:tgtEl>
                                          <p:spTgt spid="24">
                                            <p:txEl>
                                              <p:pRg st="0" end="0"/>
                                            </p:txEl>
                                          </p:spTgt>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barn(inVertical)">
                                      <p:cBhvr>
                                        <p:cTn id="50" dur="500"/>
                                        <p:tgtEl>
                                          <p:spTgt spid="27">
                                            <p:txEl>
                                              <p:pRg st="0" end="0"/>
                                            </p:txEl>
                                          </p:spTgt>
                                        </p:tgtEl>
                                      </p:cBhvr>
                                    </p:animEffec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Effect transition="in" filter="barn(inVertical)">
                                      <p:cBhvr>
                                        <p:cTn id="61" dur="500"/>
                                        <p:tgtEl>
                                          <p:spTgt spid="29">
                                            <p:txEl>
                                              <p:pRg st="0" end="0"/>
                                            </p:txEl>
                                          </p:spTgt>
                                        </p:tgtEl>
                                      </p:cBhvr>
                                    </p:animEffec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3" grpId="0"/>
      <p:bldP spid="25" grpId="0"/>
      <p:bldP spid="26" grpId="0" animBg="1"/>
      <p:bldP spid="28"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911225" y="1347539"/>
            <a:ext cx="10650539" cy="3995988"/>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9200">
              <a:buClr>
                <a:srgbClr val="000000"/>
              </a:buClr>
              <a:defRPr/>
            </a:pPr>
            <a:endParaRPr lang="zh-CN" altLang="en-US" sz="1465" kern="0" noProof="1">
              <a:solidFill>
                <a:srgbClr val="FFFFFF"/>
              </a:solidFill>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pic>
        <p:nvPicPr>
          <p:cNvPr id="5" name="图片 4"/>
          <p:cNvPicPr>
            <a:picLocks noChangeAspect="1"/>
          </p:cNvPicPr>
          <p:nvPr/>
        </p:nvPicPr>
        <p:blipFill>
          <a:blip r:embed="rId3"/>
          <a:stretch>
            <a:fillRect/>
          </a:stretch>
        </p:blipFill>
        <p:spPr>
          <a:xfrm>
            <a:off x="297867" y="3345533"/>
            <a:ext cx="2273300" cy="3444875"/>
          </a:xfrm>
          <a:prstGeom prst="rect">
            <a:avLst/>
          </a:prstGeom>
          <a:effectLst>
            <a:outerShdw blurRad="50800" dist="38100" dir="10800000" algn="r" rotWithShape="0">
              <a:prstClr val="black">
                <a:alpha val="40000"/>
              </a:prstClr>
            </a:outerShdw>
          </a:effectLst>
        </p:spPr>
      </p:pic>
      <p:pic>
        <p:nvPicPr>
          <p:cNvPr id="2" name="图片 1"/>
          <p:cNvPicPr>
            <a:picLocks noChangeAspect="1"/>
          </p:cNvPicPr>
          <p:nvPr/>
        </p:nvPicPr>
        <p:blipFill>
          <a:blip r:embed="rId4"/>
          <a:stretch>
            <a:fillRect/>
          </a:stretch>
        </p:blipFill>
        <p:spPr>
          <a:xfrm>
            <a:off x="4501502" y="-301792"/>
            <a:ext cx="5602287" cy="1395413"/>
          </a:xfrm>
          <a:prstGeom prst="rect">
            <a:avLst/>
          </a:prstGeom>
          <a:effectLst>
            <a:outerShdw blurRad="50800" dist="38100" dir="10800000" algn="r" rotWithShape="0">
              <a:prstClr val="black">
                <a:alpha val="40000"/>
              </a:prstClr>
            </a:outerShdw>
          </a:effectLst>
        </p:spPr>
      </p:pic>
      <p:sp>
        <p:nvSpPr>
          <p:cNvPr id="12" name="TextBox 45"/>
          <p:cNvSpPr txBox="1">
            <a:spLocks noChangeArrowheads="1"/>
          </p:cNvSpPr>
          <p:nvPr/>
        </p:nvSpPr>
        <p:spPr bwMode="auto">
          <a:xfrm>
            <a:off x="2173082" y="1440491"/>
            <a:ext cx="968554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1219200">
              <a:buClr>
                <a:srgbClr val="000000"/>
              </a:buClr>
            </a:pPr>
            <a:r>
              <a:rPr lang="vi-VN" altLang="en-US" sz="3600" b="1" kern="0" dirty="0">
                <a:solidFill>
                  <a:srgbClr val="FF0000"/>
                </a:solidFill>
                <a:latin typeface="Calibri" panose="020F0502020204030204" pitchFamily="34" charset="0"/>
                <a:cs typeface="Calibri" panose="020F0502020204030204" pitchFamily="34" charset="0"/>
                <a:sym typeface="Arial" panose="020B0604020202020204"/>
              </a:rPr>
              <a:t>Bướ</a:t>
            </a:r>
            <a:r>
              <a:rPr lang="en-US" altLang="en-US" sz="3600" b="1" kern="0" dirty="0">
                <a:solidFill>
                  <a:srgbClr val="FF0000"/>
                </a:solidFill>
                <a:latin typeface="Calibri" panose="020F0502020204030204" pitchFamily="34" charset="0"/>
                <a:cs typeface="Calibri" panose="020F0502020204030204" pitchFamily="34" charset="0"/>
                <a:sym typeface="Arial" panose="020B0604020202020204"/>
              </a:rPr>
              <a:t>c 1: ĐẶT TÍNH</a:t>
            </a:r>
          </a:p>
          <a:p>
            <a:pPr marL="571500" indent="-571500" defTabSz="121920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Thừa</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số</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thứ</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nhất</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ta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ở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hàng</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trên</a:t>
            </a:r>
            <a:endPar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endParaRPr>
          </a:p>
          <a:p>
            <a:pPr marL="571500" indent="-571500" defTabSz="121920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Thừa</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số</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thứ</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hai</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ta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ở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hàng</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dưới</a:t>
            </a:r>
            <a:endPar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endParaRPr>
          </a:p>
          <a:p>
            <a:pPr marL="571500" indent="-571500" defTabSz="121920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Dấu</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nhân</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ở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giữa</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2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số</a:t>
            </a:r>
            <a:endPar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endParaRPr>
          </a:p>
          <a:p>
            <a:pPr marL="571500" indent="-571500" defTabSz="121920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Đường</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kẻ</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ngang</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thay</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cho</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dấu</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bằng</a:t>
            </a:r>
            <a:endPar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endParaRPr>
          </a:p>
          <a:p>
            <a:pPr marL="571500" indent="-571500" defTabSz="121920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Lưu</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ý: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các</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chữ</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số</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cùng</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hàng</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thẳng</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cột</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với</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altLang="en-US" sz="3600" b="1" kern="0" dirty="0" err="1">
                <a:solidFill>
                  <a:srgbClr val="000000"/>
                </a:solidFill>
                <a:latin typeface="Calibri" panose="020F0502020204030204" pitchFamily="34" charset="0"/>
                <a:cs typeface="Calibri" panose="020F0502020204030204" pitchFamily="34" charset="0"/>
                <a:sym typeface="Arial" panose="020B0604020202020204"/>
              </a:rPr>
              <a:t>nhau</a:t>
            </a:r>
            <a:r>
              <a:rPr lang="en-US" altLang="en-US" sz="3600" b="1" kern="0" dirty="0">
                <a:solidFill>
                  <a:srgbClr val="000000"/>
                </a:solidFill>
                <a:latin typeface="Calibri" panose="020F0502020204030204" pitchFamily="34" charset="0"/>
                <a:cs typeface="Calibri" panose="020F0502020204030204" pitchFamily="34" charset="0"/>
                <a:sym typeface="Arial" panose="020B0604020202020204"/>
              </a:rPr>
              <a:t>.</a:t>
            </a:r>
          </a:p>
        </p:txBody>
      </p:sp>
    </p:spTree>
  </p:cSld>
  <p:clrMapOvr>
    <a:masterClrMapping/>
  </p:clrMapOvr>
  <p:transition spd="slow" advClick="0">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2293038" y="380869"/>
            <a:ext cx="7653607" cy="2009771"/>
          </a:xfrm>
          <a:prstGeom prst="roundRect">
            <a:avLst>
              <a:gd name="adj" fmla="val 13942"/>
            </a:avLst>
          </a:prstGeom>
          <a:solidFill>
            <a:srgbClr val="FED58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713" name="Google Shape;713;p27"/>
          <p:cNvSpPr/>
          <p:nvPr/>
        </p:nvSpPr>
        <p:spPr>
          <a:xfrm rot="5400000">
            <a:off x="5060562" y="-2578664"/>
            <a:ext cx="2121743" cy="7835024"/>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719" name="Google Shape;719;p27"/>
          <p:cNvGrpSpPr/>
          <p:nvPr/>
        </p:nvGrpSpPr>
        <p:grpSpPr>
          <a:xfrm>
            <a:off x="-168654" y="535428"/>
            <a:ext cx="1987315" cy="1281221"/>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2230385" y="677454"/>
            <a:ext cx="7648224" cy="1056800"/>
          </a:xfrm>
        </p:spPr>
        <p:txBody>
          <a:bodyPr/>
          <a:lstStyle/>
          <a:p>
            <a:r>
              <a:rPr lang="en-US" altLang="en-US" sz="4400" b="1" dirty="0" err="1">
                <a:solidFill>
                  <a:srgbClr val="0070C0"/>
                </a:solidFill>
                <a:latin typeface="Calibri" panose="020F0502020204030204" pitchFamily="34" charset="0"/>
                <a:cs typeface="Calibri" panose="020F0502020204030204" pitchFamily="34" charset="0"/>
              </a:rPr>
              <a:t>Bước</a:t>
            </a:r>
            <a:r>
              <a:rPr lang="en-US" altLang="en-US" sz="4400" b="1" dirty="0">
                <a:solidFill>
                  <a:srgbClr val="0070C0"/>
                </a:solidFill>
                <a:latin typeface="Calibri" panose="020F0502020204030204" pitchFamily="34" charset="0"/>
                <a:cs typeface="Calibri" panose="020F0502020204030204" pitchFamily="34" charset="0"/>
              </a:rPr>
              <a:t> 2: </a:t>
            </a:r>
            <a:r>
              <a:rPr lang="en-US" altLang="en-US" sz="4400" b="1" dirty="0" err="1">
                <a:solidFill>
                  <a:srgbClr val="0070C0"/>
                </a:solidFill>
                <a:latin typeface="Calibri" panose="020F0502020204030204" pitchFamily="34" charset="0"/>
                <a:cs typeface="Calibri" panose="020F0502020204030204" pitchFamily="34" charset="0"/>
              </a:rPr>
              <a:t>Tính</a:t>
            </a:r>
            <a:endParaRPr lang="en-US" altLang="en-US" sz="4400" b="1" dirty="0">
              <a:solidFill>
                <a:srgbClr val="FF0000"/>
              </a:solidFill>
              <a:latin typeface="Calibri" panose="020F0502020204030204" pitchFamily="34" charset="0"/>
              <a:cs typeface="Calibri" panose="020F0502020204030204" pitchFamily="34" charset="0"/>
            </a:endParaRPr>
          </a:p>
          <a:p>
            <a:endParaRPr lang="en-US" sz="4400" b="1" dirty="0">
              <a:solidFill>
                <a:srgbClr val="FF0000"/>
              </a:solidFill>
              <a:latin typeface="Calibri" panose="020F0502020204030204" pitchFamily="34" charset="0"/>
              <a:cs typeface="Calibri" panose="020F0502020204030204" pitchFamily="34" charset="0"/>
            </a:endParaRPr>
          </a:p>
        </p:txBody>
      </p:sp>
      <p:grpSp>
        <p:nvGrpSpPr>
          <p:cNvPr id="18" name="Google Shape;866;p31"/>
          <p:cNvGrpSpPr/>
          <p:nvPr/>
        </p:nvGrpSpPr>
        <p:grpSpPr>
          <a:xfrm>
            <a:off x="1347285" y="2597105"/>
            <a:ext cx="4899345" cy="4200592"/>
            <a:chOff x="816539" y="2025923"/>
            <a:chExt cx="2231184" cy="2324526"/>
          </a:xfrm>
        </p:grpSpPr>
        <p:sp>
          <p:nvSpPr>
            <p:cNvPr id="19" name="Google Shape;867;p31"/>
            <p:cNvSpPr/>
            <p:nvPr/>
          </p:nvSpPr>
          <p:spPr>
            <a:xfrm>
              <a:off x="816539" y="2025923"/>
              <a:ext cx="2231184"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20" name="Google Shape;868;p31"/>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grpSp>
        <p:nvGrpSpPr>
          <p:cNvPr id="21" name="Google Shape;872;p31"/>
          <p:cNvGrpSpPr/>
          <p:nvPr/>
        </p:nvGrpSpPr>
        <p:grpSpPr>
          <a:xfrm>
            <a:off x="7532916" y="2666489"/>
            <a:ext cx="4406995" cy="4200592"/>
            <a:chOff x="6096275" y="2025923"/>
            <a:chExt cx="1901098" cy="2324526"/>
          </a:xfrm>
        </p:grpSpPr>
        <p:sp>
          <p:nvSpPr>
            <p:cNvPr id="22" name="Google Shape;873;p31"/>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23" name="Google Shape;874;p31"/>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4" name="Rectangle 3"/>
          <p:cNvSpPr/>
          <p:nvPr/>
        </p:nvSpPr>
        <p:spPr>
          <a:xfrm>
            <a:off x="1818663" y="3484465"/>
            <a:ext cx="4562260" cy="2800767"/>
          </a:xfrm>
          <a:prstGeom prst="rect">
            <a:avLst/>
          </a:prstGeom>
        </p:spPr>
        <p:txBody>
          <a:bodyPr wrap="square">
            <a:spAutoFit/>
          </a:bodyPr>
          <a:lstStyle/>
          <a:p>
            <a:pPr defTabSz="121920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Ta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lấy</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thừa</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số</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thứ</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hai</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nhân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với</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từng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số</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của</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thừa</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số</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thứ</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nhất</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a:t>
            </a:r>
          </a:p>
          <a:p>
            <a:pPr defTabSz="121920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Nhân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theo</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thứ</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tự</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bắt</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đầu</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từ</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phải</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sang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trái</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a:t>
            </a:r>
          </a:p>
        </p:txBody>
      </p:sp>
      <p:sp>
        <p:nvSpPr>
          <p:cNvPr id="27" name="Rectangle 26"/>
          <p:cNvSpPr/>
          <p:nvPr/>
        </p:nvSpPr>
        <p:spPr>
          <a:xfrm>
            <a:off x="8244290" y="2798712"/>
            <a:ext cx="3231324" cy="748988"/>
          </a:xfrm>
          <a:prstGeom prst="rect">
            <a:avLst/>
          </a:prstGeom>
        </p:spPr>
        <p:txBody>
          <a:bodyPr wrap="square">
            <a:spAutoFit/>
          </a:bodyPr>
          <a:lstStyle/>
          <a:p>
            <a:pPr algn="ctr" defTabSz="1219200">
              <a:spcBef>
                <a:spcPct val="50000"/>
              </a:spcBef>
              <a:buClr>
                <a:srgbClr val="000000"/>
              </a:buClr>
            </a:pPr>
            <a:r>
              <a:rPr lang="en-US" altLang="en-US" sz="4265" b="1" kern="0" dirty="0" err="1">
                <a:solidFill>
                  <a:srgbClr val="FF0000"/>
                </a:solidFill>
                <a:latin typeface="Calibri" panose="020F0502020204030204" pitchFamily="34" charset="0"/>
                <a:cs typeface="Calibri" panose="020F0502020204030204" pitchFamily="34" charset="0"/>
                <a:sym typeface="Arial" panose="020B0604020202020204"/>
              </a:rPr>
              <a:t>Lưu</a:t>
            </a:r>
            <a:r>
              <a:rPr lang="en-US" altLang="en-US" sz="4265" b="1" kern="0" dirty="0">
                <a:solidFill>
                  <a:srgbClr val="FF0000"/>
                </a:solidFill>
                <a:latin typeface="Calibri" panose="020F0502020204030204" pitchFamily="34" charset="0"/>
                <a:cs typeface="Calibri" panose="020F0502020204030204" pitchFamily="34" charset="0"/>
                <a:sym typeface="Arial" panose="020B0604020202020204"/>
              </a:rPr>
              <a:t> ý:</a:t>
            </a:r>
          </a:p>
        </p:txBody>
      </p:sp>
      <p:sp>
        <p:nvSpPr>
          <p:cNvPr id="28" name="Rectangle 27"/>
          <p:cNvSpPr/>
          <p:nvPr/>
        </p:nvSpPr>
        <p:spPr>
          <a:xfrm>
            <a:off x="7699824" y="3632339"/>
            <a:ext cx="4018411" cy="2862322"/>
          </a:xfrm>
          <a:prstGeom prst="rect">
            <a:avLst/>
          </a:prstGeom>
        </p:spPr>
        <p:txBody>
          <a:bodyPr wrap="square">
            <a:spAutoFit/>
          </a:bodyPr>
          <a:lstStyle/>
          <a:p>
            <a:pPr algn="just" defTabSz="1219200">
              <a:spcBef>
                <a:spcPct val="50000"/>
              </a:spcBef>
              <a:buClr>
                <a:srgbClr val="000000"/>
              </a:buClr>
            </a:pP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Khi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thực</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hiện</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các</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phép</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nhân</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có</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nhớ</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cần</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cộng</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thêm</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số</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nhớ</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vào</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kết</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quả</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của</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lần</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nhân</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liền</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 </a:t>
            </a:r>
            <a:r>
              <a:rPr lang="en-US" altLang="en-US" sz="3600" kern="0" dirty="0" err="1">
                <a:solidFill>
                  <a:srgbClr val="0070C0"/>
                </a:solidFill>
                <a:latin typeface="Calibri" panose="020F0502020204030204" pitchFamily="34" charset="0"/>
                <a:cs typeface="Calibri" panose="020F0502020204030204" pitchFamily="34" charset="0"/>
                <a:sym typeface="Arial" panose="020B0604020202020204"/>
              </a:rPr>
              <a:t>sau</a:t>
            </a:r>
            <a:r>
              <a:rPr lang="en-US" altLang="en-US" sz="3600" kern="0" dirty="0">
                <a:solidFill>
                  <a:srgbClr val="0070C0"/>
                </a:solidFill>
                <a:latin typeface="Calibri" panose="020F0502020204030204" pitchFamily="34" charset="0"/>
                <a:cs typeface="Calibri" panose="020F0502020204030204" pitchFamily="34" charset="0"/>
                <a:sym typeface="Arial" panose="020B0604020202020204"/>
              </a:rPr>
              <a:t>.</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514</Words>
  <Application>Microsoft Office PowerPoint</Application>
  <PresentationFormat>Widescreen</PresentationFormat>
  <Paragraphs>92</Paragraphs>
  <Slides>17</Slides>
  <Notes>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等线</vt:lpstr>
      <vt:lpstr>Arial</vt:lpstr>
      <vt:lpstr>Calibri</vt:lpstr>
      <vt:lpstr>Calibri Light</vt:lpstr>
      <vt:lpstr>Comfortaa</vt:lpstr>
      <vt:lpstr>Permanent Marker</vt:lpstr>
      <vt:lpstr>Public Sans</vt:lpstr>
      <vt:lpstr>Satisfy</vt:lpstr>
      <vt:lpstr>Times New Roman</vt:lpstr>
      <vt:lpstr>1_Office Theme</vt:lpstr>
      <vt:lpstr>Office Theme</vt:lpstr>
      <vt:lpstr>Castaway in a Desert Island by Slidesgo</vt:lpstr>
      <vt:lpstr>SKETCH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2023-02-05T12:11:00Z</dcterms:created>
  <dcterms:modified xsi:type="dcterms:W3CDTF">2025-04-14T01:30:57Z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2D4E35CF8C57493C8F2468248686C3C2</vt:lpwstr>
  </property>
  <property fmtid="{D5CDD505-2E9C-101B-9397-08002B2CF9AE}" pid="3" name="KSOProductBuildVer">
    <vt:lpwstr>1033-12.2.0.16731</vt:lpwstr>
  </property>
</Properties>
</file>