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heme/theme6.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xml" ContentType="application/vnd.openxmlformats-officedocument.presentationml.notesSlide+xml"/>
  <Override PartName="/ppt/tags/tag61.xml" ContentType="application/vnd.openxmlformats-officedocument.presentationml.tags+xml"/>
  <Override PartName="/ppt/notesSlides/notesSlide2.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76" r:id="rId4"/>
    <p:sldMasterId id="2147483688" r:id="rId5"/>
  </p:sldMasterIdLst>
  <p:notesMasterIdLst>
    <p:notesMasterId r:id="rId36"/>
  </p:notesMasterIdLst>
  <p:sldIdLst>
    <p:sldId id="350" r:id="rId6"/>
    <p:sldId id="256" r:id="rId7"/>
    <p:sldId id="257" r:id="rId8"/>
    <p:sldId id="351" r:id="rId9"/>
    <p:sldId id="259" r:id="rId10"/>
    <p:sldId id="260" r:id="rId11"/>
    <p:sldId id="313" r:id="rId12"/>
    <p:sldId id="310" r:id="rId13"/>
    <p:sldId id="318" r:id="rId14"/>
    <p:sldId id="319" r:id="rId15"/>
    <p:sldId id="353" r:id="rId16"/>
    <p:sldId id="258" r:id="rId17"/>
    <p:sldId id="358" r:id="rId18"/>
    <p:sldId id="352" r:id="rId19"/>
    <p:sldId id="315" r:id="rId20"/>
    <p:sldId id="354" r:id="rId21"/>
    <p:sldId id="380" r:id="rId22"/>
    <p:sldId id="328" r:id="rId23"/>
    <p:sldId id="355" r:id="rId24"/>
    <p:sldId id="329" r:id="rId25"/>
    <p:sldId id="349" r:id="rId26"/>
    <p:sldId id="333" r:id="rId27"/>
    <p:sldId id="334" r:id="rId28"/>
    <p:sldId id="337" r:id="rId29"/>
    <p:sldId id="356" r:id="rId30"/>
    <p:sldId id="357" r:id="rId31"/>
    <p:sldId id="265" r:id="rId32"/>
    <p:sldId id="330" r:id="rId33"/>
    <p:sldId id="359" r:id="rId34"/>
    <p:sldId id="348"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59" d="100"/>
          <a:sy n="59" d="100"/>
        </p:scale>
        <p:origin x="964" y="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heme" Target="theme/theme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68E5C0-AFEC-4E68-A020-553E7B90BE64}" type="datetimeFigureOut">
              <a:rPr lang="en-US" smtClean="0"/>
              <a:t>10/21/2024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80B0D3-91CD-461F-A8F9-EF88A85E389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2"/>
        <p:cNvGrpSpPr/>
        <p:nvPr/>
      </p:nvGrpSpPr>
      <p:grpSpPr>
        <a:xfrm>
          <a:off x="0" y="0"/>
          <a:ext cx="0" cy="0"/>
          <a:chOff x="0" y="0"/>
          <a:chExt cx="0" cy="0"/>
        </a:xfrm>
      </p:grpSpPr>
      <p:sp>
        <p:nvSpPr>
          <p:cNvPr id="1443" name="Google Shape;1443;ga81bce59aa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4" name="Google Shape;1444;ga81bce59aa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5"/>
        <p:cNvGrpSpPr/>
        <p:nvPr/>
      </p:nvGrpSpPr>
      <p:grpSpPr>
        <a:xfrm>
          <a:off x="0" y="0"/>
          <a:ext cx="0" cy="0"/>
          <a:chOff x="0" y="0"/>
          <a:chExt cx="0" cy="0"/>
        </a:xfrm>
      </p:grpSpPr>
      <p:sp>
        <p:nvSpPr>
          <p:cNvPr id="2206" name="Google Shape;2206;gb1a7517edc_0_1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7" name="Google Shape;2207;gb1a7517edc_0_1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5.xml"/><Relationship Id="rId5" Type="http://schemas.openxmlformats.org/officeDocument/2006/relationships/tags" Target="../tags/tag6.xml"/><Relationship Id="rId4" Type="http://schemas.openxmlformats.org/officeDocument/2006/relationships/tags" Target="../tags/tag5.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5.xml"/><Relationship Id="rId5" Type="http://schemas.openxmlformats.org/officeDocument/2006/relationships/tags" Target="../tags/tag11.xml"/><Relationship Id="rId4" Type="http://schemas.openxmlformats.org/officeDocument/2006/relationships/tags" Target="../tags/tag10.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5.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5.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Master" Target="../slideMasters/slideMaster5.xml"/><Relationship Id="rId4" Type="http://schemas.openxmlformats.org/officeDocument/2006/relationships/tags" Target="../tags/tag34.xml"/></Relationships>
</file>

<file path=ppt/slideLayouts/_rels/slideLayout43.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slideMaster" Target="../slideMasters/slideMaster5.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4" Type="http://schemas.openxmlformats.org/officeDocument/2006/relationships/tags" Target="../tags/tag41.xml"/></Relationships>
</file>

<file path=ppt/slideLayouts/_rels/slideLayout45.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Master" Target="../slideMasters/slideMaster5.xml"/><Relationship Id="rId5" Type="http://schemas.openxmlformats.org/officeDocument/2006/relationships/tags" Target="../tags/tag48.xml"/><Relationship Id="rId4" Type="http://schemas.openxmlformats.org/officeDocument/2006/relationships/tags" Target="../tags/tag47.xml"/></Relationships>
</file>

<file path=ppt/slideLayouts/_rels/slideLayout46.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slideMaster" Target="../slideMasters/slideMaster5.xml"/><Relationship Id="rId4" Type="http://schemas.openxmlformats.org/officeDocument/2006/relationships/tags" Target="../tags/tag52.xml"/></Relationships>
</file>

<file path=ppt/slideLayouts/_rels/slideLayout47.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5.xml"/><Relationship Id="rId5" Type="http://schemas.openxmlformats.org/officeDocument/2006/relationships/tags" Target="../tags/tag57.xml"/><Relationship Id="rId4" Type="http://schemas.openxmlformats.org/officeDocument/2006/relationships/tags" Target="../tags/tag5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t>2024/10/21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t>2024/10/21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t>2024/10/21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panose="020F0502020204030204"/>
                <a:ea typeface="Microsoft YaHei" panose="020B0503020204020204" pitchFamily="34" charset="-122"/>
              </a:rPr>
              <a:t>2024/10/21</a:t>
            </a:fld>
            <a:endParaRPr lang="zh-CN" altLang="en-US" kern="1200">
              <a:solidFill>
                <a:prstClr val="black">
                  <a:tint val="75000"/>
                </a:prstClr>
              </a:solidFill>
              <a:latin typeface="Calibri" panose="020F0502020204030204"/>
              <a:ea typeface="Microsoft YaHei"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panose="020F0502020204030204"/>
              <a:ea typeface="Microsoft YaHei"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panose="020F0502020204030204"/>
                <a:ea typeface="Microsoft YaHei" panose="020B0503020204020204" pitchFamily="34" charset="-122"/>
              </a:rPr>
              <a:t>‹#›</a:t>
            </a:fld>
            <a:endParaRPr lang="zh-CN" altLang="en-US" kern="1200">
              <a:solidFill>
                <a:prstClr val="black">
                  <a:tint val="75000"/>
                </a:prstClr>
              </a:solidFill>
              <a:latin typeface="Calibri" panose="020F0502020204030204"/>
              <a:ea typeface="Microsoft YaHei"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panose="020F0502020204030204"/>
                <a:ea typeface="Microsoft YaHei" panose="020B0503020204020204" pitchFamily="34" charset="-122"/>
              </a:rPr>
              <a:t>2024/10/21</a:t>
            </a:fld>
            <a:endParaRPr lang="zh-CN" altLang="en-US" kern="1200">
              <a:solidFill>
                <a:prstClr val="black">
                  <a:tint val="75000"/>
                </a:prstClr>
              </a:solidFill>
              <a:latin typeface="Calibri" panose="020F0502020204030204"/>
              <a:ea typeface="Microsoft YaHei"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panose="020F0502020204030204"/>
              <a:ea typeface="Microsoft YaHei"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panose="020F0502020204030204"/>
                <a:ea typeface="Microsoft YaHei" panose="020B0503020204020204" pitchFamily="34" charset="-122"/>
              </a:rPr>
              <a:t>‹#›</a:t>
            </a:fld>
            <a:endParaRPr lang="zh-CN" altLang="en-US" kern="1200">
              <a:solidFill>
                <a:prstClr val="black">
                  <a:tint val="75000"/>
                </a:prstClr>
              </a:solidFill>
              <a:latin typeface="Calibri" panose="020F0502020204030204"/>
              <a:ea typeface="Microsoft YaHei"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panose="020F0502020204030204"/>
                <a:ea typeface="Microsoft YaHei" panose="020B0503020204020204" pitchFamily="34" charset="-122"/>
              </a:rPr>
              <a:t>2024/10/21</a:t>
            </a:fld>
            <a:endParaRPr lang="zh-CN" altLang="en-US" kern="1200">
              <a:solidFill>
                <a:prstClr val="black">
                  <a:tint val="75000"/>
                </a:prstClr>
              </a:solidFill>
              <a:latin typeface="Calibri" panose="020F0502020204030204"/>
              <a:ea typeface="Microsoft YaHei"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panose="020F0502020204030204"/>
              <a:ea typeface="Microsoft YaHei"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panose="020F0502020204030204"/>
                <a:ea typeface="Microsoft YaHei" panose="020B0503020204020204" pitchFamily="34" charset="-122"/>
              </a:rPr>
              <a:t>‹#›</a:t>
            </a:fld>
            <a:endParaRPr lang="zh-CN" altLang="en-US" kern="1200">
              <a:solidFill>
                <a:prstClr val="black">
                  <a:tint val="75000"/>
                </a:prstClr>
              </a:solidFill>
              <a:latin typeface="Calibri" panose="020F0502020204030204"/>
              <a:ea typeface="Microsoft YaHei"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panose="020F0502020204030204"/>
                <a:ea typeface="Microsoft YaHei" panose="020B0503020204020204" pitchFamily="34" charset="-122"/>
              </a:rPr>
              <a:t>2024/10/21</a:t>
            </a:fld>
            <a:endParaRPr lang="zh-CN" altLang="en-US" kern="1200">
              <a:solidFill>
                <a:prstClr val="black">
                  <a:tint val="75000"/>
                </a:prstClr>
              </a:solidFill>
              <a:latin typeface="Calibri" panose="020F0502020204030204"/>
              <a:ea typeface="Microsoft YaHei"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panose="020F0502020204030204"/>
              <a:ea typeface="Microsoft YaHei"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panose="020F0502020204030204"/>
                <a:ea typeface="Microsoft YaHei" panose="020B0503020204020204" pitchFamily="34" charset="-122"/>
              </a:rPr>
              <a:t>‹#›</a:t>
            </a:fld>
            <a:endParaRPr lang="zh-CN" altLang="en-US" kern="1200">
              <a:solidFill>
                <a:prstClr val="black">
                  <a:tint val="75000"/>
                </a:prstClr>
              </a:solidFill>
              <a:latin typeface="Calibri" panose="020F0502020204030204"/>
              <a:ea typeface="Microsoft YaHei"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panose="020F0502020204030204"/>
                <a:ea typeface="Microsoft YaHei" panose="020B0503020204020204" pitchFamily="34" charset="-122"/>
              </a:rPr>
              <a:t>2024/10/21</a:t>
            </a:fld>
            <a:endParaRPr lang="zh-CN" altLang="en-US" kern="1200">
              <a:solidFill>
                <a:prstClr val="black">
                  <a:tint val="75000"/>
                </a:prstClr>
              </a:solidFill>
              <a:latin typeface="Calibri" panose="020F0502020204030204"/>
              <a:ea typeface="Microsoft YaHei" panose="020B0503020204020204" pitchFamily="34" charset="-122"/>
            </a:endParaRPr>
          </a:p>
        </p:txBody>
      </p:sp>
      <p:sp>
        <p:nvSpPr>
          <p:cNvPr id="8" name="Footer Placeholder 7"/>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panose="020F0502020204030204"/>
              <a:ea typeface="Microsoft YaHei" panose="020B0503020204020204" pitchFamily="34" charset="-122"/>
            </a:endParaRPr>
          </a:p>
        </p:txBody>
      </p:sp>
      <p:sp>
        <p:nvSpPr>
          <p:cNvPr id="9" name="Slide Number Placeholder 8"/>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panose="020F0502020204030204"/>
                <a:ea typeface="Microsoft YaHei" panose="020B0503020204020204" pitchFamily="34" charset="-122"/>
              </a:rPr>
              <a:t>‹#›</a:t>
            </a:fld>
            <a:endParaRPr lang="zh-CN" altLang="en-US" kern="1200">
              <a:solidFill>
                <a:prstClr val="black">
                  <a:tint val="75000"/>
                </a:prstClr>
              </a:solidFill>
              <a:latin typeface="Calibri" panose="020F0502020204030204"/>
              <a:ea typeface="Microsoft YaHei"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panose="020F0502020204030204"/>
                <a:ea typeface="Microsoft YaHei" panose="020B0503020204020204" pitchFamily="34" charset="-122"/>
              </a:rPr>
              <a:t>2024/10/21</a:t>
            </a:fld>
            <a:endParaRPr lang="zh-CN" altLang="en-US" kern="1200">
              <a:solidFill>
                <a:prstClr val="black">
                  <a:tint val="75000"/>
                </a:prstClr>
              </a:solidFill>
              <a:latin typeface="Calibri" panose="020F0502020204030204"/>
              <a:ea typeface="Microsoft YaHei" panose="020B0503020204020204" pitchFamily="34" charset="-122"/>
            </a:endParaRPr>
          </a:p>
        </p:txBody>
      </p:sp>
      <p:sp>
        <p:nvSpPr>
          <p:cNvPr id="4" name="Footer Placeholder 3"/>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panose="020F0502020204030204"/>
              <a:ea typeface="Microsoft YaHei" panose="020B0503020204020204" pitchFamily="34" charset="-122"/>
            </a:endParaRPr>
          </a:p>
        </p:txBody>
      </p:sp>
      <p:sp>
        <p:nvSpPr>
          <p:cNvPr id="5" name="Slide Number Placeholder 4"/>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panose="020F0502020204030204"/>
                <a:ea typeface="Microsoft YaHei" panose="020B0503020204020204" pitchFamily="34" charset="-122"/>
              </a:rPr>
              <a:t>‹#›</a:t>
            </a:fld>
            <a:endParaRPr lang="zh-CN" altLang="en-US" kern="1200">
              <a:solidFill>
                <a:prstClr val="black">
                  <a:tint val="75000"/>
                </a:prstClr>
              </a:solidFill>
              <a:latin typeface="Calibri" panose="020F0502020204030204"/>
              <a:ea typeface="Microsoft YaHei"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panose="020F0502020204030204"/>
                <a:ea typeface="Microsoft YaHei" panose="020B0503020204020204" pitchFamily="34" charset="-122"/>
              </a:rPr>
              <a:t>2024/10/21</a:t>
            </a:fld>
            <a:endParaRPr lang="zh-CN" altLang="en-US" kern="1200">
              <a:solidFill>
                <a:prstClr val="black">
                  <a:tint val="75000"/>
                </a:prstClr>
              </a:solidFill>
              <a:latin typeface="Calibri" panose="020F0502020204030204"/>
              <a:ea typeface="Microsoft YaHei" panose="020B0503020204020204" pitchFamily="34" charset="-122"/>
            </a:endParaRPr>
          </a:p>
        </p:txBody>
      </p:sp>
      <p:sp>
        <p:nvSpPr>
          <p:cNvPr id="3" name="Footer Placeholder 2"/>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panose="020F0502020204030204"/>
              <a:ea typeface="Microsoft YaHei" panose="020B0503020204020204" pitchFamily="34" charset="-122"/>
            </a:endParaRPr>
          </a:p>
        </p:txBody>
      </p:sp>
      <p:sp>
        <p:nvSpPr>
          <p:cNvPr id="4" name="Slide Number Placeholder 3"/>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panose="020F0502020204030204"/>
                <a:ea typeface="Microsoft YaHei" panose="020B0503020204020204" pitchFamily="34" charset="-122"/>
              </a:rPr>
              <a:t>‹#›</a:t>
            </a:fld>
            <a:endParaRPr lang="zh-CN" altLang="en-US" kern="1200">
              <a:solidFill>
                <a:prstClr val="black">
                  <a:tint val="75000"/>
                </a:prstClr>
              </a:solidFill>
              <a:latin typeface="Calibri" panose="020F0502020204030204"/>
              <a:ea typeface="Microsoft YaHei"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panose="020F0502020204030204"/>
                <a:ea typeface="Microsoft YaHei" panose="020B0503020204020204" pitchFamily="34" charset="-122"/>
              </a:rPr>
              <a:t>2024/10/21</a:t>
            </a:fld>
            <a:endParaRPr lang="zh-CN" altLang="en-US" kern="1200">
              <a:solidFill>
                <a:prstClr val="black">
                  <a:tint val="75000"/>
                </a:prstClr>
              </a:solidFill>
              <a:latin typeface="Calibri" panose="020F0502020204030204"/>
              <a:ea typeface="Microsoft YaHei"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panose="020F0502020204030204"/>
              <a:ea typeface="Microsoft YaHei"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panose="020F0502020204030204"/>
                <a:ea typeface="Microsoft YaHei" panose="020B0503020204020204" pitchFamily="34" charset="-122"/>
              </a:rPr>
              <a:t>‹#›</a:t>
            </a:fld>
            <a:endParaRPr lang="zh-CN" altLang="en-US" kern="1200">
              <a:solidFill>
                <a:prstClr val="black">
                  <a:tint val="75000"/>
                </a:prstClr>
              </a:solidFill>
              <a:latin typeface="Calibri" panose="020F0502020204030204"/>
              <a:ea typeface="Microsoft YaHei"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t>2024/10/21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panose="020F0502020204030204"/>
                <a:ea typeface="Microsoft YaHei" panose="020B0503020204020204" pitchFamily="34" charset="-122"/>
              </a:rPr>
              <a:t>2024/10/21</a:t>
            </a:fld>
            <a:endParaRPr lang="zh-CN" altLang="en-US" kern="1200">
              <a:solidFill>
                <a:prstClr val="black">
                  <a:tint val="75000"/>
                </a:prstClr>
              </a:solidFill>
              <a:latin typeface="Calibri" panose="020F0502020204030204"/>
              <a:ea typeface="Microsoft YaHei" panose="020B0503020204020204" pitchFamily="34" charset="-122"/>
            </a:endParaRPr>
          </a:p>
        </p:txBody>
      </p:sp>
      <p:sp>
        <p:nvSpPr>
          <p:cNvPr id="6" name="Footer Placeholder 5"/>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panose="020F0502020204030204"/>
              <a:ea typeface="Microsoft YaHei" panose="020B0503020204020204" pitchFamily="34" charset="-122"/>
            </a:endParaRPr>
          </a:p>
        </p:txBody>
      </p:sp>
      <p:sp>
        <p:nvSpPr>
          <p:cNvPr id="7" name="Slide Number Placeholder 6"/>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panose="020F0502020204030204"/>
                <a:ea typeface="Microsoft YaHei" panose="020B0503020204020204" pitchFamily="34" charset="-122"/>
              </a:rPr>
              <a:t>‹#›</a:t>
            </a:fld>
            <a:endParaRPr lang="zh-CN" altLang="en-US" kern="1200">
              <a:solidFill>
                <a:prstClr val="black">
                  <a:tint val="75000"/>
                </a:prstClr>
              </a:solidFill>
              <a:latin typeface="Calibri" panose="020F0502020204030204"/>
              <a:ea typeface="Microsoft YaHei"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panose="020F0502020204030204"/>
                <a:ea typeface="Microsoft YaHei" panose="020B0503020204020204" pitchFamily="34" charset="-122"/>
              </a:rPr>
              <a:t>2024/10/21</a:t>
            </a:fld>
            <a:endParaRPr lang="zh-CN" altLang="en-US" kern="1200">
              <a:solidFill>
                <a:prstClr val="black">
                  <a:tint val="75000"/>
                </a:prstClr>
              </a:solidFill>
              <a:latin typeface="Calibri" panose="020F0502020204030204"/>
              <a:ea typeface="Microsoft YaHei"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panose="020F0502020204030204"/>
              <a:ea typeface="Microsoft YaHei"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panose="020F0502020204030204"/>
                <a:ea typeface="Microsoft YaHei" panose="020B0503020204020204" pitchFamily="34" charset="-122"/>
              </a:rPr>
              <a:t>‹#›</a:t>
            </a:fld>
            <a:endParaRPr lang="zh-CN" altLang="en-US" kern="1200">
              <a:solidFill>
                <a:prstClr val="black">
                  <a:tint val="75000"/>
                </a:prstClr>
              </a:solidFill>
              <a:latin typeface="Calibri" panose="020F0502020204030204"/>
              <a:ea typeface="Microsoft YaHei"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buClrTx/>
              <a:buFontTx/>
              <a:buNone/>
            </a:pPr>
            <a:fld id="{D997B5FA-0921-464F-AAE1-844C04324D75}" type="datetimeFigureOut">
              <a:rPr lang="zh-CN" altLang="en-US" kern="1200" smtClean="0">
                <a:solidFill>
                  <a:prstClr val="black">
                    <a:tint val="75000"/>
                  </a:prstClr>
                </a:solidFill>
                <a:latin typeface="Calibri" panose="020F0502020204030204"/>
                <a:ea typeface="Microsoft YaHei" panose="020B0503020204020204" pitchFamily="34" charset="-122"/>
              </a:rPr>
              <a:t>2024/10/21</a:t>
            </a:fld>
            <a:endParaRPr lang="zh-CN" altLang="en-US" kern="1200">
              <a:solidFill>
                <a:prstClr val="black">
                  <a:tint val="75000"/>
                </a:prstClr>
              </a:solidFill>
              <a:latin typeface="Calibri" panose="020F0502020204030204"/>
              <a:ea typeface="Microsoft YaHei" panose="020B0503020204020204" pitchFamily="34" charset="-122"/>
            </a:endParaRPr>
          </a:p>
        </p:txBody>
      </p:sp>
      <p:sp>
        <p:nvSpPr>
          <p:cNvPr id="5" name="Footer Placeholder 4"/>
          <p:cNvSpPr>
            <a:spLocks noGrp="1"/>
          </p:cNvSpPr>
          <p:nvPr>
            <p:ph type="ftr" sz="quarter" idx="11"/>
          </p:nvPr>
        </p:nvSpPr>
        <p:spPr/>
        <p:txBody>
          <a:bodyPr/>
          <a:lstStyle/>
          <a:p>
            <a:pPr>
              <a:buClrTx/>
              <a:buFontTx/>
              <a:buNone/>
            </a:pPr>
            <a:endParaRPr lang="zh-CN" altLang="en-US" kern="1200">
              <a:solidFill>
                <a:prstClr val="black">
                  <a:tint val="75000"/>
                </a:prstClr>
              </a:solidFill>
              <a:latin typeface="Calibri" panose="020F0502020204030204"/>
              <a:ea typeface="Microsoft YaHei" panose="020B0503020204020204" pitchFamily="34" charset="-122"/>
            </a:endParaRPr>
          </a:p>
        </p:txBody>
      </p:sp>
      <p:sp>
        <p:nvSpPr>
          <p:cNvPr id="6" name="Slide Number Placeholder 5"/>
          <p:cNvSpPr>
            <a:spLocks noGrp="1"/>
          </p:cNvSpPr>
          <p:nvPr>
            <p:ph type="sldNum" sz="quarter" idx="12"/>
          </p:nvPr>
        </p:nvSpPr>
        <p:spPr/>
        <p:txBody>
          <a:bodyPr/>
          <a:lstStyle/>
          <a:p>
            <a:pPr>
              <a:buClrTx/>
              <a:buFontTx/>
              <a:buNone/>
            </a:pPr>
            <a:fld id="{565CE74E-AB26-4998-AD42-012C4C1AD076}" type="slidenum">
              <a:rPr lang="zh-CN" altLang="en-US" kern="1200" smtClean="0">
                <a:solidFill>
                  <a:prstClr val="black">
                    <a:tint val="75000"/>
                  </a:prstClr>
                </a:solidFill>
                <a:latin typeface="Calibri" panose="020F0502020204030204"/>
                <a:ea typeface="Microsoft YaHei" panose="020B0503020204020204" pitchFamily="34" charset="-122"/>
              </a:rPr>
              <a:t>‹#›</a:t>
            </a:fld>
            <a:endParaRPr lang="zh-CN" altLang="en-US" kern="1200">
              <a:solidFill>
                <a:prstClr val="black">
                  <a:tint val="75000"/>
                </a:prstClr>
              </a:solidFill>
              <a:latin typeface="Calibri" panose="020F0502020204030204"/>
              <a:ea typeface="Microsoft YaHei"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04"/>
        <p:cNvGrpSpPr/>
        <p:nvPr/>
      </p:nvGrpSpPr>
      <p:grpSpPr>
        <a:xfrm>
          <a:off x="0" y="0"/>
          <a:ext cx="0" cy="0"/>
          <a:chOff x="0" y="0"/>
          <a:chExt cx="0" cy="0"/>
        </a:xfrm>
      </p:grpSpPr>
      <p:sp>
        <p:nvSpPr>
          <p:cNvPr id="305" name="Google Shape;305;p8"/>
          <p:cNvSpPr txBox="1">
            <a:spLocks noGrp="1"/>
          </p:cNvSpPr>
          <p:nvPr>
            <p:ph type="title"/>
          </p:nvPr>
        </p:nvSpPr>
        <p:spPr>
          <a:xfrm>
            <a:off x="2390600" y="1436800"/>
            <a:ext cx="7410800" cy="33748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665"/>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06"/>
        <p:cNvGrpSpPr/>
        <p:nvPr/>
      </p:nvGrpSpPr>
      <p:grpSpPr>
        <a:xfrm>
          <a:off x="0" y="0"/>
          <a:ext cx="0" cy="0"/>
          <a:chOff x="0" y="0"/>
          <a:chExt cx="0" cy="0"/>
        </a:xfrm>
      </p:grpSpPr>
      <p:sp>
        <p:nvSpPr>
          <p:cNvPr id="307" name="Google Shape;307;p9"/>
          <p:cNvSpPr txBox="1">
            <a:spLocks noGrp="1"/>
          </p:cNvSpPr>
          <p:nvPr>
            <p:ph type="title"/>
          </p:nvPr>
        </p:nvSpPr>
        <p:spPr>
          <a:xfrm>
            <a:off x="960000" y="1762067"/>
            <a:ext cx="4456400" cy="1487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9335"/>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08" name="Google Shape;308;p9"/>
          <p:cNvSpPr txBox="1">
            <a:spLocks noGrp="1"/>
          </p:cNvSpPr>
          <p:nvPr>
            <p:ph type="subTitle" idx="1"/>
          </p:nvPr>
        </p:nvSpPr>
        <p:spPr>
          <a:xfrm>
            <a:off x="960000" y="3365917"/>
            <a:ext cx="4945600" cy="1730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24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grpSp>
        <p:nvGrpSpPr>
          <p:cNvPr id="309" name="Google Shape;309;p9"/>
          <p:cNvGrpSpPr/>
          <p:nvPr/>
        </p:nvGrpSpPr>
        <p:grpSpPr>
          <a:xfrm>
            <a:off x="-1686676" y="-2957188"/>
            <a:ext cx="5293347" cy="4750991"/>
            <a:chOff x="-1265007" y="-2217891"/>
            <a:chExt cx="3970010" cy="3563243"/>
          </a:xfrm>
        </p:grpSpPr>
        <p:sp>
          <p:nvSpPr>
            <p:cNvPr id="310" name="Google Shape;310;p9"/>
            <p:cNvSpPr/>
            <p:nvPr/>
          </p:nvSpPr>
          <p:spPr>
            <a:xfrm rot="8557240" flipH="1">
              <a:off x="-1165805" y="-1237607"/>
              <a:ext cx="3771606" cy="1602675"/>
            </a:xfrm>
            <a:custGeom>
              <a:avLst/>
              <a:gdLst/>
              <a:ahLst/>
              <a:cxnLst/>
              <a:rect l="l" t="t" r="r" b="b"/>
              <a:pathLst>
                <a:path w="13955" h="5930" extrusionOk="0">
                  <a:moveTo>
                    <a:pt x="3807" y="1"/>
                  </a:moveTo>
                  <a:cubicBezTo>
                    <a:pt x="2322" y="1"/>
                    <a:pt x="749" y="401"/>
                    <a:pt x="1" y="1533"/>
                  </a:cubicBezTo>
                  <a:lnTo>
                    <a:pt x="1" y="5930"/>
                  </a:lnTo>
                  <a:lnTo>
                    <a:pt x="13955" y="5930"/>
                  </a:lnTo>
                  <a:cubicBezTo>
                    <a:pt x="13955" y="5930"/>
                    <a:pt x="13755" y="4520"/>
                    <a:pt x="12582" y="4020"/>
                  </a:cubicBezTo>
                  <a:cubicBezTo>
                    <a:pt x="11410" y="3520"/>
                    <a:pt x="10267" y="3753"/>
                    <a:pt x="9162" y="3252"/>
                  </a:cubicBezTo>
                  <a:cubicBezTo>
                    <a:pt x="8054" y="2755"/>
                    <a:pt x="8075" y="1545"/>
                    <a:pt x="6903" y="704"/>
                  </a:cubicBezTo>
                  <a:cubicBezTo>
                    <a:pt x="6352" y="311"/>
                    <a:pt x="5114" y="1"/>
                    <a:pt x="3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90"/>
            </a:p>
          </p:txBody>
        </p:sp>
        <p:grpSp>
          <p:nvGrpSpPr>
            <p:cNvPr id="311" name="Google Shape;311;p9"/>
            <p:cNvGrpSpPr/>
            <p:nvPr/>
          </p:nvGrpSpPr>
          <p:grpSpPr>
            <a:xfrm rot="10285502" flipH="1">
              <a:off x="-116652" y="70515"/>
              <a:ext cx="1604775" cy="724527"/>
              <a:chOff x="1246399" y="4061320"/>
              <a:chExt cx="1604810" cy="724543"/>
            </a:xfrm>
          </p:grpSpPr>
          <p:sp>
            <p:nvSpPr>
              <p:cNvPr id="312" name="Google Shape;312;p9"/>
              <p:cNvSpPr/>
              <p:nvPr/>
            </p:nvSpPr>
            <p:spPr>
              <a:xfrm>
                <a:off x="1306710" y="4248223"/>
                <a:ext cx="31852" cy="31310"/>
              </a:xfrm>
              <a:custGeom>
                <a:avLst/>
                <a:gdLst/>
                <a:ahLst/>
                <a:cxnLst/>
                <a:rect l="l" t="t" r="r" b="b"/>
                <a:pathLst>
                  <a:path w="704" h="692" extrusionOk="0">
                    <a:moveTo>
                      <a:pt x="334" y="1"/>
                    </a:moveTo>
                    <a:cubicBezTo>
                      <a:pt x="299" y="1"/>
                      <a:pt x="251" y="13"/>
                      <a:pt x="203" y="37"/>
                    </a:cubicBezTo>
                    <a:cubicBezTo>
                      <a:pt x="156" y="49"/>
                      <a:pt x="132" y="72"/>
                      <a:pt x="96" y="108"/>
                    </a:cubicBezTo>
                    <a:cubicBezTo>
                      <a:pt x="72" y="132"/>
                      <a:pt x="37" y="180"/>
                      <a:pt x="25" y="215"/>
                    </a:cubicBezTo>
                    <a:cubicBezTo>
                      <a:pt x="13" y="251"/>
                      <a:pt x="1" y="299"/>
                      <a:pt x="1" y="346"/>
                    </a:cubicBezTo>
                    <a:cubicBezTo>
                      <a:pt x="1" y="370"/>
                      <a:pt x="13" y="406"/>
                      <a:pt x="13" y="430"/>
                    </a:cubicBezTo>
                    <a:cubicBezTo>
                      <a:pt x="25" y="489"/>
                      <a:pt x="61" y="537"/>
                      <a:pt x="96" y="584"/>
                    </a:cubicBezTo>
                    <a:cubicBezTo>
                      <a:pt x="132" y="596"/>
                      <a:pt x="144" y="608"/>
                      <a:pt x="180" y="644"/>
                    </a:cubicBezTo>
                    <a:cubicBezTo>
                      <a:pt x="239" y="668"/>
                      <a:pt x="299" y="692"/>
                      <a:pt x="358" y="692"/>
                    </a:cubicBezTo>
                    <a:cubicBezTo>
                      <a:pt x="394" y="692"/>
                      <a:pt x="442" y="668"/>
                      <a:pt x="489" y="656"/>
                    </a:cubicBezTo>
                    <a:cubicBezTo>
                      <a:pt x="537" y="644"/>
                      <a:pt x="561" y="608"/>
                      <a:pt x="596" y="584"/>
                    </a:cubicBezTo>
                    <a:cubicBezTo>
                      <a:pt x="620" y="549"/>
                      <a:pt x="656" y="513"/>
                      <a:pt x="668" y="477"/>
                    </a:cubicBezTo>
                    <a:cubicBezTo>
                      <a:pt x="680" y="430"/>
                      <a:pt x="703" y="394"/>
                      <a:pt x="703" y="346"/>
                    </a:cubicBezTo>
                    <a:cubicBezTo>
                      <a:pt x="680" y="311"/>
                      <a:pt x="680" y="287"/>
                      <a:pt x="680" y="251"/>
                    </a:cubicBezTo>
                    <a:cubicBezTo>
                      <a:pt x="668" y="191"/>
                      <a:pt x="644" y="156"/>
                      <a:pt x="596" y="108"/>
                    </a:cubicBezTo>
                    <a:cubicBezTo>
                      <a:pt x="561" y="96"/>
                      <a:pt x="549" y="72"/>
                      <a:pt x="513" y="49"/>
                    </a:cubicBezTo>
                    <a:cubicBezTo>
                      <a:pt x="453" y="13"/>
                      <a:pt x="406"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90"/>
              </a:p>
            </p:txBody>
          </p:sp>
          <p:sp>
            <p:nvSpPr>
              <p:cNvPr id="313" name="Google Shape;313;p9"/>
              <p:cNvSpPr/>
              <p:nvPr/>
            </p:nvSpPr>
            <p:spPr>
              <a:xfrm>
                <a:off x="1290015" y="4302652"/>
                <a:ext cx="18912" cy="14569"/>
              </a:xfrm>
              <a:custGeom>
                <a:avLst/>
                <a:gdLst/>
                <a:ahLst/>
                <a:cxnLst/>
                <a:rect l="l" t="t" r="r" b="b"/>
                <a:pathLst>
                  <a:path w="418" h="322" extrusionOk="0">
                    <a:moveTo>
                      <a:pt x="203" y="1"/>
                    </a:moveTo>
                    <a:cubicBezTo>
                      <a:pt x="1" y="1"/>
                      <a:pt x="1" y="322"/>
                      <a:pt x="203" y="322"/>
                    </a:cubicBezTo>
                    <a:cubicBezTo>
                      <a:pt x="418" y="322"/>
                      <a:pt x="418"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90"/>
              </a:p>
            </p:txBody>
          </p:sp>
          <p:sp>
            <p:nvSpPr>
              <p:cNvPr id="314" name="Google Shape;314;p9"/>
              <p:cNvSpPr/>
              <p:nvPr/>
            </p:nvSpPr>
            <p:spPr>
              <a:xfrm>
                <a:off x="1246399" y="4270347"/>
                <a:ext cx="20496" cy="21582"/>
              </a:xfrm>
              <a:custGeom>
                <a:avLst/>
                <a:gdLst/>
                <a:ahLst/>
                <a:cxnLst/>
                <a:rect l="l" t="t" r="r" b="b"/>
                <a:pathLst>
                  <a:path w="453" h="477" extrusionOk="0">
                    <a:moveTo>
                      <a:pt x="215" y="0"/>
                    </a:moveTo>
                    <a:cubicBezTo>
                      <a:pt x="167" y="0"/>
                      <a:pt x="155" y="24"/>
                      <a:pt x="120" y="36"/>
                    </a:cubicBezTo>
                    <a:cubicBezTo>
                      <a:pt x="108" y="48"/>
                      <a:pt x="96" y="60"/>
                      <a:pt x="84" y="60"/>
                    </a:cubicBezTo>
                    <a:lnTo>
                      <a:pt x="60" y="83"/>
                    </a:lnTo>
                    <a:cubicBezTo>
                      <a:pt x="48" y="95"/>
                      <a:pt x="48" y="107"/>
                      <a:pt x="36" y="119"/>
                    </a:cubicBezTo>
                    <a:cubicBezTo>
                      <a:pt x="36" y="143"/>
                      <a:pt x="24" y="155"/>
                      <a:pt x="24" y="167"/>
                    </a:cubicBezTo>
                    <a:cubicBezTo>
                      <a:pt x="24" y="179"/>
                      <a:pt x="0" y="214"/>
                      <a:pt x="24" y="226"/>
                    </a:cubicBezTo>
                    <a:cubicBezTo>
                      <a:pt x="24" y="238"/>
                      <a:pt x="24" y="274"/>
                      <a:pt x="36" y="286"/>
                    </a:cubicBezTo>
                    <a:lnTo>
                      <a:pt x="36" y="298"/>
                    </a:lnTo>
                    <a:cubicBezTo>
                      <a:pt x="36" y="322"/>
                      <a:pt x="48" y="334"/>
                      <a:pt x="48" y="345"/>
                    </a:cubicBezTo>
                    <a:cubicBezTo>
                      <a:pt x="60" y="357"/>
                      <a:pt x="84" y="393"/>
                      <a:pt x="96" y="405"/>
                    </a:cubicBezTo>
                    <a:cubicBezTo>
                      <a:pt x="108" y="417"/>
                      <a:pt x="120" y="441"/>
                      <a:pt x="155" y="453"/>
                    </a:cubicBezTo>
                    <a:cubicBezTo>
                      <a:pt x="179" y="464"/>
                      <a:pt x="203" y="464"/>
                      <a:pt x="227" y="476"/>
                    </a:cubicBezTo>
                    <a:lnTo>
                      <a:pt x="298" y="476"/>
                    </a:lnTo>
                    <a:cubicBezTo>
                      <a:pt x="322" y="476"/>
                      <a:pt x="334" y="464"/>
                      <a:pt x="346" y="464"/>
                    </a:cubicBezTo>
                    <a:cubicBezTo>
                      <a:pt x="381" y="453"/>
                      <a:pt x="393" y="441"/>
                      <a:pt x="405" y="417"/>
                    </a:cubicBezTo>
                    <a:cubicBezTo>
                      <a:pt x="417" y="405"/>
                      <a:pt x="417" y="393"/>
                      <a:pt x="441" y="381"/>
                    </a:cubicBezTo>
                    <a:cubicBezTo>
                      <a:pt x="453" y="345"/>
                      <a:pt x="453" y="334"/>
                      <a:pt x="453" y="298"/>
                    </a:cubicBezTo>
                    <a:cubicBezTo>
                      <a:pt x="429" y="274"/>
                      <a:pt x="429" y="238"/>
                      <a:pt x="429" y="226"/>
                    </a:cubicBezTo>
                    <a:cubicBezTo>
                      <a:pt x="429" y="214"/>
                      <a:pt x="405" y="203"/>
                      <a:pt x="393" y="179"/>
                    </a:cubicBezTo>
                    <a:cubicBezTo>
                      <a:pt x="393" y="167"/>
                      <a:pt x="381" y="155"/>
                      <a:pt x="381" y="143"/>
                    </a:cubicBezTo>
                    <a:lnTo>
                      <a:pt x="381" y="119"/>
                    </a:lnTo>
                    <a:cubicBezTo>
                      <a:pt x="381" y="107"/>
                      <a:pt x="381" y="107"/>
                      <a:pt x="358" y="83"/>
                    </a:cubicBezTo>
                    <a:cubicBezTo>
                      <a:pt x="346" y="48"/>
                      <a:pt x="298" y="24"/>
                      <a:pt x="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90"/>
              </a:p>
            </p:txBody>
          </p:sp>
          <p:grpSp>
            <p:nvGrpSpPr>
              <p:cNvPr id="315" name="Google Shape;315;p9"/>
              <p:cNvGrpSpPr/>
              <p:nvPr/>
            </p:nvGrpSpPr>
            <p:grpSpPr>
              <a:xfrm>
                <a:off x="1314809" y="4061320"/>
                <a:ext cx="1536401" cy="724543"/>
                <a:chOff x="1314809" y="4061320"/>
                <a:chExt cx="1536401" cy="724543"/>
              </a:xfrm>
            </p:grpSpPr>
            <p:sp>
              <p:nvSpPr>
                <p:cNvPr id="316" name="Google Shape;316;p9"/>
                <p:cNvSpPr/>
                <p:nvPr/>
              </p:nvSpPr>
              <p:spPr>
                <a:xfrm>
                  <a:off x="1936278" y="4683429"/>
                  <a:ext cx="24297" cy="18912"/>
                </a:xfrm>
                <a:custGeom>
                  <a:avLst/>
                  <a:gdLst/>
                  <a:ahLst/>
                  <a:cxnLst/>
                  <a:rect l="l" t="t" r="r" b="b"/>
                  <a:pathLst>
                    <a:path w="537" h="418" extrusionOk="0">
                      <a:moveTo>
                        <a:pt x="263" y="1"/>
                      </a:moveTo>
                      <a:cubicBezTo>
                        <a:pt x="1" y="1"/>
                        <a:pt x="1" y="418"/>
                        <a:pt x="263" y="418"/>
                      </a:cubicBezTo>
                      <a:cubicBezTo>
                        <a:pt x="536" y="418"/>
                        <a:pt x="536" y="1"/>
                        <a:pt x="2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90"/>
                </a:p>
              </p:txBody>
            </p:sp>
            <p:sp>
              <p:nvSpPr>
                <p:cNvPr id="317" name="Google Shape;317;p9"/>
                <p:cNvSpPr/>
                <p:nvPr/>
              </p:nvSpPr>
              <p:spPr>
                <a:xfrm>
                  <a:off x="1787606" y="4766407"/>
                  <a:ext cx="19998" cy="19455"/>
                </a:xfrm>
                <a:custGeom>
                  <a:avLst/>
                  <a:gdLst/>
                  <a:ahLst/>
                  <a:cxnLst/>
                  <a:rect l="l" t="t" r="r" b="b"/>
                  <a:pathLst>
                    <a:path w="442" h="430" extrusionOk="0">
                      <a:moveTo>
                        <a:pt x="215" y="0"/>
                      </a:moveTo>
                      <a:cubicBezTo>
                        <a:pt x="191" y="0"/>
                        <a:pt x="155" y="0"/>
                        <a:pt x="132" y="12"/>
                      </a:cubicBezTo>
                      <a:cubicBezTo>
                        <a:pt x="96" y="24"/>
                        <a:pt x="84" y="36"/>
                        <a:pt x="60" y="60"/>
                      </a:cubicBezTo>
                      <a:cubicBezTo>
                        <a:pt x="36" y="72"/>
                        <a:pt x="24" y="96"/>
                        <a:pt x="12" y="131"/>
                      </a:cubicBezTo>
                      <a:cubicBezTo>
                        <a:pt x="1" y="155"/>
                        <a:pt x="1" y="191"/>
                        <a:pt x="1" y="215"/>
                      </a:cubicBezTo>
                      <a:cubicBezTo>
                        <a:pt x="1" y="239"/>
                        <a:pt x="1" y="262"/>
                        <a:pt x="12" y="274"/>
                      </a:cubicBezTo>
                      <a:cubicBezTo>
                        <a:pt x="24" y="310"/>
                        <a:pt x="36" y="358"/>
                        <a:pt x="72" y="369"/>
                      </a:cubicBezTo>
                      <a:cubicBezTo>
                        <a:pt x="84" y="381"/>
                        <a:pt x="96" y="393"/>
                        <a:pt x="120" y="393"/>
                      </a:cubicBezTo>
                      <a:cubicBezTo>
                        <a:pt x="143" y="417"/>
                        <a:pt x="191" y="429"/>
                        <a:pt x="215" y="429"/>
                      </a:cubicBezTo>
                      <a:cubicBezTo>
                        <a:pt x="251" y="429"/>
                        <a:pt x="274" y="429"/>
                        <a:pt x="310" y="417"/>
                      </a:cubicBezTo>
                      <a:cubicBezTo>
                        <a:pt x="334" y="393"/>
                        <a:pt x="358" y="381"/>
                        <a:pt x="382" y="369"/>
                      </a:cubicBezTo>
                      <a:cubicBezTo>
                        <a:pt x="393" y="358"/>
                        <a:pt x="417" y="322"/>
                        <a:pt x="429" y="298"/>
                      </a:cubicBezTo>
                      <a:cubicBezTo>
                        <a:pt x="441" y="262"/>
                        <a:pt x="441" y="239"/>
                        <a:pt x="441" y="203"/>
                      </a:cubicBezTo>
                      <a:cubicBezTo>
                        <a:pt x="441" y="191"/>
                        <a:pt x="441" y="179"/>
                        <a:pt x="429" y="143"/>
                      </a:cubicBezTo>
                      <a:cubicBezTo>
                        <a:pt x="417" y="119"/>
                        <a:pt x="393" y="72"/>
                        <a:pt x="370" y="60"/>
                      </a:cubicBezTo>
                      <a:cubicBezTo>
                        <a:pt x="358" y="36"/>
                        <a:pt x="334" y="24"/>
                        <a:pt x="322" y="24"/>
                      </a:cubicBezTo>
                      <a:cubicBezTo>
                        <a:pt x="298" y="12"/>
                        <a:pt x="251" y="0"/>
                        <a:pt x="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90"/>
                </a:p>
              </p:txBody>
            </p:sp>
            <p:sp>
              <p:nvSpPr>
                <p:cNvPr id="318" name="Google Shape;318;p9"/>
                <p:cNvSpPr/>
                <p:nvPr/>
              </p:nvSpPr>
              <p:spPr>
                <a:xfrm>
                  <a:off x="2055149" y="4412659"/>
                  <a:ext cx="32350" cy="32350"/>
                </a:xfrm>
                <a:custGeom>
                  <a:avLst/>
                  <a:gdLst/>
                  <a:ahLst/>
                  <a:cxnLst/>
                  <a:rect l="l" t="t" r="r" b="b"/>
                  <a:pathLst>
                    <a:path w="715" h="715" extrusionOk="0">
                      <a:moveTo>
                        <a:pt x="358" y="0"/>
                      </a:moveTo>
                      <a:cubicBezTo>
                        <a:pt x="310" y="0"/>
                        <a:pt x="262" y="24"/>
                        <a:pt x="215" y="36"/>
                      </a:cubicBezTo>
                      <a:cubicBezTo>
                        <a:pt x="179" y="48"/>
                        <a:pt x="131" y="83"/>
                        <a:pt x="108" y="107"/>
                      </a:cubicBezTo>
                      <a:cubicBezTo>
                        <a:pt x="72" y="143"/>
                        <a:pt x="48" y="179"/>
                        <a:pt x="24" y="226"/>
                      </a:cubicBezTo>
                      <a:cubicBezTo>
                        <a:pt x="0" y="274"/>
                        <a:pt x="0" y="322"/>
                        <a:pt x="0" y="357"/>
                      </a:cubicBezTo>
                      <a:cubicBezTo>
                        <a:pt x="0" y="393"/>
                        <a:pt x="12" y="417"/>
                        <a:pt x="12" y="453"/>
                      </a:cubicBezTo>
                      <a:cubicBezTo>
                        <a:pt x="24" y="512"/>
                        <a:pt x="60" y="572"/>
                        <a:pt x="108" y="619"/>
                      </a:cubicBezTo>
                      <a:cubicBezTo>
                        <a:pt x="131" y="631"/>
                        <a:pt x="143" y="643"/>
                        <a:pt x="179" y="679"/>
                      </a:cubicBezTo>
                      <a:cubicBezTo>
                        <a:pt x="238" y="703"/>
                        <a:pt x="298" y="715"/>
                        <a:pt x="358" y="715"/>
                      </a:cubicBezTo>
                      <a:cubicBezTo>
                        <a:pt x="405" y="715"/>
                        <a:pt x="441" y="703"/>
                        <a:pt x="489" y="691"/>
                      </a:cubicBezTo>
                      <a:cubicBezTo>
                        <a:pt x="536" y="667"/>
                        <a:pt x="584" y="643"/>
                        <a:pt x="608" y="607"/>
                      </a:cubicBezTo>
                      <a:cubicBezTo>
                        <a:pt x="643" y="584"/>
                        <a:pt x="667" y="536"/>
                        <a:pt x="679" y="500"/>
                      </a:cubicBezTo>
                      <a:cubicBezTo>
                        <a:pt x="715" y="453"/>
                        <a:pt x="715" y="405"/>
                        <a:pt x="715" y="357"/>
                      </a:cubicBezTo>
                      <a:cubicBezTo>
                        <a:pt x="715" y="334"/>
                        <a:pt x="703" y="298"/>
                        <a:pt x="703" y="274"/>
                      </a:cubicBezTo>
                      <a:cubicBezTo>
                        <a:pt x="679" y="214"/>
                        <a:pt x="655" y="155"/>
                        <a:pt x="608" y="107"/>
                      </a:cubicBezTo>
                      <a:cubicBezTo>
                        <a:pt x="572" y="95"/>
                        <a:pt x="560" y="72"/>
                        <a:pt x="536" y="48"/>
                      </a:cubicBezTo>
                      <a:cubicBezTo>
                        <a:pt x="477" y="12"/>
                        <a:pt x="417" y="0"/>
                        <a:pt x="3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90"/>
                </a:p>
              </p:txBody>
            </p:sp>
            <p:sp>
              <p:nvSpPr>
                <p:cNvPr id="319" name="Google Shape;319;p9"/>
                <p:cNvSpPr/>
                <p:nvPr/>
              </p:nvSpPr>
              <p:spPr>
                <a:xfrm>
                  <a:off x="1519347" y="4097662"/>
                  <a:ext cx="16741" cy="12442"/>
                </a:xfrm>
                <a:custGeom>
                  <a:avLst/>
                  <a:gdLst/>
                  <a:ahLst/>
                  <a:cxnLst/>
                  <a:rect l="l" t="t" r="r" b="b"/>
                  <a:pathLst>
                    <a:path w="370" h="275" extrusionOk="0">
                      <a:moveTo>
                        <a:pt x="191" y="0"/>
                      </a:moveTo>
                      <a:cubicBezTo>
                        <a:pt x="1" y="0"/>
                        <a:pt x="1" y="274"/>
                        <a:pt x="191" y="274"/>
                      </a:cubicBezTo>
                      <a:cubicBezTo>
                        <a:pt x="370" y="274"/>
                        <a:pt x="370" y="0"/>
                        <a:pt x="1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90"/>
                </a:p>
              </p:txBody>
            </p:sp>
            <p:sp>
              <p:nvSpPr>
                <p:cNvPr id="320" name="Google Shape;320;p9"/>
                <p:cNvSpPr/>
                <p:nvPr/>
              </p:nvSpPr>
              <p:spPr>
                <a:xfrm>
                  <a:off x="2061881" y="4370365"/>
                  <a:ext cx="13528" cy="10814"/>
                </a:xfrm>
                <a:custGeom>
                  <a:avLst/>
                  <a:gdLst/>
                  <a:ahLst/>
                  <a:cxnLst/>
                  <a:rect l="l" t="t" r="r" b="b"/>
                  <a:pathLst>
                    <a:path w="299" h="239" extrusionOk="0">
                      <a:moveTo>
                        <a:pt x="155" y="0"/>
                      </a:moveTo>
                      <a:cubicBezTo>
                        <a:pt x="1" y="0"/>
                        <a:pt x="1" y="238"/>
                        <a:pt x="155" y="238"/>
                      </a:cubicBezTo>
                      <a:cubicBezTo>
                        <a:pt x="298" y="238"/>
                        <a:pt x="298" y="0"/>
                        <a:pt x="1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90"/>
                </a:p>
              </p:txBody>
            </p:sp>
            <p:sp>
              <p:nvSpPr>
                <p:cNvPr id="321" name="Google Shape;321;p9"/>
                <p:cNvSpPr/>
                <p:nvPr/>
              </p:nvSpPr>
              <p:spPr>
                <a:xfrm>
                  <a:off x="1365980" y="4130272"/>
                  <a:ext cx="24840" cy="21582"/>
                </a:xfrm>
                <a:custGeom>
                  <a:avLst/>
                  <a:gdLst/>
                  <a:ahLst/>
                  <a:cxnLst/>
                  <a:rect l="l" t="t" r="r" b="b"/>
                  <a:pathLst>
                    <a:path w="549" h="477" extrusionOk="0">
                      <a:moveTo>
                        <a:pt x="251" y="1"/>
                      </a:moveTo>
                      <a:cubicBezTo>
                        <a:pt x="203" y="1"/>
                        <a:pt x="167" y="24"/>
                        <a:pt x="120" y="36"/>
                      </a:cubicBezTo>
                      <a:cubicBezTo>
                        <a:pt x="72" y="60"/>
                        <a:pt x="48" y="96"/>
                        <a:pt x="24" y="120"/>
                      </a:cubicBezTo>
                      <a:lnTo>
                        <a:pt x="24" y="143"/>
                      </a:lnTo>
                      <a:cubicBezTo>
                        <a:pt x="13" y="167"/>
                        <a:pt x="1" y="215"/>
                        <a:pt x="1" y="239"/>
                      </a:cubicBezTo>
                      <a:cubicBezTo>
                        <a:pt x="1" y="274"/>
                        <a:pt x="1" y="298"/>
                        <a:pt x="13" y="322"/>
                      </a:cubicBezTo>
                      <a:cubicBezTo>
                        <a:pt x="13" y="334"/>
                        <a:pt x="13" y="334"/>
                        <a:pt x="24" y="346"/>
                      </a:cubicBezTo>
                      <a:lnTo>
                        <a:pt x="24" y="358"/>
                      </a:lnTo>
                      <a:cubicBezTo>
                        <a:pt x="60" y="405"/>
                        <a:pt x="84" y="441"/>
                        <a:pt x="120" y="453"/>
                      </a:cubicBezTo>
                      <a:cubicBezTo>
                        <a:pt x="167" y="477"/>
                        <a:pt x="203" y="477"/>
                        <a:pt x="251" y="477"/>
                      </a:cubicBezTo>
                      <a:lnTo>
                        <a:pt x="298" y="477"/>
                      </a:lnTo>
                      <a:cubicBezTo>
                        <a:pt x="322" y="477"/>
                        <a:pt x="358" y="477"/>
                        <a:pt x="405" y="465"/>
                      </a:cubicBezTo>
                      <a:cubicBezTo>
                        <a:pt x="429" y="453"/>
                        <a:pt x="465" y="441"/>
                        <a:pt x="477" y="417"/>
                      </a:cubicBezTo>
                      <a:cubicBezTo>
                        <a:pt x="501" y="393"/>
                        <a:pt x="525" y="382"/>
                        <a:pt x="525" y="346"/>
                      </a:cubicBezTo>
                      <a:cubicBezTo>
                        <a:pt x="536" y="322"/>
                        <a:pt x="548" y="286"/>
                        <a:pt x="536" y="239"/>
                      </a:cubicBezTo>
                      <a:lnTo>
                        <a:pt x="536" y="179"/>
                      </a:lnTo>
                      <a:cubicBezTo>
                        <a:pt x="525" y="143"/>
                        <a:pt x="501" y="108"/>
                        <a:pt x="477" y="84"/>
                      </a:cubicBezTo>
                      <a:lnTo>
                        <a:pt x="429" y="36"/>
                      </a:lnTo>
                      <a:cubicBezTo>
                        <a:pt x="382" y="1"/>
                        <a:pt x="358" y="1"/>
                        <a:pt x="2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90"/>
                </a:p>
              </p:txBody>
            </p:sp>
            <p:sp>
              <p:nvSpPr>
                <p:cNvPr id="322" name="Google Shape;322;p9"/>
                <p:cNvSpPr/>
                <p:nvPr/>
              </p:nvSpPr>
              <p:spPr>
                <a:xfrm>
                  <a:off x="1314809" y="4131357"/>
                  <a:ext cx="18912" cy="14569"/>
                </a:xfrm>
                <a:custGeom>
                  <a:avLst/>
                  <a:gdLst/>
                  <a:ahLst/>
                  <a:cxnLst/>
                  <a:rect l="l" t="t" r="r" b="b"/>
                  <a:pathLst>
                    <a:path w="418" h="322" extrusionOk="0">
                      <a:moveTo>
                        <a:pt x="203" y="0"/>
                      </a:moveTo>
                      <a:cubicBezTo>
                        <a:pt x="1" y="0"/>
                        <a:pt x="1" y="322"/>
                        <a:pt x="203" y="322"/>
                      </a:cubicBezTo>
                      <a:cubicBezTo>
                        <a:pt x="417" y="322"/>
                        <a:pt x="417" y="0"/>
                        <a:pt x="2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90"/>
                </a:p>
              </p:txBody>
            </p:sp>
            <p:sp>
              <p:nvSpPr>
                <p:cNvPr id="323" name="Google Shape;323;p9"/>
                <p:cNvSpPr/>
                <p:nvPr/>
              </p:nvSpPr>
              <p:spPr>
                <a:xfrm>
                  <a:off x="1334761" y="4061320"/>
                  <a:ext cx="17781" cy="13528"/>
                </a:xfrm>
                <a:custGeom>
                  <a:avLst/>
                  <a:gdLst/>
                  <a:ahLst/>
                  <a:cxnLst/>
                  <a:rect l="l" t="t" r="r" b="b"/>
                  <a:pathLst>
                    <a:path w="393" h="299" extrusionOk="0">
                      <a:moveTo>
                        <a:pt x="203" y="1"/>
                      </a:moveTo>
                      <a:cubicBezTo>
                        <a:pt x="0" y="1"/>
                        <a:pt x="0" y="298"/>
                        <a:pt x="203" y="298"/>
                      </a:cubicBezTo>
                      <a:cubicBezTo>
                        <a:pt x="381" y="298"/>
                        <a:pt x="393"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90"/>
                </a:p>
              </p:txBody>
            </p:sp>
            <p:sp>
              <p:nvSpPr>
                <p:cNvPr id="324" name="Google Shape;324;p9"/>
                <p:cNvSpPr/>
                <p:nvPr/>
              </p:nvSpPr>
              <p:spPr>
                <a:xfrm>
                  <a:off x="1805572" y="4366220"/>
                  <a:ext cx="24251" cy="24161"/>
                </a:xfrm>
                <a:custGeom>
                  <a:avLst/>
                  <a:gdLst/>
                  <a:ahLst/>
                  <a:cxnLst/>
                  <a:rect l="l" t="t" r="r" b="b"/>
                  <a:pathLst>
                    <a:path w="536" h="534" extrusionOk="0">
                      <a:moveTo>
                        <a:pt x="214" y="0"/>
                      </a:moveTo>
                      <a:cubicBezTo>
                        <a:pt x="179" y="0"/>
                        <a:pt x="167" y="0"/>
                        <a:pt x="155" y="12"/>
                      </a:cubicBezTo>
                      <a:cubicBezTo>
                        <a:pt x="131" y="12"/>
                        <a:pt x="131" y="24"/>
                        <a:pt x="119" y="24"/>
                      </a:cubicBezTo>
                      <a:lnTo>
                        <a:pt x="72" y="72"/>
                      </a:lnTo>
                      <a:cubicBezTo>
                        <a:pt x="60" y="84"/>
                        <a:pt x="48" y="108"/>
                        <a:pt x="48" y="120"/>
                      </a:cubicBezTo>
                      <a:cubicBezTo>
                        <a:pt x="24" y="131"/>
                        <a:pt x="24" y="167"/>
                        <a:pt x="12" y="179"/>
                      </a:cubicBezTo>
                      <a:cubicBezTo>
                        <a:pt x="0" y="203"/>
                        <a:pt x="0" y="250"/>
                        <a:pt x="12" y="286"/>
                      </a:cubicBezTo>
                      <a:lnTo>
                        <a:pt x="12" y="310"/>
                      </a:lnTo>
                      <a:lnTo>
                        <a:pt x="12" y="322"/>
                      </a:lnTo>
                      <a:cubicBezTo>
                        <a:pt x="24" y="370"/>
                        <a:pt x="48" y="417"/>
                        <a:pt x="84" y="441"/>
                      </a:cubicBezTo>
                      <a:cubicBezTo>
                        <a:pt x="119" y="477"/>
                        <a:pt x="167" y="501"/>
                        <a:pt x="203" y="524"/>
                      </a:cubicBezTo>
                      <a:cubicBezTo>
                        <a:pt x="226" y="530"/>
                        <a:pt x="250" y="533"/>
                        <a:pt x="274" y="533"/>
                      </a:cubicBezTo>
                      <a:cubicBezTo>
                        <a:pt x="298" y="533"/>
                        <a:pt x="322" y="530"/>
                        <a:pt x="345" y="524"/>
                      </a:cubicBezTo>
                      <a:cubicBezTo>
                        <a:pt x="381" y="501"/>
                        <a:pt x="429" y="489"/>
                        <a:pt x="465" y="441"/>
                      </a:cubicBezTo>
                      <a:cubicBezTo>
                        <a:pt x="488" y="417"/>
                        <a:pt x="524" y="370"/>
                        <a:pt x="536" y="322"/>
                      </a:cubicBezTo>
                      <a:cubicBezTo>
                        <a:pt x="536" y="286"/>
                        <a:pt x="536" y="239"/>
                        <a:pt x="524" y="191"/>
                      </a:cubicBezTo>
                      <a:cubicBezTo>
                        <a:pt x="512" y="143"/>
                        <a:pt x="488" y="108"/>
                        <a:pt x="453" y="72"/>
                      </a:cubicBezTo>
                      <a:cubicBezTo>
                        <a:pt x="417" y="48"/>
                        <a:pt x="369" y="12"/>
                        <a:pt x="3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90"/>
                </a:p>
              </p:txBody>
            </p:sp>
            <p:sp>
              <p:nvSpPr>
                <p:cNvPr id="325" name="Google Shape;325;p9"/>
                <p:cNvSpPr/>
                <p:nvPr/>
              </p:nvSpPr>
              <p:spPr>
                <a:xfrm>
                  <a:off x="1769467" y="4332287"/>
                  <a:ext cx="17284" cy="18234"/>
                </a:xfrm>
                <a:custGeom>
                  <a:avLst/>
                  <a:gdLst/>
                  <a:ahLst/>
                  <a:cxnLst/>
                  <a:rect l="l" t="t" r="r" b="b"/>
                  <a:pathLst>
                    <a:path w="382" h="403" extrusionOk="0">
                      <a:moveTo>
                        <a:pt x="131" y="0"/>
                      </a:moveTo>
                      <a:lnTo>
                        <a:pt x="36" y="48"/>
                      </a:lnTo>
                      <a:cubicBezTo>
                        <a:pt x="12" y="84"/>
                        <a:pt x="0" y="96"/>
                        <a:pt x="0" y="143"/>
                      </a:cubicBezTo>
                      <a:lnTo>
                        <a:pt x="0" y="167"/>
                      </a:lnTo>
                      <a:lnTo>
                        <a:pt x="0" y="238"/>
                      </a:lnTo>
                      <a:lnTo>
                        <a:pt x="0" y="262"/>
                      </a:lnTo>
                      <a:lnTo>
                        <a:pt x="36" y="346"/>
                      </a:lnTo>
                      <a:cubicBezTo>
                        <a:pt x="72" y="381"/>
                        <a:pt x="96" y="393"/>
                        <a:pt x="131" y="393"/>
                      </a:cubicBezTo>
                      <a:cubicBezTo>
                        <a:pt x="143" y="399"/>
                        <a:pt x="161" y="402"/>
                        <a:pt x="181" y="402"/>
                      </a:cubicBezTo>
                      <a:cubicBezTo>
                        <a:pt x="200" y="402"/>
                        <a:pt x="221" y="399"/>
                        <a:pt x="239" y="393"/>
                      </a:cubicBezTo>
                      <a:lnTo>
                        <a:pt x="322" y="346"/>
                      </a:lnTo>
                      <a:cubicBezTo>
                        <a:pt x="358" y="322"/>
                        <a:pt x="370" y="286"/>
                        <a:pt x="370" y="262"/>
                      </a:cubicBezTo>
                      <a:cubicBezTo>
                        <a:pt x="381" y="215"/>
                        <a:pt x="381" y="167"/>
                        <a:pt x="370" y="143"/>
                      </a:cubicBezTo>
                      <a:lnTo>
                        <a:pt x="322" y="48"/>
                      </a:lnTo>
                      <a:cubicBezTo>
                        <a:pt x="298" y="24"/>
                        <a:pt x="262"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90"/>
                </a:p>
              </p:txBody>
            </p:sp>
            <p:sp>
              <p:nvSpPr>
                <p:cNvPr id="326" name="Google Shape;326;p9"/>
                <p:cNvSpPr/>
                <p:nvPr/>
              </p:nvSpPr>
              <p:spPr>
                <a:xfrm>
                  <a:off x="1809870" y="4303738"/>
                  <a:ext cx="12442" cy="9728"/>
                </a:xfrm>
                <a:custGeom>
                  <a:avLst/>
                  <a:gdLst/>
                  <a:ahLst/>
                  <a:cxnLst/>
                  <a:rect l="l" t="t" r="r" b="b"/>
                  <a:pathLst>
                    <a:path w="275" h="215" extrusionOk="0">
                      <a:moveTo>
                        <a:pt x="143" y="0"/>
                      </a:moveTo>
                      <a:cubicBezTo>
                        <a:pt x="0" y="0"/>
                        <a:pt x="0" y="215"/>
                        <a:pt x="143" y="215"/>
                      </a:cubicBezTo>
                      <a:cubicBezTo>
                        <a:pt x="274" y="215"/>
                        <a:pt x="274" y="0"/>
                        <a:pt x="14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90"/>
                </a:p>
              </p:txBody>
            </p:sp>
            <p:sp>
              <p:nvSpPr>
                <p:cNvPr id="327" name="Google Shape;327;p9"/>
                <p:cNvSpPr/>
                <p:nvPr/>
              </p:nvSpPr>
              <p:spPr>
                <a:xfrm>
                  <a:off x="1819552" y="4264420"/>
                  <a:ext cx="15157" cy="11356"/>
                </a:xfrm>
                <a:custGeom>
                  <a:avLst/>
                  <a:gdLst/>
                  <a:ahLst/>
                  <a:cxnLst/>
                  <a:rect l="l" t="t" r="r" b="b"/>
                  <a:pathLst>
                    <a:path w="335" h="251" extrusionOk="0">
                      <a:moveTo>
                        <a:pt x="167" y="0"/>
                      </a:moveTo>
                      <a:cubicBezTo>
                        <a:pt x="1" y="0"/>
                        <a:pt x="1" y="250"/>
                        <a:pt x="167" y="250"/>
                      </a:cubicBezTo>
                      <a:cubicBezTo>
                        <a:pt x="334" y="250"/>
                        <a:pt x="334" y="0"/>
                        <a:pt x="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90"/>
                </a:p>
              </p:txBody>
            </p:sp>
            <p:sp>
              <p:nvSpPr>
                <p:cNvPr id="328" name="Google Shape;328;p9"/>
                <p:cNvSpPr/>
                <p:nvPr/>
              </p:nvSpPr>
              <p:spPr>
                <a:xfrm>
                  <a:off x="1815612" y="4536929"/>
                  <a:ext cx="21582" cy="19953"/>
                </a:xfrm>
                <a:custGeom>
                  <a:avLst/>
                  <a:gdLst/>
                  <a:ahLst/>
                  <a:cxnLst/>
                  <a:rect l="l" t="t" r="r" b="b"/>
                  <a:pathLst>
                    <a:path w="477" h="441" extrusionOk="0">
                      <a:moveTo>
                        <a:pt x="239" y="0"/>
                      </a:moveTo>
                      <a:cubicBezTo>
                        <a:pt x="191" y="0"/>
                        <a:pt x="167" y="12"/>
                        <a:pt x="120" y="24"/>
                      </a:cubicBezTo>
                      <a:cubicBezTo>
                        <a:pt x="96" y="36"/>
                        <a:pt x="60" y="72"/>
                        <a:pt x="48" y="96"/>
                      </a:cubicBezTo>
                      <a:cubicBezTo>
                        <a:pt x="48" y="119"/>
                        <a:pt x="36" y="119"/>
                        <a:pt x="36" y="131"/>
                      </a:cubicBezTo>
                      <a:lnTo>
                        <a:pt x="36" y="143"/>
                      </a:lnTo>
                      <a:cubicBezTo>
                        <a:pt x="13" y="155"/>
                        <a:pt x="13" y="179"/>
                        <a:pt x="13" y="191"/>
                      </a:cubicBezTo>
                      <a:cubicBezTo>
                        <a:pt x="1" y="215"/>
                        <a:pt x="1" y="238"/>
                        <a:pt x="13" y="262"/>
                      </a:cubicBezTo>
                      <a:cubicBezTo>
                        <a:pt x="13" y="298"/>
                        <a:pt x="36" y="310"/>
                        <a:pt x="48" y="334"/>
                      </a:cubicBezTo>
                      <a:cubicBezTo>
                        <a:pt x="60" y="358"/>
                        <a:pt x="60" y="369"/>
                        <a:pt x="72" y="381"/>
                      </a:cubicBezTo>
                      <a:cubicBezTo>
                        <a:pt x="108" y="417"/>
                        <a:pt x="120" y="429"/>
                        <a:pt x="167" y="429"/>
                      </a:cubicBezTo>
                      <a:cubicBezTo>
                        <a:pt x="179" y="429"/>
                        <a:pt x="215" y="429"/>
                        <a:pt x="227" y="441"/>
                      </a:cubicBezTo>
                      <a:lnTo>
                        <a:pt x="275" y="441"/>
                      </a:lnTo>
                      <a:cubicBezTo>
                        <a:pt x="310" y="441"/>
                        <a:pt x="346" y="429"/>
                        <a:pt x="394" y="405"/>
                      </a:cubicBezTo>
                      <a:cubicBezTo>
                        <a:pt x="417" y="393"/>
                        <a:pt x="453" y="369"/>
                        <a:pt x="465" y="334"/>
                      </a:cubicBezTo>
                      <a:cubicBezTo>
                        <a:pt x="477" y="250"/>
                        <a:pt x="477" y="155"/>
                        <a:pt x="429" y="96"/>
                      </a:cubicBezTo>
                      <a:cubicBezTo>
                        <a:pt x="394" y="24"/>
                        <a:pt x="310" y="0"/>
                        <a:pt x="2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90"/>
                </a:p>
              </p:txBody>
            </p:sp>
            <p:sp>
              <p:nvSpPr>
                <p:cNvPr id="329" name="Google Shape;329;p9"/>
                <p:cNvSpPr/>
                <p:nvPr/>
              </p:nvSpPr>
              <p:spPr>
                <a:xfrm>
                  <a:off x="1793533" y="4505122"/>
                  <a:ext cx="18912" cy="14614"/>
                </a:xfrm>
                <a:custGeom>
                  <a:avLst/>
                  <a:gdLst/>
                  <a:ahLst/>
                  <a:cxnLst/>
                  <a:rect l="l" t="t" r="r" b="b"/>
                  <a:pathLst>
                    <a:path w="418" h="323" extrusionOk="0">
                      <a:moveTo>
                        <a:pt x="203" y="1"/>
                      </a:moveTo>
                      <a:cubicBezTo>
                        <a:pt x="1" y="1"/>
                        <a:pt x="1" y="322"/>
                        <a:pt x="203" y="322"/>
                      </a:cubicBezTo>
                      <a:cubicBezTo>
                        <a:pt x="417" y="322"/>
                        <a:pt x="417" y="1"/>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90"/>
                </a:p>
              </p:txBody>
            </p:sp>
            <p:sp>
              <p:nvSpPr>
                <p:cNvPr id="330" name="Google Shape;330;p9"/>
                <p:cNvSpPr/>
                <p:nvPr/>
              </p:nvSpPr>
              <p:spPr>
                <a:xfrm>
                  <a:off x="2369943" y="4674833"/>
                  <a:ext cx="19953" cy="15655"/>
                </a:xfrm>
                <a:custGeom>
                  <a:avLst/>
                  <a:gdLst/>
                  <a:ahLst/>
                  <a:cxnLst/>
                  <a:rect l="l" t="t" r="r" b="b"/>
                  <a:pathLst>
                    <a:path w="441" h="346" extrusionOk="0">
                      <a:moveTo>
                        <a:pt x="226" y="0"/>
                      </a:moveTo>
                      <a:cubicBezTo>
                        <a:pt x="0" y="0"/>
                        <a:pt x="0" y="346"/>
                        <a:pt x="226" y="346"/>
                      </a:cubicBezTo>
                      <a:cubicBezTo>
                        <a:pt x="230" y="346"/>
                        <a:pt x="233" y="346"/>
                        <a:pt x="237" y="346"/>
                      </a:cubicBezTo>
                      <a:cubicBezTo>
                        <a:pt x="441" y="346"/>
                        <a:pt x="437" y="0"/>
                        <a:pt x="2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90"/>
                </a:p>
              </p:txBody>
            </p:sp>
            <p:sp>
              <p:nvSpPr>
                <p:cNvPr id="331" name="Google Shape;331;p9"/>
                <p:cNvSpPr/>
                <p:nvPr/>
              </p:nvSpPr>
              <p:spPr>
                <a:xfrm>
                  <a:off x="2297733" y="4699084"/>
                  <a:ext cx="16198" cy="12940"/>
                </a:xfrm>
                <a:custGeom>
                  <a:avLst/>
                  <a:gdLst/>
                  <a:ahLst/>
                  <a:cxnLst/>
                  <a:rect l="l" t="t" r="r" b="b"/>
                  <a:pathLst>
                    <a:path w="358" h="286" extrusionOk="0">
                      <a:moveTo>
                        <a:pt x="179" y="0"/>
                      </a:moveTo>
                      <a:cubicBezTo>
                        <a:pt x="1" y="0"/>
                        <a:pt x="1" y="286"/>
                        <a:pt x="179" y="286"/>
                      </a:cubicBezTo>
                      <a:cubicBezTo>
                        <a:pt x="358" y="286"/>
                        <a:pt x="358"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90"/>
                </a:p>
              </p:txBody>
            </p:sp>
            <p:sp>
              <p:nvSpPr>
                <p:cNvPr id="332" name="Google Shape;332;p9"/>
                <p:cNvSpPr/>
                <p:nvPr/>
              </p:nvSpPr>
              <p:spPr>
                <a:xfrm>
                  <a:off x="2837681" y="4697497"/>
                  <a:ext cx="13528" cy="14071"/>
                </a:xfrm>
                <a:custGeom>
                  <a:avLst/>
                  <a:gdLst/>
                  <a:ahLst/>
                  <a:cxnLst/>
                  <a:rect l="l" t="t" r="r" b="b"/>
                  <a:pathLst>
                    <a:path w="299" h="311" extrusionOk="0">
                      <a:moveTo>
                        <a:pt x="143" y="1"/>
                      </a:moveTo>
                      <a:cubicBezTo>
                        <a:pt x="120" y="1"/>
                        <a:pt x="96" y="1"/>
                        <a:pt x="84" y="13"/>
                      </a:cubicBezTo>
                      <a:cubicBezTo>
                        <a:pt x="48" y="25"/>
                        <a:pt x="36" y="48"/>
                        <a:pt x="24" y="72"/>
                      </a:cubicBezTo>
                      <a:lnTo>
                        <a:pt x="24" y="84"/>
                      </a:lnTo>
                      <a:cubicBezTo>
                        <a:pt x="24" y="108"/>
                        <a:pt x="1" y="108"/>
                        <a:pt x="1" y="120"/>
                      </a:cubicBezTo>
                      <a:lnTo>
                        <a:pt x="1" y="191"/>
                      </a:lnTo>
                      <a:cubicBezTo>
                        <a:pt x="1" y="203"/>
                        <a:pt x="24" y="203"/>
                        <a:pt x="24" y="227"/>
                      </a:cubicBezTo>
                      <a:lnTo>
                        <a:pt x="24" y="239"/>
                      </a:lnTo>
                      <a:lnTo>
                        <a:pt x="48" y="263"/>
                      </a:lnTo>
                      <a:cubicBezTo>
                        <a:pt x="60" y="287"/>
                        <a:pt x="96" y="298"/>
                        <a:pt x="108" y="310"/>
                      </a:cubicBezTo>
                      <a:lnTo>
                        <a:pt x="155" y="310"/>
                      </a:lnTo>
                      <a:cubicBezTo>
                        <a:pt x="179" y="310"/>
                        <a:pt x="215" y="310"/>
                        <a:pt x="227" y="298"/>
                      </a:cubicBezTo>
                      <a:lnTo>
                        <a:pt x="262" y="263"/>
                      </a:lnTo>
                      <a:cubicBezTo>
                        <a:pt x="274" y="251"/>
                        <a:pt x="286" y="227"/>
                        <a:pt x="298" y="203"/>
                      </a:cubicBezTo>
                      <a:lnTo>
                        <a:pt x="298" y="144"/>
                      </a:lnTo>
                      <a:cubicBezTo>
                        <a:pt x="298" y="108"/>
                        <a:pt x="286" y="84"/>
                        <a:pt x="286" y="72"/>
                      </a:cubicBezTo>
                      <a:cubicBezTo>
                        <a:pt x="274" y="60"/>
                        <a:pt x="274" y="48"/>
                        <a:pt x="239" y="25"/>
                      </a:cubicBezTo>
                      <a:cubicBezTo>
                        <a:pt x="227" y="13"/>
                        <a:pt x="215" y="13"/>
                        <a:pt x="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90"/>
                </a:p>
              </p:txBody>
            </p:sp>
          </p:grpSp>
        </p:gr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87"/>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DEBB9A-9498-4E25-A01C-5061210C8FEC}"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5"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DEBB9A-9498-4E25-A01C-5061210C8FEC}"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DEBB9A-9498-4E25-A01C-5061210C8FEC}"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t>2024/10/21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DEBB9A-9498-4E25-A01C-5061210C8FEC}" type="datetimeFigureOut">
              <a:rPr lang="en-US" smtClean="0"/>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A8957D-255D-4476-996D-FB121D009CF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DEBB9A-9498-4E25-A01C-5061210C8FEC}" type="datetimeFigureOut">
              <a:rPr lang="en-US" smtClean="0"/>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A8957D-255D-4476-996D-FB121D009CF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DEBB9A-9498-4E25-A01C-5061210C8FEC}" type="datetimeFigureOut">
              <a:rPr lang="en-US" smtClean="0"/>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A8957D-255D-4476-996D-FB121D009CF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DDEBB9A-9498-4E25-A01C-5061210C8FEC}"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BDDEBB9A-9498-4E25-A01C-5061210C8FEC}"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A8957D-255D-4476-996D-FB121D009CF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DEBB9A-9498-4E25-A01C-5061210C8FEC}"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A8957D-255D-4476-996D-FB121D009CFF}"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2024/10/21</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2024/10/21</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2024/10/21</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t>2024/10/21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2024/10/21</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2024/10/21</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2024/10/21</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2024/10/21</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2024/10/21</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2024/10/21</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2024/10/21</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2024/10/21</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t>2024/10/21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t>2024/10/21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t>2024/10/21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t>2024/10/21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prstClr val="black">
                    <a:tint val="75000"/>
                  </a:prstClr>
                </a:solidFill>
              </a:rPr>
              <a:t>2024/10/21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image" Target="../media/image3.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ags" Target="../tags/tag1.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asvg="http://schemas.microsoft.com/office/drawing/2016/SVG/main" r:embed="rId14"/>
              </a:ext>
            </a:extLst>
          </a:blip>
          <a:srcRect/>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ClrTx/>
              <a:buFontTx/>
              <a:buNone/>
            </a:pPr>
            <a:fld id="{D997B5FA-0921-464F-AAE1-844C04324D75}" type="datetimeFigureOut">
              <a:rPr lang="zh-CN" altLang="en-US" kern="1200" smtClean="0">
                <a:solidFill>
                  <a:prstClr val="black">
                    <a:tint val="75000"/>
                  </a:prstClr>
                </a:solidFill>
                <a:latin typeface="Calibri" panose="020F0502020204030204"/>
                <a:ea typeface="Microsoft YaHei" panose="020B0503020204020204" pitchFamily="34" charset="-122"/>
              </a:rPr>
              <a:t>2024/10/21</a:t>
            </a:fld>
            <a:endParaRPr lang="zh-CN" altLang="en-US" kern="1200">
              <a:solidFill>
                <a:prstClr val="black">
                  <a:tint val="75000"/>
                </a:prstClr>
              </a:solidFill>
              <a:latin typeface="Calibri" panose="020F0502020204030204"/>
              <a:ea typeface="Microsoft YaHei" panose="020B0503020204020204" pitchFamily="34" charset="-122"/>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ClrTx/>
              <a:buFontTx/>
              <a:buNone/>
            </a:pPr>
            <a:endParaRPr lang="zh-CN" altLang="en-US" kern="1200">
              <a:solidFill>
                <a:prstClr val="black">
                  <a:tint val="75000"/>
                </a:prstClr>
              </a:solidFill>
              <a:latin typeface="Calibri" panose="020F0502020204030204"/>
              <a:ea typeface="Microsoft YaHei" panose="020B0503020204020204" pitchFamily="34" charset="-122"/>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ClrTx/>
              <a:buFontTx/>
              <a:buNone/>
            </a:pPr>
            <a:fld id="{565CE74E-AB26-4998-AD42-012C4C1AD076}" type="slidenum">
              <a:rPr lang="zh-CN" altLang="en-US" kern="1200" smtClean="0">
                <a:solidFill>
                  <a:prstClr val="black">
                    <a:tint val="75000"/>
                  </a:prstClr>
                </a:solidFill>
                <a:latin typeface="Calibri" panose="020F0502020204030204"/>
                <a:ea typeface="Microsoft YaHei" panose="020B0503020204020204" pitchFamily="34" charset="-122"/>
              </a:rPr>
              <a:t>‹#›</a:t>
            </a:fld>
            <a:endParaRPr lang="zh-CN" altLang="en-US" kern="1200">
              <a:solidFill>
                <a:prstClr val="black">
                  <a:tint val="75000"/>
                </a:prstClr>
              </a:solidFill>
              <a:latin typeface="Calibri" panose="020F0502020204030204"/>
              <a:ea typeface="Microsoft YaHei"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10/21/2024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descr="Shape&#10;&#10;Description automatically generated with medium confidence"/>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95425" y="365125"/>
            <a:ext cx="1218902" cy="121890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60000" y="491767"/>
            <a:ext cx="102720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1pPr>
            <a:lvl2pPr lvl="1">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2pPr>
            <a:lvl3pPr lvl="2">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3pPr>
            <a:lvl4pPr lvl="3">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4pPr>
            <a:lvl5pPr lvl="4">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5pPr>
            <a:lvl6pPr lvl="5">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6pPr>
            <a:lvl7pPr lvl="6">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7pPr>
            <a:lvl8pPr lvl="7">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8pPr>
            <a:lvl9pPr lvl="8">
              <a:spcBef>
                <a:spcPts val="0"/>
              </a:spcBef>
              <a:spcAft>
                <a:spcPts val="0"/>
              </a:spcAft>
              <a:buClr>
                <a:schemeClr val="dk1"/>
              </a:buClr>
              <a:buSzPts val="3000"/>
              <a:buFont typeface="Gochi Hand"/>
              <a:buNone/>
              <a:defRPr sz="3000" b="1">
                <a:solidFill>
                  <a:schemeClr val="dk1"/>
                </a:solidFill>
                <a:latin typeface="Gochi Hand"/>
                <a:ea typeface="Gochi Hand"/>
                <a:cs typeface="Gochi Hand"/>
                <a:sym typeface="Gochi Hand"/>
              </a:defRPr>
            </a:lvl9pPr>
          </a:lstStyle>
          <a:p>
            <a:endParaRPr/>
          </a:p>
        </p:txBody>
      </p:sp>
      <p:sp>
        <p:nvSpPr>
          <p:cNvPr id="7" name="Google Shape;7;p1"/>
          <p:cNvSpPr txBox="1">
            <a:spLocks noGrp="1"/>
          </p:cNvSpPr>
          <p:nvPr>
            <p:ph type="body" idx="1"/>
          </p:nvPr>
        </p:nvSpPr>
        <p:spPr>
          <a:xfrm>
            <a:off x="960000" y="1536633"/>
            <a:ext cx="10272000" cy="4601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1pPr>
            <a:lvl2pPr marL="914400" lvl="1"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2pPr>
            <a:lvl3pPr marL="1371600" lvl="2"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3pPr>
            <a:lvl4pPr marL="1828800" lvl="3"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4pPr>
            <a:lvl5pPr marL="2286000" lvl="4"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5pPr>
            <a:lvl6pPr marL="2743200" lvl="5"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6pPr>
            <a:lvl7pPr marL="3200400" lvl="6"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7pPr>
            <a:lvl8pPr marL="3657600" lvl="7" indent="-317500">
              <a:lnSpc>
                <a:spcPct val="100000"/>
              </a:lnSpc>
              <a:spcBef>
                <a:spcPts val="1600"/>
              </a:spcBef>
              <a:spcAft>
                <a:spcPts val="0"/>
              </a:spcAft>
              <a:buClr>
                <a:schemeClr val="dk2"/>
              </a:buClr>
              <a:buSzPts val="1400"/>
              <a:buFont typeface="Short Stack"/>
              <a:buChar char="○"/>
              <a:defRPr>
                <a:solidFill>
                  <a:schemeClr val="dk2"/>
                </a:solidFill>
                <a:latin typeface="Short Stack"/>
                <a:ea typeface="Short Stack"/>
                <a:cs typeface="Short Stack"/>
                <a:sym typeface="Short Stack"/>
              </a:defRPr>
            </a:lvl8pPr>
            <a:lvl9pPr marL="4114800" lvl="8" indent="-317500">
              <a:lnSpc>
                <a:spcPct val="100000"/>
              </a:lnSpc>
              <a:spcBef>
                <a:spcPts val="1600"/>
              </a:spcBef>
              <a:spcAft>
                <a:spcPts val="1600"/>
              </a:spcAft>
              <a:buClr>
                <a:schemeClr val="dk2"/>
              </a:buClr>
              <a:buSzPts val="1400"/>
              <a:buFont typeface="Short Stack"/>
              <a:buChar char="■"/>
              <a:defRPr>
                <a:solidFill>
                  <a:schemeClr val="dk2"/>
                </a:solidFill>
                <a:latin typeface="Short Stack"/>
                <a:ea typeface="Short Stack"/>
                <a:cs typeface="Short Stack"/>
                <a:sym typeface="Short Stack"/>
              </a:defRPr>
            </a:lvl9pPr>
          </a:lstStyle>
          <a:p>
            <a:endParaRPr/>
          </a:p>
        </p:txBody>
      </p:sp>
      <p:pic>
        <p:nvPicPr>
          <p:cNvPr id="4" name="Picture 3" descr="Shape&#10;&#10;Description automatically generated with medium confidence"/>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95425" y="365125"/>
            <a:ext cx="1218902" cy="1218902"/>
          </a:xfrm>
          <a:prstGeom prst="rect">
            <a:avLst/>
          </a:prstGeom>
        </p:spPr>
      </p:pic>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BDDEBB9A-9498-4E25-A01C-5061210C8FEC}" type="datetimeFigureOut">
              <a:rPr lang="en-US" smtClean="0"/>
              <a:t>10/21/2024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B8A8957D-255D-4476-996D-FB121D009CF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3" name="Picture 2" descr="Shape&#10;&#10;Description automatically generated with medium confidence"/>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90724" y="428327"/>
            <a:ext cx="1600200" cy="1600200"/>
          </a:xfrm>
          <a:prstGeom prst="rect">
            <a:avLst/>
          </a:prstGeom>
        </p:spPr>
      </p:pic>
    </p:spTree>
    <p:custDataLst>
      <p:tags r:id="rId13"/>
    </p:custData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Microsoft YaHei"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Microsoft YaHei"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Microsoft YaHei"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Microsoft YaHei"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Microsoft YaHei"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Microsoft YaHei"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5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21.png"/><Relationship Id="rId2" Type="http://schemas.openxmlformats.org/officeDocument/2006/relationships/image" Target="../media/image30.png"/><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1.xml"/><Relationship Id="rId7" Type="http://schemas.openxmlformats.org/officeDocument/2006/relationships/image" Target="../media/image38.png"/><Relationship Id="rId2" Type="http://schemas.openxmlformats.org/officeDocument/2006/relationships/slideLayout" Target="../slideLayouts/slideLayout24.xml"/><Relationship Id="rId1" Type="http://schemas.openxmlformats.org/officeDocument/2006/relationships/tags" Target="../tags/tag60.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1.png"/><Relationship Id="rId4" Type="http://schemas.microsoft.com/office/2007/relationships/hdphoto" Target="../media/hdphoto5.wdp"/></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3.jpeg"/><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3.GIF"/><Relationship Id="rId3" Type="http://schemas.openxmlformats.org/officeDocument/2006/relationships/image" Target="../media/image8.GIF"/><Relationship Id="rId7" Type="http://schemas.openxmlformats.org/officeDocument/2006/relationships/image" Target="../media/image12.GIF"/><Relationship Id="rId2" Type="http://schemas.openxmlformats.org/officeDocument/2006/relationships/image" Target="../media/image7.GIF"/><Relationship Id="rId1" Type="http://schemas.openxmlformats.org/officeDocument/2006/relationships/slideLayout" Target="../slideLayouts/slideLayout26.xml"/><Relationship Id="rId6" Type="http://schemas.openxmlformats.org/officeDocument/2006/relationships/image" Target="../media/image11.GIF"/><Relationship Id="rId5" Type="http://schemas.openxmlformats.org/officeDocument/2006/relationships/image" Target="../media/image10.GIF"/><Relationship Id="rId10" Type="http://schemas.openxmlformats.org/officeDocument/2006/relationships/image" Target="../media/image15.png"/><Relationship Id="rId4" Type="http://schemas.openxmlformats.org/officeDocument/2006/relationships/image" Target="../media/image9.GIF"/><Relationship Id="rId9" Type="http://schemas.openxmlformats.org/officeDocument/2006/relationships/image" Target="../media/image14.GIF"/></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61.xml"/><Relationship Id="rId5" Type="http://schemas.openxmlformats.org/officeDocument/2006/relationships/image" Target="../media/image45.png"/><Relationship Id="rId4" Type="http://schemas.openxmlformats.org/officeDocument/2006/relationships/image" Target="../media/image44.png"/></Relationships>
</file>

<file path=ppt/slides/_rels/slide2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62.xml"/><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3.GIF"/><Relationship Id="rId13" Type="http://schemas.openxmlformats.org/officeDocument/2006/relationships/image" Target="../media/image19.GIF"/><Relationship Id="rId3" Type="http://schemas.openxmlformats.org/officeDocument/2006/relationships/slide" Target="slide4.xml"/><Relationship Id="rId7" Type="http://schemas.openxmlformats.org/officeDocument/2006/relationships/slide" Target="slide6.xml"/><Relationship Id="rId12" Type="http://schemas.microsoft.com/office/2007/relationships/hdphoto" Target="../media/hdphoto2.wdp"/><Relationship Id="rId2" Type="http://schemas.openxmlformats.org/officeDocument/2006/relationships/image" Target="../media/image16.jpeg"/><Relationship Id="rId16" Type="http://schemas.openxmlformats.org/officeDocument/2006/relationships/image" Target="../media/image21.png"/><Relationship Id="rId1" Type="http://schemas.openxmlformats.org/officeDocument/2006/relationships/slideLayout" Target="../slideLayouts/slideLayout27.xml"/><Relationship Id="rId6" Type="http://schemas.openxmlformats.org/officeDocument/2006/relationships/image" Target="../media/image12.GIF"/><Relationship Id="rId11" Type="http://schemas.openxmlformats.org/officeDocument/2006/relationships/image" Target="../media/image18.png"/><Relationship Id="rId5" Type="http://schemas.openxmlformats.org/officeDocument/2006/relationships/slide" Target="slide5.xml"/><Relationship Id="rId15" Type="http://schemas.openxmlformats.org/officeDocument/2006/relationships/slide" Target="slide7.xml"/><Relationship Id="rId10" Type="http://schemas.microsoft.com/office/2007/relationships/hdphoto" Target="../media/hdphoto1.wdp"/><Relationship Id="rId4" Type="http://schemas.openxmlformats.org/officeDocument/2006/relationships/image" Target="../media/image9.GIF"/><Relationship Id="rId9" Type="http://schemas.openxmlformats.org/officeDocument/2006/relationships/image" Target="../media/image17.png"/><Relationship Id="rId14" Type="http://schemas.openxmlformats.org/officeDocument/2006/relationships/image" Target="../media/image20.GIF"/></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63.xml"/><Relationship Id="rId5" Type="http://schemas.openxmlformats.org/officeDocument/2006/relationships/image" Target="../media/image21.png"/><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slide" Target="slide3.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slide" Target="slide3.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slide" Target="slide3.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4.pn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jpeg"/><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tags" Target="../tags/tag59.xml"/><Relationship Id="rId5" Type="http://schemas.openxmlformats.org/officeDocument/2006/relationships/image" Target="../media/image21.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a:fillRect/>
          </a:stretch>
        </p:blipFill>
        <p:spPr>
          <a:xfrm>
            <a:off x="0" y="0"/>
            <a:ext cx="12192000" cy="6858000"/>
          </a:xfrm>
          <a:prstGeom prst="rect">
            <a:avLst/>
          </a:prstGeom>
        </p:spPr>
      </p:pic>
      <p:sp>
        <p:nvSpPr>
          <p:cNvPr id="47" name="文本框 18"/>
          <p:cNvSpPr txBox="1"/>
          <p:nvPr/>
        </p:nvSpPr>
        <p:spPr>
          <a:xfrm>
            <a:off x="2641601" y="2547385"/>
            <a:ext cx="687832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9000" b="1" i="0" u="none" strike="noStrike" kern="1200" cap="none" spc="0" normalizeH="0" baseline="0" noProof="0" dirty="0" err="1">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panose="020B0604020202020204"/>
                <a:sym typeface="Arial" panose="020B0604020202020204"/>
              </a:rPr>
              <a:t>Khởi</a:t>
            </a:r>
            <a:r>
              <a:rPr kumimoji="0" lang="en-US" altLang="zh-CN" sz="9000" b="1" i="0" u="none" strike="noStrike" kern="1200" cap="none" spc="0" normalizeH="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panose="020B0604020202020204"/>
                <a:sym typeface="Arial" panose="020B0604020202020204"/>
              </a:rPr>
              <a:t> </a:t>
            </a:r>
            <a:r>
              <a:rPr kumimoji="0" lang="en-US" altLang="zh-CN" sz="9000" b="1" i="0" u="none" strike="noStrike" kern="1200" cap="none" spc="0" normalizeH="0" noProof="0" dirty="0" err="1">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panose="020B0604020202020204"/>
                <a:sym typeface="Arial" panose="020B0604020202020204"/>
              </a:rPr>
              <a:t>động</a:t>
            </a:r>
            <a:endParaRPr kumimoji="0" lang="zh-CN" altLang="en-US" sz="90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panose="020B0604020202020204"/>
              <a:sym typeface="Arial" panose="020B0604020202020204"/>
            </a:endParaRPr>
          </a:p>
        </p:txBody>
      </p:sp>
      <p:pic>
        <p:nvPicPr>
          <p:cNvPr id="5" name="Picture 4" descr="Shape&#10;&#10;Description automatically generated with medium confidenc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9730" y="66370"/>
            <a:ext cx="1752270" cy="175227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8"/>
          <p:cNvSpPr txBox="1"/>
          <p:nvPr/>
        </p:nvSpPr>
        <p:spPr>
          <a:xfrm>
            <a:off x="4928172" y="4639545"/>
            <a:ext cx="2517320" cy="1827193"/>
          </a:xfrm>
          <a:prstGeom prst="cloud">
            <a:avLst/>
          </a:prstGeom>
          <a:solidFill>
            <a:srgbClr val="EC9DA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1200" cap="none" spc="0" normalizeH="0" baseline="0" noProof="0" dirty="0">
                <a:ln>
                  <a:noFill/>
                </a:ln>
                <a:solidFill>
                  <a:prstClr val="black"/>
                </a:solidFill>
                <a:effectLst/>
                <a:uLnTx/>
                <a:uFillTx/>
                <a:latin typeface="Calibri" panose="020F0502020204030204"/>
                <a:ea typeface="inpin heiti" charset="-122"/>
                <a:cs typeface="Times New Roman" panose="02020603050405020304" pitchFamily="18" charset="0"/>
                <a:sym typeface="Arial" panose="020B0604020202020204"/>
              </a:rPr>
              <a:t>MẮT DÕI</a:t>
            </a:r>
            <a:endParaRPr kumimoji="0" lang="zh-CN" altLang="en-US" sz="3600" b="1" i="0" u="none" strike="noStrike" kern="1200" cap="none" spc="0" normalizeH="0" baseline="0" noProof="0" dirty="0">
              <a:ln>
                <a:noFill/>
              </a:ln>
              <a:solidFill>
                <a:prstClr val="black"/>
              </a:solidFill>
              <a:effectLst/>
              <a:uLnTx/>
              <a:uFillTx/>
              <a:latin typeface="Calibri" panose="020F0502020204030204"/>
              <a:ea typeface="inpin heiti" charset="-122"/>
              <a:cs typeface="Times New Roman" panose="02020603050405020304" pitchFamily="18" charset="0"/>
              <a:sym typeface="Arial" panose="020B0604020202020204"/>
            </a:endParaRPr>
          </a:p>
        </p:txBody>
      </p:sp>
      <p:sp>
        <p:nvSpPr>
          <p:cNvPr id="3" name="TextBox 28"/>
          <p:cNvSpPr txBox="1"/>
          <p:nvPr/>
        </p:nvSpPr>
        <p:spPr>
          <a:xfrm>
            <a:off x="8625840" y="2201640"/>
            <a:ext cx="2884288" cy="1827193"/>
          </a:xfrm>
          <a:prstGeom prst="cloud">
            <a:avLst/>
          </a:prstGeom>
          <a:solidFill>
            <a:srgbClr val="FFC000">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0" cap="none" spc="0" normalizeH="0" baseline="0" noProof="0" dirty="0">
                <a:ln>
                  <a:noFill/>
                </a:ln>
                <a:solidFill>
                  <a:prstClr val="black"/>
                </a:solidFill>
                <a:effectLst/>
                <a:uLnTx/>
                <a:uFillTx/>
                <a:latin typeface="Calibri" panose="020F0502020204030204"/>
                <a:ea typeface="inpin heiti" charset="-122"/>
                <a:cs typeface="Times New Roman" panose="02020603050405020304" pitchFamily="18" charset="0"/>
                <a:sym typeface="Arial" panose="020B0604020202020204"/>
              </a:rPr>
              <a:t>TAI NGHE</a:t>
            </a:r>
            <a:endParaRPr kumimoji="0" lang="zh-CN" altLang="en-US" sz="3600" b="1" i="0" u="none" strike="noStrike" kern="0" cap="none" spc="0" normalizeH="0" baseline="0" noProof="0" dirty="0">
              <a:ln>
                <a:noFill/>
              </a:ln>
              <a:solidFill>
                <a:prstClr val="black"/>
              </a:solidFill>
              <a:effectLst/>
              <a:uLnTx/>
              <a:uFillTx/>
              <a:latin typeface="Calibri" panose="020F0502020204030204"/>
              <a:ea typeface="inpin heiti" charset="-122"/>
              <a:cs typeface="Times New Roman" panose="02020603050405020304" pitchFamily="18" charset="0"/>
              <a:sym typeface="Arial" panose="020B0604020202020204"/>
            </a:endParaRPr>
          </a:p>
        </p:txBody>
      </p:sp>
      <p:sp>
        <p:nvSpPr>
          <p:cNvPr id="4" name="TextBox 28"/>
          <p:cNvSpPr txBox="1"/>
          <p:nvPr/>
        </p:nvSpPr>
        <p:spPr>
          <a:xfrm>
            <a:off x="1014175" y="2090833"/>
            <a:ext cx="2619859" cy="1827193"/>
          </a:xfrm>
          <a:prstGeom prst="cloud">
            <a:avLst/>
          </a:prstGeom>
          <a:solidFill>
            <a:srgbClr val="ED7D31">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0" cap="none" spc="0" normalizeH="0" baseline="0" noProof="0" dirty="0">
                <a:ln>
                  <a:noFill/>
                </a:ln>
                <a:solidFill>
                  <a:prstClr val="black"/>
                </a:solidFill>
                <a:effectLst/>
                <a:uLnTx/>
                <a:uFillTx/>
                <a:latin typeface="Calibri" panose="020F0502020204030204"/>
                <a:ea typeface="inpin heiti" charset="-122"/>
                <a:cs typeface="Times New Roman" panose="02020603050405020304" pitchFamily="18" charset="0"/>
                <a:sym typeface="Arial" panose="020B0604020202020204"/>
              </a:rPr>
              <a:t>TAY </a:t>
            </a: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0" cap="none" spc="0" normalizeH="0" baseline="0" noProof="0" dirty="0">
                <a:ln>
                  <a:noFill/>
                </a:ln>
                <a:solidFill>
                  <a:prstClr val="black"/>
                </a:solidFill>
                <a:effectLst/>
                <a:uLnTx/>
                <a:uFillTx/>
                <a:latin typeface="Calibri" panose="020F0502020204030204"/>
                <a:ea typeface="inpin heiti" charset="-122"/>
                <a:cs typeface="Times New Roman" panose="02020603050405020304" pitchFamily="18" charset="0"/>
                <a:sym typeface="Arial" panose="020B0604020202020204"/>
              </a:rPr>
              <a:t>DÒ</a:t>
            </a:r>
            <a:endParaRPr kumimoji="0" lang="zh-CN" altLang="en-US" sz="3600" b="1" i="0" u="none" strike="noStrike" kern="0" cap="none" spc="0" normalizeH="0" baseline="0" noProof="0" dirty="0">
              <a:ln>
                <a:noFill/>
              </a:ln>
              <a:solidFill>
                <a:prstClr val="black"/>
              </a:solidFill>
              <a:effectLst/>
              <a:uLnTx/>
              <a:uFillTx/>
              <a:latin typeface="Calibri" panose="020F0502020204030204"/>
              <a:ea typeface="inpin heiti" charset="-122"/>
              <a:cs typeface="Times New Roman" panose="02020603050405020304" pitchFamily="18" charset="0"/>
              <a:sym typeface="Arial" panose="020B0604020202020204"/>
            </a:endParaRPr>
          </a:p>
        </p:txBody>
      </p:sp>
      <p:pic>
        <p:nvPicPr>
          <p:cNvPr id="5" name="Picture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093" b="78519" l="10000" r="90000"/>
                    </a14:imgEffect>
                  </a14:imgLayer>
                </a14:imgProps>
              </a:ext>
              <a:ext uri="{28A0092B-C50C-407E-A947-70E740481C1C}">
                <a14:useLocalDpi xmlns:a14="http://schemas.microsoft.com/office/drawing/2010/main" val="0"/>
              </a:ext>
            </a:extLst>
          </a:blip>
          <a:srcRect l="15347" r="12276" b="17887"/>
          <a:stretch>
            <a:fillRect/>
          </a:stretch>
        </p:blipFill>
        <p:spPr>
          <a:xfrm>
            <a:off x="4890269" y="1038864"/>
            <a:ext cx="2440218" cy="2989969"/>
          </a:xfrm>
          <a:prstGeom prst="rect">
            <a:avLst/>
          </a:prstGeom>
        </p:spPr>
      </p:pic>
      <p:pic>
        <p:nvPicPr>
          <p:cNvPr id="6"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9808" flipV="1">
            <a:off x="5753001" y="3807051"/>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26325" flipV="1">
            <a:off x="7679913" y="2422317"/>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heck out Arrow icon created by 4B Icons | Graphic design posters, Mini  drawings, Desktop wallpaper 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073675" flipH="1" flipV="1">
            <a:off x="4021087" y="2422316"/>
            <a:ext cx="867663" cy="86766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198599" y="580814"/>
            <a:ext cx="187743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0" cap="none" spc="0" normalizeH="0" baseline="0" noProof="0" dirty="0" err="1">
                <a:ln>
                  <a:noFill/>
                </a:ln>
                <a:solidFill>
                  <a:srgbClr val="0070C0"/>
                </a:solidFill>
                <a:effectLst/>
                <a:uLnTx/>
                <a:uFillTx/>
                <a:latin typeface="Calibri" panose="020F0502020204030204"/>
                <a:ea typeface="inpin heiti" charset="-122"/>
                <a:cs typeface="Times New Roman" panose="02020603050405020304" pitchFamily="18" charset="0"/>
                <a:sym typeface="Arial" panose="020B0604020202020204"/>
              </a:rPr>
              <a:t>Đọc</a:t>
            </a:r>
            <a:r>
              <a:rPr kumimoji="0" lang="en-US" altLang="zh-CN" sz="3600" b="1" i="0" u="none" strike="noStrike" kern="0" cap="none" spc="0" normalizeH="0" baseline="0" noProof="0" dirty="0">
                <a:ln>
                  <a:noFill/>
                </a:ln>
                <a:solidFill>
                  <a:srgbClr val="0070C0"/>
                </a:solidFill>
                <a:effectLst/>
                <a:uLnTx/>
                <a:uFillTx/>
                <a:latin typeface="Calibri" panose="020F0502020204030204"/>
                <a:ea typeface="inpin heiti" charset="-122"/>
                <a:cs typeface="Times New Roman" panose="02020603050405020304" pitchFamily="18" charset="0"/>
                <a:sym typeface="Arial" panose="020B0604020202020204"/>
              </a:rPr>
              <a:t> </a:t>
            </a:r>
            <a:r>
              <a:rPr kumimoji="0" lang="en-US" altLang="zh-CN" sz="3600" b="1" i="0" u="none" strike="noStrike" kern="0" cap="none" spc="0" normalizeH="0" baseline="0" noProof="0" dirty="0" err="1">
                <a:ln>
                  <a:noFill/>
                </a:ln>
                <a:solidFill>
                  <a:srgbClr val="0070C0"/>
                </a:solidFill>
                <a:effectLst/>
                <a:uLnTx/>
                <a:uFillTx/>
                <a:latin typeface="Calibri" panose="020F0502020204030204"/>
                <a:ea typeface="inpin heiti" charset="-122"/>
                <a:cs typeface="Times New Roman" panose="02020603050405020304" pitchFamily="18" charset="0"/>
                <a:sym typeface="Arial" panose="020B0604020202020204"/>
              </a:rPr>
              <a:t>mẫu</a:t>
            </a:r>
            <a:endParaRPr kumimoji="0" lang="zh-CN" altLang="en-US" sz="3600" b="1" i="0" u="none" strike="noStrike" kern="0" cap="none" spc="0" normalizeH="0" baseline="0" noProof="0" dirty="0">
              <a:ln>
                <a:noFill/>
              </a:ln>
              <a:solidFill>
                <a:srgbClr val="0070C0"/>
              </a:solidFill>
              <a:effectLst/>
              <a:uLnTx/>
              <a:uFillTx/>
              <a:latin typeface="Calibri" panose="020F0502020204030204"/>
              <a:ea typeface="inpin heiti" charset="-122"/>
              <a:cs typeface="Times New Roman" panose="02020603050405020304" pitchFamily="18" charset="0"/>
              <a:sym typeface="Arial" panose="020B0604020202020204"/>
            </a:endParaRPr>
          </a:p>
        </p:txBody>
      </p:sp>
      <p:pic>
        <p:nvPicPr>
          <p:cNvPr id="10" name="Picture 9"/>
          <p:cNvPicPr>
            <a:picLocks noChangeAspect="1"/>
          </p:cNvPicPr>
          <p:nvPr/>
        </p:nvPicPr>
        <p:blipFill>
          <a:blip r:embed="rId5">
            <a:clrChange>
              <a:clrFrom>
                <a:srgbClr val="F3FFD5"/>
              </a:clrFrom>
              <a:clrTo>
                <a:srgbClr val="F3FFD5">
                  <a:alpha val="0"/>
                </a:srgbClr>
              </a:clrTo>
            </a:clrChange>
            <a:extLst>
              <a:ext uri="{BEBA8EAE-BF5A-486C-A8C5-ECC9F3942E4B}">
                <a14:imgProps xmlns:a14="http://schemas.microsoft.com/office/drawing/2010/main">
                  <a14:imgLayer r:embed="rId6">
                    <a14:imgEffect>
                      <a14:backgroundRemoval t="9375" b="88542" l="2326" r="98837"/>
                    </a14:imgEffect>
                  </a14:imgLayer>
                </a14:imgProps>
              </a:ext>
            </a:extLst>
          </a:blip>
          <a:stretch>
            <a:fillRect/>
          </a:stretch>
        </p:blipFill>
        <p:spPr>
          <a:xfrm>
            <a:off x="557078" y="580814"/>
            <a:ext cx="534980" cy="597187"/>
          </a:xfrm>
          <a:prstGeom prst="rect">
            <a:avLst/>
          </a:prstGeom>
        </p:spPr>
      </p:pic>
      <p:pic>
        <p:nvPicPr>
          <p:cNvPr id="11" name="Picture 10" descr="Shape&#10;&#10;Description automatically generated with medium confidence"/>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34370" y="66370"/>
            <a:ext cx="1457630" cy="14576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cTn>
                              </p:par>
                              <p:par>
                                <p:cTn id="10" presetID="22" presetClass="entr" presetSubtype="8"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800"/>
                            </p:stCondLst>
                            <p:childTnLst>
                              <p:par>
                                <p:cTn id="14" presetID="55" presetClass="entr" presetSubtype="0" fill="hold" grpId="0" nodeType="after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strVal val="#ppt_w*0.7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animEffect transition="in" filter="fade">
                                      <p:cBhvr>
                                        <p:cTn id="18" dur="500"/>
                                        <p:tgtEl>
                                          <p:spTgt spid="3"/>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650"/>
                            </p:stCondLst>
                            <p:childTnLst>
                              <p:par>
                                <p:cTn id="23" presetID="55" presetClass="entr" presetSubtype="0" fill="hold" grpId="0" nodeType="afterEffect">
                                  <p:stCondLst>
                                    <p:cond delay="0"/>
                                  </p:stCondLst>
                                  <p:iterate type="lt">
                                    <p:tmPct val="10000"/>
                                  </p:iterate>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strVal val="#ppt_w*0.70"/>
                                          </p:val>
                                        </p:tav>
                                        <p:tav tm="100000">
                                          <p:val>
                                            <p:strVal val="#ppt_w"/>
                                          </p:val>
                                        </p:tav>
                                      </p:tavLst>
                                    </p:anim>
                                    <p:anim calcmode="lin" valueType="num">
                                      <p:cBhvr>
                                        <p:cTn id="26" dur="500" fill="hold"/>
                                        <p:tgtEl>
                                          <p:spTgt spid="4"/>
                                        </p:tgtEl>
                                        <p:attrNameLst>
                                          <p:attrName>ppt_h</p:attrName>
                                        </p:attrNameLst>
                                      </p:cBhvr>
                                      <p:tavLst>
                                        <p:tav tm="0">
                                          <p:val>
                                            <p:strVal val="#ppt_h"/>
                                          </p:val>
                                        </p:tav>
                                        <p:tav tm="100000">
                                          <p:val>
                                            <p:strVal val="#ppt_h"/>
                                          </p:val>
                                        </p:tav>
                                      </p:tavLst>
                                    </p:anim>
                                    <p:animEffect transition="in" filter="fade">
                                      <p:cBhvr>
                                        <p:cTn id="27" dur="500"/>
                                        <p:tgtEl>
                                          <p:spTgt spid="4"/>
                                        </p:tgtEl>
                                      </p:cBhvr>
                                    </p:animEffect>
                                  </p:childTnLst>
                                </p:cTn>
                              </p:par>
                              <p:par>
                                <p:cTn id="28" presetID="22" presetClass="entr" presetSubtype="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p:cNvPicPr>
            <a:picLocks noChangeAspect="1"/>
          </p:cNvPicPr>
          <p:nvPr/>
        </p:nvPicPr>
        <p:blipFill>
          <a:blip r:embed="rId3"/>
          <a:stretch>
            <a:fillRect/>
          </a:stretch>
        </p:blipFill>
        <p:spPr>
          <a:xfrm>
            <a:off x="8518525" y="3814445"/>
            <a:ext cx="3491230" cy="2183765"/>
          </a:xfrm>
          <a:prstGeom prst="rect">
            <a:avLst/>
          </a:prstGeom>
        </p:spPr>
      </p:pic>
      <p:sp>
        <p:nvSpPr>
          <p:cNvPr id="21" name="TextBox 20"/>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p:cNvSpPr txBox="1"/>
          <p:nvPr/>
        </p:nvSpPr>
        <p:spPr>
          <a:xfrm>
            <a:off x="5151755" y="834390"/>
            <a:ext cx="4472940" cy="5692775"/>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defRPr/>
            </a:pP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Shape 1445"/>
        <p:cNvGrpSpPr/>
        <p:nvPr/>
      </p:nvGrpSpPr>
      <p:grpSpPr>
        <a:xfrm>
          <a:off x="0" y="0"/>
          <a:ext cx="0" cy="0"/>
          <a:chOff x="0" y="0"/>
          <a:chExt cx="0" cy="0"/>
        </a:xfrm>
      </p:grpSpPr>
      <p:pic>
        <p:nvPicPr>
          <p:cNvPr id="7" name="Picture 6"/>
          <p:cNvPicPr>
            <a:picLocks noChangeAspect="1"/>
          </p:cNvPicPr>
          <p:nvPr/>
        </p:nvPicPr>
        <p:blipFill>
          <a:blip r:embed="rId4"/>
          <a:stretch>
            <a:fillRect/>
          </a:stretch>
        </p:blipFill>
        <p:spPr>
          <a:xfrm>
            <a:off x="-168186" y="-215231"/>
            <a:ext cx="1206536" cy="957091"/>
          </a:xfrm>
          <a:prstGeom prst="rect">
            <a:avLst/>
          </a:prstGeom>
        </p:spPr>
      </p:pic>
      <p:pic>
        <p:nvPicPr>
          <p:cNvPr id="69" name="图片 3" descr="图片包含 室内, 物体&#10;&#10;描述已自动生成"/>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1788" y="-381582"/>
            <a:ext cx="10097970" cy="7144573"/>
          </a:xfrm>
          <a:prstGeom prst="rect">
            <a:avLst/>
          </a:prstGeom>
        </p:spPr>
      </p:pic>
      <p:pic>
        <p:nvPicPr>
          <p:cNvPr id="73" name="PA_图片 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774547" y="2985969"/>
            <a:ext cx="4601708" cy="4601708"/>
          </a:xfrm>
          <a:prstGeom prst="rect">
            <a:avLst/>
          </a:prstGeom>
        </p:spPr>
      </p:pic>
      <p:pic>
        <p:nvPicPr>
          <p:cNvPr id="74" name="图片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64745" y="823985"/>
            <a:ext cx="4123385" cy="6034015"/>
          </a:xfrm>
          <a:prstGeom prst="rect">
            <a:avLst/>
          </a:prstGeom>
        </p:spPr>
      </p:pic>
      <p:sp>
        <p:nvSpPr>
          <p:cNvPr id="75" name="Rounded Rectangle 6"/>
          <p:cNvSpPr/>
          <p:nvPr/>
        </p:nvSpPr>
        <p:spPr>
          <a:xfrm>
            <a:off x="3963953" y="1148308"/>
            <a:ext cx="4064000" cy="6300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6" name="TextBox 75"/>
          <p:cNvSpPr txBox="1"/>
          <p:nvPr/>
        </p:nvSpPr>
        <p:spPr>
          <a:xfrm>
            <a:off x="4572000" y="1873331"/>
            <a:ext cx="3701143"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tỏa</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7" name="TextBox 76"/>
          <p:cNvSpPr txBox="1"/>
          <p:nvPr/>
        </p:nvSpPr>
        <p:spPr>
          <a:xfrm>
            <a:off x="4572000" y="2796661"/>
            <a:ext cx="4321629"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sóng</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lượn</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8" name="TextBox 77"/>
          <p:cNvSpPr txBox="1"/>
          <p:nvPr/>
        </p:nvSpPr>
        <p:spPr>
          <a:xfrm>
            <a:off x="4680857" y="3669701"/>
            <a:ext cx="405756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54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sóng</a:t>
            </a:r>
            <a:r>
              <a:rPr kumimoji="0" lang="en-US" sz="5400" b="1" i="0" u="none" strike="noStrike" kern="1200" cap="none" spc="0" normalizeH="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400" b="1" i="0" u="none" strike="noStrike" kern="1200" cap="none" spc="0" normalizeH="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vỗ</a:t>
            </a:r>
            <a:endParaRPr kumimoji="0" lang="en-US" sz="54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10" name="Picture 9" descr="Shape&#10;&#10;Description automatically generated with medium confidence"/>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49223" y="5115223"/>
            <a:ext cx="1742777" cy="174277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anim calcmode="lin" valueType="num">
                                      <p:cBhvr>
                                        <p:cTn id="8" dur="1000" fill="hold"/>
                                        <p:tgtEl>
                                          <p:spTgt spid="75"/>
                                        </p:tgtEl>
                                        <p:attrNameLst>
                                          <p:attrName>ppt_x</p:attrName>
                                        </p:attrNameLst>
                                      </p:cBhvr>
                                      <p:tavLst>
                                        <p:tav tm="0">
                                          <p:val>
                                            <p:strVal val="#ppt_x"/>
                                          </p:val>
                                        </p:tav>
                                        <p:tav tm="100000">
                                          <p:val>
                                            <p:strVal val="#ppt_x"/>
                                          </p:val>
                                        </p:tav>
                                      </p:tavLst>
                                    </p:anim>
                                    <p:anim calcmode="lin" valueType="num">
                                      <p:cBhvr>
                                        <p:cTn id="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circle(in)">
                                      <p:cBhvr>
                                        <p:cTn id="14" dur="2000"/>
                                        <p:tgtEl>
                                          <p:spTgt spid="7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circle(in)">
                                      <p:cBhvr>
                                        <p:cTn id="19" dur="2000"/>
                                        <p:tgtEl>
                                          <p:spTgt spid="7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circle(in)">
                                      <p:cBhvr>
                                        <p:cTn id="24" dur="2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p:bldP spid="77" grpId="0"/>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p:cNvPicPr>
            <a:picLocks noChangeAspect="1"/>
          </p:cNvPicPr>
          <p:nvPr/>
        </p:nvPicPr>
        <p:blipFill>
          <a:blip r:embed="rId3"/>
          <a:stretch>
            <a:fillRect/>
          </a:stretch>
        </p:blipFill>
        <p:spPr>
          <a:xfrm>
            <a:off x="7392499" y="4343400"/>
            <a:ext cx="4799501" cy="2514600"/>
          </a:xfrm>
          <a:prstGeom prst="rect">
            <a:avLst/>
          </a:prstGeom>
        </p:spPr>
      </p:pic>
      <p:sp>
        <p:nvSpPr>
          <p:cNvPr id="21" name="TextBox 20"/>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p:cNvSpPr txBox="1"/>
          <p:nvPr/>
        </p:nvSpPr>
        <p:spPr>
          <a:xfrm>
            <a:off x="5715000" y="1030486"/>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defRPr/>
            </a:pP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6" name="Rounded Rectangle 65"/>
          <p:cNvSpPr/>
          <p:nvPr/>
        </p:nvSpPr>
        <p:spPr>
          <a:xfrm>
            <a:off x="679043" y="5442094"/>
            <a:ext cx="4197207" cy="789652"/>
          </a:xfrm>
          <a:prstGeom prst="round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panose="020B0604020202020204"/>
              </a:rPr>
              <a:t>Ngắt</a:t>
            </a:r>
            <a:r>
              <a:rPr kumimoji="0" lang="en-US" sz="36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sym typeface="Arial" panose="020B0604020202020204"/>
              </a:rPr>
              <a:t> </a:t>
            </a:r>
            <a:r>
              <a:rPr kumimoji="0" lang="en-US" sz="3600" b="1"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sym typeface="Arial" panose="020B0604020202020204"/>
              </a:rPr>
              <a:t>nhịp</a:t>
            </a:r>
            <a:r>
              <a:rPr kumimoji="0" lang="en-US" sz="36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sym typeface="Arial" panose="020B0604020202020204"/>
              </a:rPr>
              <a:t> </a:t>
            </a:r>
            <a:r>
              <a:rPr kumimoji="0" lang="en-US" sz="3600" b="1" i="0" u="none" strike="noStrike" kern="1200" cap="none" spc="0" normalizeH="0" noProof="0" dirty="0" err="1">
                <a:ln>
                  <a:noFill/>
                </a:ln>
                <a:solidFill>
                  <a:prstClr val="black"/>
                </a:solidFill>
                <a:effectLst/>
                <a:uLnTx/>
                <a:uFillTx/>
                <a:latin typeface="Calibri" panose="020F0502020204030204" pitchFamily="34" charset="0"/>
                <a:cs typeface="Calibri" panose="020F0502020204030204" pitchFamily="34" charset="0"/>
                <a:sym typeface="Arial" panose="020B0604020202020204"/>
              </a:rPr>
              <a:t>thơ</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panose="020B0604020202020204"/>
            </a:endParaRPr>
          </a:p>
        </p:txBody>
      </p:sp>
      <p:cxnSp>
        <p:nvCxnSpPr>
          <p:cNvPr id="3" name="Straight Connector 2"/>
          <p:cNvCxnSpPr/>
          <p:nvPr/>
        </p:nvCxnSpPr>
        <p:spPr>
          <a:xfrm flipH="1">
            <a:off x="1885674" y="1030486"/>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2038075" y="1448949"/>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295250" y="185880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890437" y="313434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361925" y="356297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071412" y="399159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3087929" y="448052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6671709" y="1020324"/>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6771999" y="1448949"/>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7214912" y="1864435"/>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7910237" y="230028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453737" y="3214687"/>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7281587" y="356297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7148237" y="4019186"/>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6692097" y="4420222"/>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7042298" y="522778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165998" y="5803121"/>
            <a:ext cx="66675" cy="4286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down)">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down)">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nodeType="click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down)">
                                      <p:cBhvr>
                                        <p:cTn id="68" dur="500"/>
                                        <p:tgtEl>
                                          <p:spTgt spid="2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500"/>
                                        <p:tgtEl>
                                          <p:spTgt spid="25"/>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wipe(down)">
                                      <p:cBhvr>
                                        <p:cTn id="78" dur="500"/>
                                        <p:tgtEl>
                                          <p:spTgt spid="2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nodeType="click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down)">
                                      <p:cBhvr>
                                        <p:cTn id="83" dur="500"/>
                                        <p:tgtEl>
                                          <p:spTgt spid="27"/>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wipe(down)">
                                      <p:cBhvr>
                                        <p:cTn id="88" dur="500"/>
                                        <p:tgtEl>
                                          <p:spTgt spid="2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4" fill="hold" nodeType="click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wipe(down)">
                                      <p:cBhvr>
                                        <p:cTn id="93" dur="500"/>
                                        <p:tgtEl>
                                          <p:spTgt spid="29"/>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4" fill="hold" nodeType="clickEffect">
                                  <p:stCondLst>
                                    <p:cond delay="0"/>
                                  </p:stCondLst>
                                  <p:childTnLst>
                                    <p:set>
                                      <p:cBhvr>
                                        <p:cTn id="97" dur="1" fill="hold">
                                          <p:stCondLst>
                                            <p:cond delay="0"/>
                                          </p:stCondLst>
                                        </p:cTn>
                                        <p:tgtEl>
                                          <p:spTgt spid="30"/>
                                        </p:tgtEl>
                                        <p:attrNameLst>
                                          <p:attrName>style.visibility</p:attrName>
                                        </p:attrNameLst>
                                      </p:cBhvr>
                                      <p:to>
                                        <p:strVal val="visible"/>
                                      </p:to>
                                    </p:set>
                                    <p:animEffect transition="in" filter="wipe(down)">
                                      <p:cBhvr>
                                        <p:cTn id="9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p:cNvPicPr>
            <a:picLocks noChangeAspect="1"/>
          </p:cNvPicPr>
          <p:nvPr/>
        </p:nvPicPr>
        <p:blipFill>
          <a:blip r:embed="rId3"/>
          <a:stretch>
            <a:fillRect/>
          </a:stretch>
        </p:blipFill>
        <p:spPr>
          <a:xfrm>
            <a:off x="7392499" y="4343400"/>
            <a:ext cx="4799501" cy="2514600"/>
          </a:xfrm>
          <a:prstGeom prst="rect">
            <a:avLst/>
          </a:prstGeom>
        </p:spPr>
      </p:pic>
      <p:sp>
        <p:nvSpPr>
          <p:cNvPr id="21" name="TextBox 20"/>
          <p:cNvSpPr txBox="1"/>
          <p:nvPr/>
        </p:nvSpPr>
        <p:spPr>
          <a:xfrm>
            <a:off x="1209675" y="1019175"/>
            <a:ext cx="4886325" cy="3970318"/>
          </a:xfrm>
          <a:prstGeom prst="rect">
            <a:avLst/>
          </a:prstGeom>
          <a:noFill/>
        </p:spPr>
        <p:txBody>
          <a:bodyPr wrap="square" rtlCol="0">
            <a:spAutoFit/>
          </a:bodyPr>
          <a:lstStyle/>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Một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tờ</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giấy</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trắng</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gấp</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cong</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cong</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Thoắt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cái</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đã</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xong</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Chiếc</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thuyền</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xinh</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quá</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b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p:cNvSpPr txBox="1"/>
          <p:nvPr/>
        </p:nvSpPr>
        <p:spPr>
          <a:xfrm>
            <a:off x="5788085" y="948320"/>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algn="l"/>
            <a:b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Như phép mầu nhiệm</a:t>
            </a:r>
          </a:p>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Hiện trước mắt em:</a:t>
            </a:r>
          </a:p>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Biển biếc bình minh</a:t>
            </a:r>
          </a:p>
          <a:p>
            <a:pPr algn="l"/>
            <a: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Rì rào sóng vỗ…</a:t>
            </a:r>
          </a:p>
          <a:p>
            <a:pPr algn="just"/>
            <a:br>
              <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b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Biết</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bao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điều</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lạ</a:t>
            </a:r>
            <a:endPar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a:p>
            <a:pPr algn="just"/>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Từ</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bàn</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tay</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28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cô</a:t>
            </a:r>
            <a:r>
              <a:rPr lang="en-US"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p>
          <a:p>
            <a:pPr algn="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Nguyễn</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Trọng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Hoàn</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endParaRPr lang="vi-VN" sz="28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ardrop 22"/>
          <p:cNvSpPr/>
          <p:nvPr/>
        </p:nvSpPr>
        <p:spPr>
          <a:xfrm>
            <a:off x="740446" y="1206637"/>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panose="020B0604020202020204"/>
                <a:sym typeface="Arial" panose="020B0604020202020204"/>
              </a:rPr>
              <a:t>1</a:t>
            </a:r>
          </a:p>
        </p:txBody>
      </p:sp>
      <p:sp>
        <p:nvSpPr>
          <p:cNvPr id="24" name="Teardrop 23"/>
          <p:cNvSpPr/>
          <p:nvPr/>
        </p:nvSpPr>
        <p:spPr>
          <a:xfrm>
            <a:off x="740445" y="3349762"/>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panose="020B0604020202020204"/>
                <a:sym typeface="Arial" panose="020B0604020202020204"/>
              </a:rPr>
              <a:t>2</a:t>
            </a:r>
          </a:p>
        </p:txBody>
      </p:sp>
      <p:sp>
        <p:nvSpPr>
          <p:cNvPr id="25" name="Teardrop 24"/>
          <p:cNvSpPr/>
          <p:nvPr/>
        </p:nvSpPr>
        <p:spPr>
          <a:xfrm>
            <a:off x="5245771" y="1019175"/>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panose="020B0604020202020204"/>
                <a:sym typeface="Arial" panose="020B0604020202020204"/>
              </a:rPr>
              <a:t>3</a:t>
            </a:r>
          </a:p>
        </p:txBody>
      </p:sp>
      <p:sp>
        <p:nvSpPr>
          <p:cNvPr id="26" name="Teardrop 25"/>
          <p:cNvSpPr/>
          <p:nvPr/>
        </p:nvSpPr>
        <p:spPr>
          <a:xfrm>
            <a:off x="5245771" y="319323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panose="020B0604020202020204"/>
                <a:sym typeface="Arial" panose="020B0604020202020204"/>
              </a:rPr>
              <a:t>4</a:t>
            </a:r>
          </a:p>
        </p:txBody>
      </p:sp>
      <p:sp>
        <p:nvSpPr>
          <p:cNvPr id="27" name="Teardrop 26"/>
          <p:cNvSpPr/>
          <p:nvPr/>
        </p:nvSpPr>
        <p:spPr>
          <a:xfrm>
            <a:off x="5245770" y="524450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000000"/>
                </a:solidFill>
                <a:effectLst/>
                <a:uLnTx/>
                <a:uFillTx/>
                <a:latin typeface="VNI-Avo" pitchFamily="2" charset="0"/>
                <a:cs typeface="Arial" panose="020B0604020202020204"/>
                <a:sym typeface="Arial" panose="020B0604020202020204"/>
              </a:rPr>
              <a:t>5</a:t>
            </a:r>
          </a:p>
        </p:txBody>
      </p:sp>
      <p:sp>
        <p:nvSpPr>
          <p:cNvPr id="28" name="Rounded Rectangle 65"/>
          <p:cNvSpPr/>
          <p:nvPr/>
        </p:nvSpPr>
        <p:spPr>
          <a:xfrm>
            <a:off x="679043" y="5442094"/>
            <a:ext cx="4197207" cy="789652"/>
          </a:xfrm>
          <a:prstGeom prst="round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panose="020B0604020202020204"/>
              </a:rPr>
              <a:t>Cùng</a:t>
            </a: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panose="020B0604020202020204"/>
              </a:rPr>
              <a:t> chia </a:t>
            </a:r>
            <a:r>
              <a:rPr kumimoji="0" lang="en-US" sz="3600" b="1"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panose="020B0604020202020204"/>
              </a:rPr>
              <a:t>đoạn</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panose="020B0604020202020204"/>
            </a:endParaRPr>
          </a:p>
        </p:txBody>
      </p:sp>
      <p:pic>
        <p:nvPicPr>
          <p:cNvPr id="12" name="Picture 11" descr="Shape&#10;&#10;Description automatically generated with medium confidenc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4370" y="66370"/>
            <a:ext cx="1457630" cy="14576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checkerboard(across)">
                                      <p:cBhvr>
                                        <p:cTn id="13" dur="500"/>
                                        <p:tgtEl>
                                          <p:spTgt spid="2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checkerboard(across)">
                                      <p:cBhvr>
                                        <p:cTn id="16" dur="500"/>
                                        <p:tgtEl>
                                          <p:spTgt spid="24"/>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checkerboard(across)">
                                      <p:cBhvr>
                                        <p:cTn id="19" dur="500"/>
                                        <p:tgtEl>
                                          <p:spTgt spid="25"/>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heckerboard(across)">
                                      <p:cBhvr>
                                        <p:cTn id="22" dur="500"/>
                                        <p:tgtEl>
                                          <p:spTgt spid="26"/>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checkerboard(across)">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9494" y="505343"/>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0" cap="none" spc="0" normalizeH="0" baseline="0" noProof="0" dirty="0" err="1">
                <a:ln>
                  <a:noFill/>
                </a:ln>
                <a:solidFill>
                  <a:srgbClr val="0070C0"/>
                </a:solidFill>
                <a:effectLst/>
                <a:uLnTx/>
                <a:uFillTx/>
                <a:latin typeface="Calibri" panose="020F0502020204030204"/>
                <a:ea typeface="inpin heiti" charset="-122"/>
                <a:cs typeface="Times New Roman" panose="02020603050405020304" pitchFamily="18" charset="0"/>
                <a:sym typeface="Arial" panose="020B0604020202020204"/>
              </a:rPr>
              <a:t>Luyện</a:t>
            </a:r>
            <a:r>
              <a:rPr kumimoji="0" lang="en-US" altLang="zh-CN" sz="3600" b="1" i="0" u="none" strike="noStrike" kern="0" cap="none" spc="0" normalizeH="0" baseline="0" noProof="0" dirty="0">
                <a:ln>
                  <a:noFill/>
                </a:ln>
                <a:solidFill>
                  <a:srgbClr val="0070C0"/>
                </a:solidFill>
                <a:effectLst/>
                <a:uLnTx/>
                <a:uFillTx/>
                <a:latin typeface="Calibri" panose="020F0502020204030204"/>
                <a:ea typeface="inpin heiti" charset="-122"/>
                <a:cs typeface="Times New Roman" panose="02020603050405020304" pitchFamily="18" charset="0"/>
                <a:sym typeface="Arial" panose="020B0604020202020204"/>
              </a:rPr>
              <a:t> </a:t>
            </a:r>
            <a:r>
              <a:rPr kumimoji="0" lang="en-US" altLang="zh-CN" sz="3600" b="1" i="0" u="none" strike="noStrike" kern="0" cap="none" spc="0" normalizeH="0" baseline="0" noProof="0" dirty="0" err="1">
                <a:ln>
                  <a:noFill/>
                </a:ln>
                <a:solidFill>
                  <a:srgbClr val="0070C0"/>
                </a:solidFill>
                <a:effectLst/>
                <a:uLnTx/>
                <a:uFillTx/>
                <a:latin typeface="Calibri" panose="020F0502020204030204"/>
                <a:ea typeface="inpin heiti" charset="-122"/>
                <a:cs typeface="Times New Roman" panose="02020603050405020304" pitchFamily="18" charset="0"/>
                <a:sym typeface="Arial" panose="020B0604020202020204"/>
              </a:rPr>
              <a:t>đọc</a:t>
            </a:r>
            <a:r>
              <a:rPr kumimoji="0" lang="en-US" altLang="zh-CN" sz="3600" b="1" i="0" u="none" strike="noStrike" kern="0" cap="none" spc="0" normalizeH="0" baseline="0" noProof="0" dirty="0">
                <a:ln>
                  <a:noFill/>
                </a:ln>
                <a:solidFill>
                  <a:srgbClr val="0070C0"/>
                </a:solidFill>
                <a:effectLst/>
                <a:uLnTx/>
                <a:uFillTx/>
                <a:latin typeface="Calibri" panose="020F0502020204030204"/>
                <a:ea typeface="inpin heiti" charset="-122"/>
                <a:cs typeface="Times New Roman" panose="02020603050405020304" pitchFamily="18" charset="0"/>
                <a:sym typeface="Arial" panose="020B0604020202020204"/>
              </a:rPr>
              <a:t> </a:t>
            </a:r>
            <a:r>
              <a:rPr kumimoji="0" lang="en-US" altLang="zh-CN" sz="3600" b="1" i="0" u="none" strike="noStrike" kern="0" cap="none" spc="0" normalizeH="0" baseline="0" noProof="0" dirty="0" err="1">
                <a:ln>
                  <a:noFill/>
                </a:ln>
                <a:solidFill>
                  <a:srgbClr val="0070C0"/>
                </a:solidFill>
                <a:effectLst/>
                <a:uLnTx/>
                <a:uFillTx/>
                <a:latin typeface="Calibri" panose="020F0502020204030204"/>
                <a:ea typeface="inpin heiti" charset="-122"/>
                <a:cs typeface="Times New Roman" panose="02020603050405020304" pitchFamily="18" charset="0"/>
                <a:sym typeface="Arial" panose="020B0604020202020204"/>
              </a:rPr>
              <a:t>nhóm</a:t>
            </a:r>
            <a:endParaRPr kumimoji="0" lang="zh-CN" altLang="en-US" sz="3600" b="1" i="0" u="none" strike="noStrike" kern="0" cap="none" spc="0" normalizeH="0" baseline="0" noProof="0" dirty="0">
              <a:ln>
                <a:noFill/>
              </a:ln>
              <a:solidFill>
                <a:srgbClr val="0070C0"/>
              </a:solidFill>
              <a:effectLst/>
              <a:uLnTx/>
              <a:uFillTx/>
              <a:latin typeface="Calibri" panose="020F0502020204030204"/>
              <a:ea typeface="inpin heiti" charset="-122"/>
              <a:cs typeface="Times New Roman" panose="02020603050405020304" pitchFamily="18" charset="0"/>
              <a:sym typeface="Arial" panose="020B0604020202020204"/>
            </a:endParaRPr>
          </a:p>
        </p:txBody>
      </p:sp>
      <p:sp>
        <p:nvSpPr>
          <p:cNvPr id="4" name="Rectangle 3"/>
          <p:cNvSpPr/>
          <p:nvPr/>
        </p:nvSpPr>
        <p:spPr>
          <a:xfrm>
            <a:off x="653503" y="1904930"/>
            <a:ext cx="5599812" cy="206210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altLang="zh-CN" sz="3200" b="1" i="0" u="none" strike="noStrike" kern="1200" cap="none" spc="0" normalizeH="0" baseline="0" noProof="0" dirty="0" err="1">
                <a:ln>
                  <a:noFill/>
                </a:ln>
                <a:solidFill>
                  <a:srgbClr val="00B050"/>
                </a:solidFill>
                <a:effectLst/>
                <a:uLnTx/>
                <a:uFillTx/>
                <a:latin typeface="Calibri" panose="020F0502020204030204"/>
                <a:cs typeface="Arial" panose="020B0604020202020204"/>
                <a:sym typeface="Arial" panose="020B0604020202020204"/>
              </a:rPr>
              <a:t>Yêu</a:t>
            </a:r>
            <a:r>
              <a:rPr kumimoji="0" lang="zh-CN" altLang="en-US" sz="3200" b="1" i="0" u="none" strike="noStrike" kern="1200" cap="none" spc="0" normalizeH="0" baseline="0" noProof="0" dirty="0">
                <a:ln>
                  <a:noFill/>
                </a:ln>
                <a:solidFill>
                  <a:srgbClr val="00B050"/>
                </a:solidFill>
                <a:effectLst/>
                <a:uLnTx/>
                <a:uFillTx/>
                <a:latin typeface="Calibri" panose="020F0502020204030204"/>
                <a:cs typeface="Arial" panose="020B0604020202020204"/>
                <a:sym typeface="Arial" panose="020B0604020202020204"/>
              </a:rPr>
              <a:t> </a:t>
            </a:r>
            <a:r>
              <a:rPr kumimoji="0" lang="en-US" altLang="zh-CN" sz="3200" b="1" i="0" u="none" strike="noStrike" kern="1200" cap="none" spc="0" normalizeH="0" baseline="0" noProof="0" dirty="0" err="1">
                <a:ln>
                  <a:noFill/>
                </a:ln>
                <a:solidFill>
                  <a:srgbClr val="00B050"/>
                </a:solidFill>
                <a:effectLst/>
                <a:uLnTx/>
                <a:uFillTx/>
                <a:latin typeface="Calibri" panose="020F0502020204030204"/>
                <a:cs typeface="Arial" panose="020B0604020202020204"/>
                <a:sym typeface="Arial" panose="020B0604020202020204"/>
              </a:rPr>
              <a:t>cầu</a:t>
            </a:r>
            <a:endParaRPr kumimoji="0" lang="zh-CN" altLang="en-US" sz="3200" b="1" i="0" u="none" strike="noStrike" kern="1200" cap="none" spc="0" normalizeH="0" baseline="0" noProof="0" dirty="0">
              <a:ln>
                <a:noFill/>
              </a:ln>
              <a:solidFill>
                <a:srgbClr val="00B050"/>
              </a:solidFill>
              <a:effectLst/>
              <a:uLnTx/>
              <a:uFillTx/>
              <a:latin typeface="Calibri" panose="020F0502020204030204"/>
              <a:cs typeface="Arial" panose="020B0604020202020204"/>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a:buNone/>
              <a:defRPr/>
            </a:pPr>
            <a:r>
              <a:rPr kumimoji="0" lang="en-US" altLang="zh-CN" sz="3200" b="0" i="0" u="none" strike="noStrike" kern="1200" cap="none" spc="0" normalizeH="0" baseline="0" noProof="0" dirty="0">
                <a:ln>
                  <a:noFill/>
                </a:ln>
                <a:solidFill>
                  <a:srgbClr val="00B050"/>
                </a:solidFill>
                <a:effectLst/>
                <a:uLnTx/>
                <a:uFillTx/>
                <a:latin typeface="Calibri" panose="020F0502020204030204"/>
                <a:cs typeface="Arial" panose="020B0604020202020204"/>
                <a:sym typeface="Arial" panose="020B0604020202020204"/>
              </a:rPr>
              <a:t>- </a:t>
            </a:r>
            <a:r>
              <a:rPr kumimoji="0" lang="en-US" altLang="zh-CN" sz="3200" b="0" i="0" u="none" strike="noStrike" kern="1200" cap="none" spc="0" normalizeH="0" baseline="0" noProof="0" dirty="0" err="1">
                <a:ln>
                  <a:noFill/>
                </a:ln>
                <a:solidFill>
                  <a:srgbClr val="00B050"/>
                </a:solidFill>
                <a:effectLst/>
                <a:uLnTx/>
                <a:uFillTx/>
                <a:latin typeface="Calibri" panose="020F0502020204030204"/>
                <a:cs typeface="Arial" panose="020B0604020202020204"/>
                <a:sym typeface="Arial" panose="020B0604020202020204"/>
              </a:rPr>
              <a:t>Phân</a:t>
            </a:r>
            <a:r>
              <a:rPr kumimoji="0" lang="zh-CN" altLang="en-US" sz="3200" b="0" i="0" u="none" strike="noStrike" kern="1200" cap="none" spc="0" normalizeH="0" baseline="0" noProof="0" dirty="0">
                <a:ln>
                  <a:noFill/>
                </a:ln>
                <a:solidFill>
                  <a:srgbClr val="00B050"/>
                </a:solidFill>
                <a:effectLst/>
                <a:uLnTx/>
                <a:uFillTx/>
                <a:latin typeface="Calibri" panose="020F0502020204030204"/>
                <a:cs typeface="Arial" panose="020B0604020202020204"/>
                <a:sym typeface="Arial" panose="020B0604020202020204"/>
              </a:rPr>
              <a:t> </a:t>
            </a:r>
            <a:r>
              <a:rPr kumimoji="0" lang="en-US" altLang="zh-CN" sz="3200" b="0" i="0" u="none" strike="noStrike" kern="1200" cap="none" spc="0" normalizeH="0" baseline="0" noProof="0" dirty="0" err="1">
                <a:ln>
                  <a:noFill/>
                </a:ln>
                <a:solidFill>
                  <a:srgbClr val="00B050"/>
                </a:solidFill>
                <a:effectLst/>
                <a:uLnTx/>
                <a:uFillTx/>
                <a:latin typeface="Calibri" panose="020F0502020204030204"/>
                <a:cs typeface="Arial" panose="020B0604020202020204"/>
                <a:sym typeface="Arial" panose="020B0604020202020204"/>
              </a:rPr>
              <a:t>công</a:t>
            </a:r>
            <a:r>
              <a:rPr kumimoji="0" lang="zh-CN" altLang="en-US" sz="3200" b="0" i="0" u="none" strike="noStrike" kern="1200" cap="none" spc="0" normalizeH="0" baseline="0" noProof="0" dirty="0">
                <a:ln>
                  <a:noFill/>
                </a:ln>
                <a:solidFill>
                  <a:srgbClr val="00B050"/>
                </a:solidFill>
                <a:effectLst/>
                <a:uLnTx/>
                <a:uFillTx/>
                <a:latin typeface="Calibri" panose="020F0502020204030204"/>
                <a:cs typeface="Arial" panose="020B0604020202020204"/>
                <a:sym typeface="Arial" panose="020B0604020202020204"/>
              </a:rPr>
              <a:t> </a:t>
            </a:r>
            <a:r>
              <a:rPr kumimoji="0" lang="en-US" altLang="zh-CN" sz="3200" b="0" i="0" u="none" strike="noStrike" kern="1200" cap="none" spc="0" normalizeH="0" baseline="0" noProof="0" dirty="0" err="1">
                <a:ln>
                  <a:noFill/>
                </a:ln>
                <a:solidFill>
                  <a:srgbClr val="00B050"/>
                </a:solidFill>
                <a:effectLst/>
                <a:uLnTx/>
                <a:uFillTx/>
                <a:latin typeface="Calibri" panose="020F0502020204030204"/>
                <a:cs typeface="Arial" panose="020B0604020202020204"/>
                <a:sym typeface="Arial" panose="020B0604020202020204"/>
              </a:rPr>
              <a:t>đọc</a:t>
            </a:r>
            <a:r>
              <a:rPr kumimoji="0" lang="zh-CN" altLang="en-US" sz="3200" b="0" i="0" u="none" strike="noStrike" kern="1200" cap="none" spc="0" normalizeH="0" baseline="0" noProof="0" dirty="0">
                <a:ln>
                  <a:noFill/>
                </a:ln>
                <a:solidFill>
                  <a:srgbClr val="00B050"/>
                </a:solidFill>
                <a:effectLst/>
                <a:uLnTx/>
                <a:uFillTx/>
                <a:latin typeface="Calibri" panose="020F0502020204030204"/>
                <a:cs typeface="Arial" panose="020B0604020202020204"/>
                <a:sym typeface="Arial" panose="020B0604020202020204"/>
              </a:rPr>
              <a:t> </a:t>
            </a:r>
            <a:r>
              <a:rPr kumimoji="0" lang="en-US" altLang="zh-CN" sz="3200" b="0" i="0" u="none" strike="noStrike" kern="1200" cap="none" spc="0" normalizeH="0" baseline="0" noProof="0" dirty="0" err="1">
                <a:ln>
                  <a:noFill/>
                </a:ln>
                <a:solidFill>
                  <a:srgbClr val="00B050"/>
                </a:solidFill>
                <a:effectLst/>
                <a:uLnTx/>
                <a:uFillTx/>
                <a:latin typeface="Calibri" panose="020F0502020204030204"/>
                <a:cs typeface="Arial" panose="020B0604020202020204"/>
                <a:sym typeface="Arial" panose="020B0604020202020204"/>
              </a:rPr>
              <a:t>theo</a:t>
            </a:r>
            <a:r>
              <a:rPr kumimoji="0" lang="zh-CN" altLang="en-US" sz="3200" b="0" i="0" u="none" strike="noStrike" kern="1200" cap="none" spc="0" normalizeH="0" baseline="0" noProof="0" dirty="0">
                <a:ln>
                  <a:noFill/>
                </a:ln>
                <a:solidFill>
                  <a:srgbClr val="00B050"/>
                </a:solidFill>
                <a:effectLst/>
                <a:uLnTx/>
                <a:uFillTx/>
                <a:latin typeface="Calibri" panose="020F0502020204030204"/>
                <a:cs typeface="Arial" panose="020B0604020202020204"/>
                <a:sym typeface="Arial" panose="020B0604020202020204"/>
              </a:rPr>
              <a:t> </a:t>
            </a:r>
            <a:r>
              <a:rPr kumimoji="0" lang="en-US" altLang="zh-CN" sz="3200" b="0" i="0" u="none" strike="noStrike" kern="1200" cap="none" spc="0" normalizeH="0" baseline="0" noProof="0" dirty="0" err="1">
                <a:ln>
                  <a:noFill/>
                </a:ln>
                <a:solidFill>
                  <a:srgbClr val="00B050"/>
                </a:solidFill>
                <a:effectLst/>
                <a:uLnTx/>
                <a:uFillTx/>
                <a:latin typeface="Calibri" panose="020F0502020204030204"/>
                <a:cs typeface="Arial" panose="020B0604020202020204"/>
                <a:sym typeface="Arial" panose="020B0604020202020204"/>
              </a:rPr>
              <a:t>đoạn</a:t>
            </a:r>
            <a:endParaRPr kumimoji="0" lang="zh-CN" altLang="en-US" sz="3200" b="0" i="0" u="none" strike="noStrike" kern="1200" cap="none" spc="0" normalizeH="0" baseline="0" noProof="0" dirty="0">
              <a:ln>
                <a:noFill/>
              </a:ln>
              <a:solidFill>
                <a:srgbClr val="00B050"/>
              </a:solidFill>
              <a:effectLst/>
              <a:uLnTx/>
              <a:uFillTx/>
              <a:latin typeface="Calibri" panose="020F0502020204030204"/>
              <a:cs typeface="Arial" panose="020B0604020202020204"/>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a:buNone/>
              <a:defRPr/>
            </a:pPr>
            <a:r>
              <a:rPr kumimoji="0" lang="en-US" altLang="zh-CN" sz="3200" b="0" i="0" u="none" strike="noStrike" kern="1200" cap="none" spc="0" normalizeH="0" baseline="0" noProof="0" dirty="0">
                <a:ln>
                  <a:noFill/>
                </a:ln>
                <a:solidFill>
                  <a:srgbClr val="00B050"/>
                </a:solidFill>
                <a:effectLst/>
                <a:uLnTx/>
                <a:uFillTx/>
                <a:latin typeface="Calibri" panose="020F0502020204030204"/>
                <a:cs typeface="Arial" panose="020B0604020202020204"/>
                <a:sym typeface="Arial" panose="020B0604020202020204"/>
              </a:rPr>
              <a:t>- </a:t>
            </a:r>
            <a:r>
              <a:rPr kumimoji="0" lang="en-US" altLang="zh-CN" sz="3200" b="0" i="0" u="none" strike="noStrike" kern="1200" cap="none" spc="0" normalizeH="0" baseline="0" noProof="0" dirty="0" err="1">
                <a:ln>
                  <a:noFill/>
                </a:ln>
                <a:solidFill>
                  <a:srgbClr val="00B050"/>
                </a:solidFill>
                <a:effectLst/>
                <a:uLnTx/>
                <a:uFillTx/>
                <a:latin typeface="Calibri" panose="020F0502020204030204"/>
                <a:cs typeface="Arial" panose="020B0604020202020204"/>
                <a:sym typeface="Arial" panose="020B0604020202020204"/>
              </a:rPr>
              <a:t>Tất</a:t>
            </a:r>
            <a:r>
              <a:rPr kumimoji="0" lang="zh-CN" altLang="en-US" sz="3200" b="0" i="0" u="none" strike="noStrike" kern="1200" cap="none" spc="0" normalizeH="0" baseline="0" noProof="0" dirty="0">
                <a:ln>
                  <a:noFill/>
                </a:ln>
                <a:solidFill>
                  <a:srgbClr val="00B050"/>
                </a:solidFill>
                <a:effectLst/>
                <a:uLnTx/>
                <a:uFillTx/>
                <a:latin typeface="Calibri" panose="020F0502020204030204"/>
                <a:cs typeface="Arial" panose="020B0604020202020204"/>
                <a:sym typeface="Arial" panose="020B0604020202020204"/>
              </a:rPr>
              <a:t> </a:t>
            </a:r>
            <a:r>
              <a:rPr kumimoji="0" lang="en-US" altLang="zh-CN" sz="3200" b="0" i="0" u="none" strike="noStrike" kern="1200" cap="none" spc="0" normalizeH="0" baseline="0" noProof="0" dirty="0" err="1">
                <a:ln>
                  <a:noFill/>
                </a:ln>
                <a:solidFill>
                  <a:srgbClr val="00B050"/>
                </a:solidFill>
                <a:effectLst/>
                <a:uLnTx/>
                <a:uFillTx/>
                <a:latin typeface="Calibri" panose="020F0502020204030204"/>
                <a:cs typeface="Arial" panose="020B0604020202020204"/>
                <a:sym typeface="Arial" panose="020B0604020202020204"/>
              </a:rPr>
              <a:t>cả</a:t>
            </a:r>
            <a:r>
              <a:rPr kumimoji="0" lang="zh-CN" altLang="en-US" sz="3200" b="0" i="0" u="none" strike="noStrike" kern="1200" cap="none" spc="0" normalizeH="0" baseline="0" noProof="0" dirty="0">
                <a:ln>
                  <a:noFill/>
                </a:ln>
                <a:solidFill>
                  <a:srgbClr val="00B050"/>
                </a:solidFill>
                <a:effectLst/>
                <a:uLnTx/>
                <a:uFillTx/>
                <a:latin typeface="Calibri" panose="020F0502020204030204"/>
                <a:cs typeface="Arial" panose="020B0604020202020204"/>
                <a:sym typeface="Arial" panose="020B0604020202020204"/>
              </a:rPr>
              <a:t> </a:t>
            </a:r>
            <a:r>
              <a:rPr kumimoji="0" lang="en-US" altLang="zh-CN" sz="3200" b="0" i="0" u="none" strike="noStrike" kern="1200" cap="none" spc="0" normalizeH="0" baseline="0" noProof="0" dirty="0" err="1">
                <a:ln>
                  <a:noFill/>
                </a:ln>
                <a:solidFill>
                  <a:srgbClr val="00B050"/>
                </a:solidFill>
                <a:effectLst/>
                <a:uLnTx/>
                <a:uFillTx/>
                <a:latin typeface="Calibri" panose="020F0502020204030204"/>
                <a:cs typeface="Arial" panose="020B0604020202020204"/>
                <a:sym typeface="Arial" panose="020B0604020202020204"/>
              </a:rPr>
              <a:t>thành</a:t>
            </a:r>
            <a:r>
              <a:rPr kumimoji="0" lang="zh-CN" altLang="en-US" sz="3200" b="0" i="0" u="none" strike="noStrike" kern="1200" cap="none" spc="0" normalizeH="0" baseline="0" noProof="0" dirty="0">
                <a:ln>
                  <a:noFill/>
                </a:ln>
                <a:solidFill>
                  <a:srgbClr val="00B050"/>
                </a:solidFill>
                <a:effectLst/>
                <a:uLnTx/>
                <a:uFillTx/>
                <a:latin typeface="Calibri" panose="020F0502020204030204"/>
                <a:cs typeface="Arial" panose="020B0604020202020204"/>
                <a:sym typeface="Arial" panose="020B0604020202020204"/>
              </a:rPr>
              <a:t> </a:t>
            </a:r>
            <a:r>
              <a:rPr kumimoji="0" lang="en-US" altLang="zh-CN" sz="3200" b="0" i="0" u="none" strike="noStrike" kern="1200" cap="none" spc="0" normalizeH="0" baseline="0" noProof="0" dirty="0" err="1">
                <a:ln>
                  <a:noFill/>
                </a:ln>
                <a:solidFill>
                  <a:srgbClr val="00B050"/>
                </a:solidFill>
                <a:effectLst/>
                <a:uLnTx/>
                <a:uFillTx/>
                <a:latin typeface="Calibri" panose="020F0502020204030204"/>
                <a:cs typeface="Arial" panose="020B0604020202020204"/>
                <a:sym typeface="Arial" panose="020B0604020202020204"/>
              </a:rPr>
              <a:t>viên</a:t>
            </a:r>
            <a:r>
              <a:rPr kumimoji="0" lang="zh-CN" altLang="en-US" sz="3200" b="0" i="0" u="none" strike="noStrike" kern="1200" cap="none" spc="0" normalizeH="0" baseline="0" noProof="0" dirty="0">
                <a:ln>
                  <a:noFill/>
                </a:ln>
                <a:solidFill>
                  <a:srgbClr val="00B050"/>
                </a:solidFill>
                <a:effectLst/>
                <a:uLnTx/>
                <a:uFillTx/>
                <a:latin typeface="Calibri" panose="020F0502020204030204"/>
                <a:cs typeface="Arial" panose="020B0604020202020204"/>
                <a:sym typeface="Arial" panose="020B0604020202020204"/>
              </a:rPr>
              <a:t> </a:t>
            </a:r>
            <a:r>
              <a:rPr kumimoji="0" lang="en-US" altLang="zh-CN" sz="3200" b="0" i="0" u="none" strike="noStrike" kern="1200" cap="none" spc="0" normalizeH="0" baseline="0" noProof="0" dirty="0" err="1">
                <a:ln>
                  <a:noFill/>
                </a:ln>
                <a:solidFill>
                  <a:srgbClr val="00B050"/>
                </a:solidFill>
                <a:effectLst/>
                <a:uLnTx/>
                <a:uFillTx/>
                <a:latin typeface="Calibri" panose="020F0502020204030204"/>
                <a:cs typeface="Arial" panose="020B0604020202020204"/>
                <a:sym typeface="Arial" panose="020B0604020202020204"/>
              </a:rPr>
              <a:t>đều</a:t>
            </a:r>
            <a:r>
              <a:rPr kumimoji="0" lang="zh-CN" altLang="en-US" sz="3200" b="0" i="0" u="none" strike="noStrike" kern="1200" cap="none" spc="0" normalizeH="0" baseline="0" noProof="0" dirty="0">
                <a:ln>
                  <a:noFill/>
                </a:ln>
                <a:solidFill>
                  <a:srgbClr val="00B050"/>
                </a:solidFill>
                <a:effectLst/>
                <a:uLnTx/>
                <a:uFillTx/>
                <a:latin typeface="Calibri" panose="020F0502020204030204"/>
                <a:cs typeface="Arial" panose="020B0604020202020204"/>
                <a:sym typeface="Arial" panose="020B0604020202020204"/>
              </a:rPr>
              <a:t> </a:t>
            </a:r>
            <a:r>
              <a:rPr kumimoji="0" lang="en-US" altLang="zh-CN" sz="3200" b="0" i="0" u="none" strike="noStrike" kern="1200" cap="none" spc="0" normalizeH="0" baseline="0" noProof="0" dirty="0" err="1">
                <a:ln>
                  <a:noFill/>
                </a:ln>
                <a:solidFill>
                  <a:srgbClr val="00B050"/>
                </a:solidFill>
                <a:effectLst/>
                <a:uLnTx/>
                <a:uFillTx/>
                <a:latin typeface="Calibri" panose="020F0502020204030204"/>
                <a:cs typeface="Arial" panose="020B0604020202020204"/>
                <a:sym typeface="Arial" panose="020B0604020202020204"/>
              </a:rPr>
              <a:t>đọc</a:t>
            </a:r>
            <a:endParaRPr kumimoji="0" lang="zh-CN" altLang="en-US" sz="3200" b="0" i="0" u="none" strike="noStrike" kern="1200" cap="none" spc="0" normalizeH="0" baseline="0" noProof="0" dirty="0">
              <a:ln>
                <a:noFill/>
              </a:ln>
              <a:solidFill>
                <a:srgbClr val="00B050"/>
              </a:solidFill>
              <a:effectLst/>
              <a:uLnTx/>
              <a:uFillTx/>
              <a:latin typeface="Calibri" panose="020F0502020204030204"/>
              <a:cs typeface="Arial" panose="020B0604020202020204"/>
              <a:sym typeface="Arial" panose="020B0604020202020204"/>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a:buNone/>
              <a:defRPr/>
            </a:pPr>
            <a:r>
              <a:rPr kumimoji="0" lang="en-US" altLang="zh-CN" sz="3200" b="0" i="0" u="none" strike="noStrike" kern="1200" cap="none" spc="0" normalizeH="0" baseline="0" noProof="0" dirty="0">
                <a:ln>
                  <a:noFill/>
                </a:ln>
                <a:solidFill>
                  <a:srgbClr val="00B050"/>
                </a:solidFill>
                <a:effectLst/>
                <a:uLnTx/>
                <a:uFillTx/>
                <a:latin typeface="Calibri" panose="020F0502020204030204"/>
                <a:cs typeface="Arial" panose="020B0604020202020204"/>
                <a:sym typeface="Arial" panose="020B0604020202020204"/>
              </a:rPr>
              <a:t>- </a:t>
            </a:r>
            <a:r>
              <a:rPr kumimoji="0" lang="en-US" altLang="zh-CN" sz="3200" b="0" i="0" u="none" strike="noStrike" kern="1200" cap="none" spc="0" normalizeH="0" baseline="0" noProof="0" dirty="0" err="1">
                <a:ln>
                  <a:noFill/>
                </a:ln>
                <a:solidFill>
                  <a:srgbClr val="00B050"/>
                </a:solidFill>
                <a:effectLst/>
                <a:uLnTx/>
                <a:uFillTx/>
                <a:latin typeface="Calibri" panose="020F0502020204030204"/>
                <a:cs typeface="Arial" panose="020B0604020202020204"/>
                <a:sym typeface="Arial" panose="020B0604020202020204"/>
              </a:rPr>
              <a:t>Giải</a:t>
            </a:r>
            <a:r>
              <a:rPr kumimoji="0" lang="zh-CN" altLang="en-US" sz="3200" b="0" i="0" u="none" strike="noStrike" kern="1200" cap="none" spc="0" normalizeH="0" baseline="0" noProof="0" dirty="0">
                <a:ln>
                  <a:noFill/>
                </a:ln>
                <a:solidFill>
                  <a:srgbClr val="00B050"/>
                </a:solidFill>
                <a:effectLst/>
                <a:uLnTx/>
                <a:uFillTx/>
                <a:latin typeface="Calibri" panose="020F0502020204030204"/>
                <a:cs typeface="Arial" panose="020B0604020202020204"/>
                <a:sym typeface="Arial" panose="020B0604020202020204"/>
              </a:rPr>
              <a:t> </a:t>
            </a:r>
            <a:r>
              <a:rPr kumimoji="0" lang="en-US" altLang="zh-CN" sz="3200" b="0" i="0" u="none" strike="noStrike" kern="1200" cap="none" spc="0" normalizeH="0" baseline="0" noProof="0" dirty="0" err="1">
                <a:ln>
                  <a:noFill/>
                </a:ln>
                <a:solidFill>
                  <a:srgbClr val="00B050"/>
                </a:solidFill>
                <a:effectLst/>
                <a:uLnTx/>
                <a:uFillTx/>
                <a:latin typeface="Calibri" panose="020F0502020204030204"/>
                <a:cs typeface="Arial" panose="020B0604020202020204"/>
                <a:sym typeface="Arial" panose="020B0604020202020204"/>
              </a:rPr>
              <a:t>nghĩa</a:t>
            </a:r>
            <a:r>
              <a:rPr kumimoji="0" lang="zh-CN" altLang="en-US" sz="3200" b="0" i="0" u="none" strike="noStrike" kern="1200" cap="none" spc="0" normalizeH="0" baseline="0" noProof="0" dirty="0">
                <a:ln>
                  <a:noFill/>
                </a:ln>
                <a:solidFill>
                  <a:srgbClr val="00B050"/>
                </a:solidFill>
                <a:effectLst/>
                <a:uLnTx/>
                <a:uFillTx/>
                <a:latin typeface="Calibri" panose="020F0502020204030204"/>
                <a:cs typeface="Arial" panose="020B0604020202020204"/>
                <a:sym typeface="Arial" panose="020B0604020202020204"/>
              </a:rPr>
              <a:t> </a:t>
            </a:r>
            <a:r>
              <a:rPr kumimoji="0" lang="en-US" altLang="zh-CN" sz="3200" b="0" i="0" u="none" strike="noStrike" kern="1200" cap="none" spc="0" normalizeH="0" baseline="0" noProof="0" dirty="0" err="1">
                <a:ln>
                  <a:noFill/>
                </a:ln>
                <a:solidFill>
                  <a:srgbClr val="00B050"/>
                </a:solidFill>
                <a:effectLst/>
                <a:uLnTx/>
                <a:uFillTx/>
                <a:latin typeface="Calibri" panose="020F0502020204030204"/>
                <a:cs typeface="Arial" panose="020B0604020202020204"/>
                <a:sym typeface="Arial" panose="020B0604020202020204"/>
              </a:rPr>
              <a:t>từ</a:t>
            </a:r>
            <a:r>
              <a:rPr kumimoji="0" lang="zh-CN" altLang="en-US" sz="3200" b="0" i="0" u="none" strike="noStrike" kern="1200" cap="none" spc="0" normalizeH="0" baseline="0" noProof="0" dirty="0">
                <a:ln>
                  <a:noFill/>
                </a:ln>
                <a:solidFill>
                  <a:srgbClr val="00B050"/>
                </a:solidFill>
                <a:effectLst/>
                <a:uLnTx/>
                <a:uFillTx/>
                <a:latin typeface="Calibri" panose="020F0502020204030204"/>
                <a:cs typeface="Arial" panose="020B0604020202020204"/>
                <a:sym typeface="Arial" panose="020B0604020202020204"/>
              </a:rPr>
              <a:t> </a:t>
            </a:r>
            <a:r>
              <a:rPr kumimoji="0" lang="en-US" altLang="zh-CN" sz="3200" b="0" i="0" u="none" strike="noStrike" kern="1200" cap="none" spc="0" normalizeH="0" baseline="0" noProof="0" dirty="0" err="1">
                <a:ln>
                  <a:noFill/>
                </a:ln>
                <a:solidFill>
                  <a:srgbClr val="00B050"/>
                </a:solidFill>
                <a:effectLst/>
                <a:uLnTx/>
                <a:uFillTx/>
                <a:latin typeface="Calibri" panose="020F0502020204030204"/>
                <a:cs typeface="Arial" panose="020B0604020202020204"/>
                <a:sym typeface="Arial" panose="020B0604020202020204"/>
              </a:rPr>
              <a:t>cùng</a:t>
            </a:r>
            <a:r>
              <a:rPr kumimoji="0" lang="zh-CN" altLang="en-US" sz="3200" b="0" i="0" u="none" strike="noStrike" kern="1200" cap="none" spc="0" normalizeH="0" baseline="0" noProof="0" dirty="0">
                <a:ln>
                  <a:noFill/>
                </a:ln>
                <a:solidFill>
                  <a:srgbClr val="00B050"/>
                </a:solidFill>
                <a:effectLst/>
                <a:uLnTx/>
                <a:uFillTx/>
                <a:latin typeface="Calibri" panose="020F0502020204030204"/>
                <a:cs typeface="Arial" panose="020B0604020202020204"/>
                <a:sym typeface="Arial" panose="020B0604020202020204"/>
              </a:rPr>
              <a:t> </a:t>
            </a:r>
            <a:r>
              <a:rPr kumimoji="0" lang="en-US" altLang="zh-CN" sz="3200" b="0" i="0" u="none" strike="noStrike" kern="1200" cap="none" spc="0" normalizeH="0" baseline="0" noProof="0" dirty="0" err="1">
                <a:ln>
                  <a:noFill/>
                </a:ln>
                <a:solidFill>
                  <a:srgbClr val="00B050"/>
                </a:solidFill>
                <a:effectLst/>
                <a:uLnTx/>
                <a:uFillTx/>
                <a:latin typeface="Calibri" panose="020F0502020204030204"/>
                <a:cs typeface="Arial" panose="020B0604020202020204"/>
                <a:sym typeface="Arial" panose="020B0604020202020204"/>
              </a:rPr>
              <a:t>nhau</a:t>
            </a:r>
            <a:endParaRPr kumimoji="0" lang="zh-CN" altLang="en-US" sz="3200" b="0" i="0" u="none" strike="noStrike" kern="1200" cap="none" spc="0" normalizeH="0" baseline="0" noProof="0" dirty="0">
              <a:ln>
                <a:noFill/>
              </a:ln>
              <a:solidFill>
                <a:srgbClr val="00B050"/>
              </a:solidFill>
              <a:effectLst/>
              <a:uLnTx/>
              <a:uFillTx/>
              <a:latin typeface="Calibri" panose="020F0502020204030204"/>
              <a:cs typeface="Arial" panose="020B0604020202020204"/>
              <a:sym typeface="Arial" panose="020B0604020202020204"/>
            </a:endParaRPr>
          </a:p>
        </p:txBody>
      </p:sp>
      <p:pic>
        <p:nvPicPr>
          <p:cNvPr id="6" name="Picture 5"/>
          <p:cNvPicPr>
            <a:picLocks noChangeAspect="1"/>
          </p:cNvPicPr>
          <p:nvPr/>
        </p:nvPicPr>
        <p:blipFill>
          <a:blip r:embed="rId2">
            <a:clrChange>
              <a:clrFrom>
                <a:srgbClr val="E0E0E0"/>
              </a:clrFrom>
              <a:clrTo>
                <a:srgbClr val="E0E0E0">
                  <a:alpha val="0"/>
                </a:srgbClr>
              </a:clrTo>
            </a:clrChange>
            <a:extLst>
              <a:ext uri="{28A0092B-C50C-407E-A947-70E740481C1C}">
                <a14:useLocalDpi xmlns:a14="http://schemas.microsoft.com/office/drawing/2010/main" val="0"/>
              </a:ext>
            </a:extLst>
          </a:blip>
          <a:stretch>
            <a:fillRect/>
          </a:stretch>
        </p:blipFill>
        <p:spPr>
          <a:xfrm>
            <a:off x="1119239" y="4688632"/>
            <a:ext cx="3629742" cy="1842094"/>
          </a:xfrm>
          <a:prstGeom prst="rect">
            <a:avLst/>
          </a:prstGeom>
        </p:spPr>
      </p:pic>
      <p:pic>
        <p:nvPicPr>
          <p:cNvPr id="8" name="Picture 7"/>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653503" y="485333"/>
            <a:ext cx="614857" cy="686352"/>
          </a:xfrm>
          <a:prstGeom prst="rect">
            <a:avLst/>
          </a:prstGeom>
        </p:spPr>
      </p:pic>
      <p:pic>
        <p:nvPicPr>
          <p:cNvPr id="5" name="Picture 4"/>
          <p:cNvPicPr>
            <a:picLocks noChangeAspect="1"/>
          </p:cNvPicPr>
          <p:nvPr/>
        </p:nvPicPr>
        <p:blipFill>
          <a:blip r:embed="rId5"/>
          <a:stretch>
            <a:fillRect/>
          </a:stretch>
        </p:blipFill>
        <p:spPr>
          <a:xfrm>
            <a:off x="6651256" y="1904930"/>
            <a:ext cx="4973402" cy="25020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p:cNvPicPr>
            <a:picLocks noChangeAspect="1"/>
          </p:cNvPicPr>
          <p:nvPr/>
        </p:nvPicPr>
        <p:blipFill>
          <a:blip r:embed="rId3"/>
          <a:stretch>
            <a:fillRect/>
          </a:stretch>
        </p:blipFill>
        <p:spPr>
          <a:xfrm>
            <a:off x="7392499" y="4343400"/>
            <a:ext cx="4799501" cy="2514600"/>
          </a:xfrm>
          <a:prstGeom prst="rect">
            <a:avLst/>
          </a:prstGeom>
        </p:spPr>
      </p:pic>
      <p:sp>
        <p:nvSpPr>
          <p:cNvPr id="21" name="TextBox 20"/>
          <p:cNvSpPr txBox="1"/>
          <p:nvPr/>
        </p:nvSpPr>
        <p:spPr>
          <a:xfrm>
            <a:off x="1209675" y="101917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lvl="0">
              <a:defRPr/>
            </a:pP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p:cNvSpPr txBox="1"/>
          <p:nvPr/>
        </p:nvSpPr>
        <p:spPr>
          <a:xfrm>
            <a:off x="5714999" y="948320"/>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defRPr/>
            </a:pP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defRPr/>
            </a:pP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ardrop 22"/>
          <p:cNvSpPr/>
          <p:nvPr/>
        </p:nvSpPr>
        <p:spPr>
          <a:xfrm>
            <a:off x="740446" y="1206637"/>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panose="020B0604020202020204"/>
                <a:sym typeface="Arial" panose="020B0604020202020204"/>
              </a:rPr>
              <a:t>1</a:t>
            </a:r>
          </a:p>
        </p:txBody>
      </p:sp>
      <p:sp>
        <p:nvSpPr>
          <p:cNvPr id="24" name="Teardrop 23"/>
          <p:cNvSpPr/>
          <p:nvPr/>
        </p:nvSpPr>
        <p:spPr>
          <a:xfrm>
            <a:off x="740445" y="3349762"/>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panose="020B0604020202020204"/>
                <a:sym typeface="Arial" panose="020B0604020202020204"/>
              </a:rPr>
              <a:t>2</a:t>
            </a:r>
          </a:p>
        </p:txBody>
      </p:sp>
      <p:sp>
        <p:nvSpPr>
          <p:cNvPr id="25" name="Teardrop 24"/>
          <p:cNvSpPr/>
          <p:nvPr/>
        </p:nvSpPr>
        <p:spPr>
          <a:xfrm>
            <a:off x="5245771" y="1019175"/>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panose="020B0604020202020204"/>
                <a:sym typeface="Arial" panose="020B0604020202020204"/>
              </a:rPr>
              <a:t>3</a:t>
            </a:r>
          </a:p>
        </p:txBody>
      </p:sp>
      <p:sp>
        <p:nvSpPr>
          <p:cNvPr id="26" name="Teardrop 25"/>
          <p:cNvSpPr/>
          <p:nvPr/>
        </p:nvSpPr>
        <p:spPr>
          <a:xfrm>
            <a:off x="5245771" y="319323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panose="020B0604020202020204"/>
                <a:sym typeface="Arial" panose="020B0604020202020204"/>
              </a:rPr>
              <a:t>4</a:t>
            </a:r>
          </a:p>
        </p:txBody>
      </p:sp>
      <p:sp>
        <p:nvSpPr>
          <p:cNvPr id="27" name="Teardrop 26"/>
          <p:cNvSpPr/>
          <p:nvPr/>
        </p:nvSpPr>
        <p:spPr>
          <a:xfrm>
            <a:off x="5245770" y="5244506"/>
            <a:ext cx="469229" cy="445491"/>
          </a:xfrm>
          <a:prstGeom prst="teardrop">
            <a:avLst/>
          </a:prstGeom>
          <a:solidFill>
            <a:srgbClr val="F7943D"/>
          </a:solidFill>
          <a:ln w="12700" cap="flat" cmpd="sng" algn="ctr">
            <a:solidFill>
              <a:srgbClr val="F7943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000000"/>
                </a:solidFill>
                <a:effectLst/>
                <a:uLnTx/>
                <a:uFillTx/>
                <a:latin typeface="VNI-Avo" pitchFamily="2" charset="0"/>
                <a:ea typeface="+mn-ea"/>
                <a:cs typeface="Arial" panose="020B0604020202020204"/>
                <a:sym typeface="Arial" panose="020B0604020202020204"/>
              </a:rPr>
              <a:t>5</a:t>
            </a:r>
          </a:p>
        </p:txBody>
      </p:sp>
      <p:sp>
        <p:nvSpPr>
          <p:cNvPr id="28" name="Rounded Rectangle 65"/>
          <p:cNvSpPr/>
          <p:nvPr/>
        </p:nvSpPr>
        <p:spPr>
          <a:xfrm>
            <a:off x="679043" y="5442094"/>
            <a:ext cx="4197207" cy="789652"/>
          </a:xfrm>
          <a:prstGeom prst="round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sz="3600" b="1" dirty="0" err="1">
                <a:solidFill>
                  <a:prstClr val="black"/>
                </a:solidFill>
                <a:latin typeface="Calibri" panose="020F0502020204030204" pitchFamily="34" charset="0"/>
                <a:cs typeface="Calibri" panose="020F0502020204030204" pitchFamily="34" charset="0"/>
                <a:sym typeface="Arial" panose="020B0604020202020204"/>
              </a:rPr>
              <a:t>Đọc</a:t>
            </a:r>
            <a:r>
              <a:rPr lang="en-US" sz="3600" b="1" dirty="0">
                <a:solidFill>
                  <a:prstClr val="black"/>
                </a:solidFill>
                <a:latin typeface="Calibri" panose="020F0502020204030204" pitchFamily="34" charset="0"/>
                <a:cs typeface="Calibri" panose="020F0502020204030204" pitchFamily="34" charset="0"/>
                <a:sym typeface="Arial" panose="020B0604020202020204"/>
              </a:rPr>
              <a:t> </a:t>
            </a:r>
            <a:r>
              <a:rPr lang="en-US" sz="3600" b="1" dirty="0" err="1">
                <a:solidFill>
                  <a:prstClr val="black"/>
                </a:solidFill>
                <a:latin typeface="Calibri" panose="020F0502020204030204" pitchFamily="34" charset="0"/>
                <a:cs typeface="Calibri" panose="020F0502020204030204" pitchFamily="34" charset="0"/>
                <a:sym typeface="Arial" panose="020B0604020202020204"/>
              </a:rPr>
              <a:t>theo</a:t>
            </a:r>
            <a:r>
              <a:rPr lang="en-US" sz="3600" b="1" dirty="0">
                <a:solidFill>
                  <a:prstClr val="black"/>
                </a:solidFill>
                <a:latin typeface="Calibri" panose="020F0502020204030204" pitchFamily="34" charset="0"/>
                <a:cs typeface="Calibri" panose="020F0502020204030204" pitchFamily="34" charset="0"/>
                <a:sym typeface="Arial" panose="020B0604020202020204"/>
              </a:rPr>
              <a:t> </a:t>
            </a:r>
            <a:r>
              <a:rPr lang="en-US" sz="3600" b="1" dirty="0" err="1">
                <a:solidFill>
                  <a:prstClr val="black"/>
                </a:solidFill>
                <a:latin typeface="Calibri" panose="020F0502020204030204" pitchFamily="34" charset="0"/>
                <a:cs typeface="Calibri" panose="020F0502020204030204" pitchFamily="34" charset="0"/>
                <a:sym typeface="Arial" panose="020B0604020202020204"/>
              </a:rPr>
              <a:t>nhóm</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panose="020B0604020202020204"/>
            </a:endParaRPr>
          </a:p>
        </p:txBody>
      </p:sp>
      <p:pic>
        <p:nvPicPr>
          <p:cNvPr id="12" name="Picture 11" descr="Shape&#10;&#10;Description automatically generated with medium confidenc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4370" y="66370"/>
            <a:ext cx="1457630" cy="14576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329941" y="2365393"/>
            <a:ext cx="3645680" cy="798653"/>
          </a:xfrm>
          <a:prstGeom prst="roundRect">
            <a:avLst>
              <a:gd name="adj" fmla="val 50000"/>
            </a:avLst>
          </a:prstGeom>
          <a:solidFill>
            <a:srgbClr val="C1EF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865"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pic>
        <p:nvPicPr>
          <p:cNvPr id="2" name="图片 6"/>
          <p:cNvPicPr>
            <a:picLocks noChangeAspect="1"/>
          </p:cNvPicPr>
          <p:nvPr/>
        </p:nvPicPr>
        <p:blipFill rotWithShape="1">
          <a:blip r:embed="rId2" cstate="print">
            <a:extLst>
              <a:ext uri="{28A0092B-C50C-407E-A947-70E740481C1C}">
                <a14:useLocalDpi xmlns:a14="http://schemas.microsoft.com/office/drawing/2010/main" val="0"/>
              </a:ext>
            </a:extLst>
          </a:blip>
          <a:srcRect t="46224" b="13559"/>
          <a:stretch>
            <a:fillRect/>
          </a:stretch>
        </p:blipFill>
        <p:spPr>
          <a:xfrm>
            <a:off x="8961120" y="5748126"/>
            <a:ext cx="3449719" cy="1109874"/>
          </a:xfrm>
          <a:prstGeom prst="rect">
            <a:avLst/>
          </a:prstGeom>
        </p:spPr>
      </p:pic>
      <p:sp>
        <p:nvSpPr>
          <p:cNvPr id="3" name="Rectangle 2"/>
          <p:cNvSpPr/>
          <p:nvPr/>
        </p:nvSpPr>
        <p:spPr>
          <a:xfrm>
            <a:off x="-363339" y="508319"/>
            <a:ext cx="7798108"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0" cap="none" spc="0" normalizeH="0" baseline="0" noProof="0" dirty="0" err="1">
                <a:ln>
                  <a:noFill/>
                </a:ln>
                <a:solidFill>
                  <a:srgbClr val="0070C0"/>
                </a:solidFill>
                <a:effectLst/>
                <a:uLnTx/>
                <a:uFillTx/>
                <a:latin typeface="Calibri" panose="020F0502020204030204"/>
                <a:ea typeface="inpin heiti" charset="-122"/>
                <a:cs typeface="Times New Roman" panose="02020603050405020304" pitchFamily="18" charset="0"/>
                <a:sym typeface="Arial" panose="020B0604020202020204"/>
              </a:rPr>
              <a:t>Luyện</a:t>
            </a:r>
            <a:r>
              <a:rPr kumimoji="0" lang="en-US" altLang="zh-CN" sz="3600" b="1" i="0" u="none" strike="noStrike" kern="0" cap="none" spc="0" normalizeH="0" baseline="0" noProof="0" dirty="0">
                <a:ln>
                  <a:noFill/>
                </a:ln>
                <a:solidFill>
                  <a:srgbClr val="0070C0"/>
                </a:solidFill>
                <a:effectLst/>
                <a:uLnTx/>
                <a:uFillTx/>
                <a:latin typeface="Calibri" panose="020F0502020204030204"/>
                <a:ea typeface="inpin heiti" charset="-122"/>
                <a:cs typeface="Times New Roman" panose="02020603050405020304" pitchFamily="18" charset="0"/>
                <a:sym typeface="Arial" panose="020B0604020202020204"/>
              </a:rPr>
              <a:t> </a:t>
            </a:r>
            <a:r>
              <a:rPr kumimoji="0" lang="en-US" altLang="zh-CN" sz="3600" b="1" i="0" u="none" strike="noStrike" kern="0" cap="none" spc="0" normalizeH="0" baseline="0" noProof="0" dirty="0" err="1">
                <a:ln>
                  <a:noFill/>
                </a:ln>
                <a:solidFill>
                  <a:srgbClr val="0070C0"/>
                </a:solidFill>
                <a:effectLst/>
                <a:uLnTx/>
                <a:uFillTx/>
                <a:latin typeface="Calibri" panose="020F0502020204030204"/>
                <a:ea typeface="inpin heiti" charset="-122"/>
                <a:cs typeface="Times New Roman" panose="02020603050405020304" pitchFamily="18" charset="0"/>
                <a:sym typeface="Arial" panose="020B0604020202020204"/>
              </a:rPr>
              <a:t>đọc</a:t>
            </a:r>
            <a:r>
              <a:rPr kumimoji="0" lang="en-US" altLang="zh-CN" sz="3600" b="1" i="0" u="none" strike="noStrike" kern="0" cap="none" spc="0" normalizeH="0" baseline="0" noProof="0" dirty="0">
                <a:ln>
                  <a:noFill/>
                </a:ln>
                <a:solidFill>
                  <a:srgbClr val="0070C0"/>
                </a:solidFill>
                <a:effectLst/>
                <a:uLnTx/>
                <a:uFillTx/>
                <a:latin typeface="Calibri" panose="020F0502020204030204"/>
                <a:ea typeface="inpin heiti" charset="-122"/>
                <a:cs typeface="Times New Roman" panose="02020603050405020304" pitchFamily="18" charset="0"/>
                <a:sym typeface="Arial" panose="020B0604020202020204"/>
              </a:rPr>
              <a:t> </a:t>
            </a:r>
            <a:r>
              <a:rPr kumimoji="0" lang="en-US" altLang="zh-CN" sz="3600" b="1" i="0" u="none" strike="noStrike" kern="0" cap="none" spc="0" normalizeH="0" baseline="0" noProof="0" dirty="0" err="1">
                <a:ln>
                  <a:noFill/>
                </a:ln>
                <a:solidFill>
                  <a:srgbClr val="0070C0"/>
                </a:solidFill>
                <a:effectLst/>
                <a:uLnTx/>
                <a:uFillTx/>
                <a:latin typeface="Calibri" panose="020F0502020204030204"/>
                <a:ea typeface="inpin heiti" charset="-122"/>
                <a:cs typeface="Times New Roman" panose="02020603050405020304" pitchFamily="18" charset="0"/>
                <a:sym typeface="Arial" panose="020B0604020202020204"/>
              </a:rPr>
              <a:t>toàn</a:t>
            </a:r>
            <a:r>
              <a:rPr kumimoji="0" lang="en-US" altLang="zh-CN" sz="3600" b="1" i="0" u="none" strike="noStrike" kern="0" cap="none" spc="0" normalizeH="0" baseline="0" noProof="0" dirty="0">
                <a:ln>
                  <a:noFill/>
                </a:ln>
                <a:solidFill>
                  <a:srgbClr val="0070C0"/>
                </a:solidFill>
                <a:effectLst/>
                <a:uLnTx/>
                <a:uFillTx/>
                <a:latin typeface="Calibri" panose="020F0502020204030204"/>
                <a:ea typeface="inpin heiti" charset="-122"/>
                <a:cs typeface="Times New Roman" panose="02020603050405020304" pitchFamily="18" charset="0"/>
                <a:sym typeface="Arial" panose="020B0604020202020204"/>
              </a:rPr>
              <a:t> </a:t>
            </a:r>
            <a:r>
              <a:rPr kumimoji="0" lang="en-US" altLang="zh-CN" sz="3600" b="1" i="0" u="none" strike="noStrike" kern="0" cap="none" spc="0" normalizeH="0" baseline="0" noProof="0" dirty="0" err="1">
                <a:ln>
                  <a:noFill/>
                </a:ln>
                <a:solidFill>
                  <a:srgbClr val="0070C0"/>
                </a:solidFill>
                <a:effectLst/>
                <a:uLnTx/>
                <a:uFillTx/>
                <a:latin typeface="Calibri" panose="020F0502020204030204"/>
                <a:ea typeface="inpin heiti" charset="-122"/>
                <a:cs typeface="Times New Roman" panose="02020603050405020304" pitchFamily="18" charset="0"/>
                <a:sym typeface="Arial" panose="020B0604020202020204"/>
              </a:rPr>
              <a:t>bài</a:t>
            </a:r>
            <a:endParaRPr kumimoji="0" lang="zh-CN" altLang="en-US" sz="3600" b="1" i="0" u="none" strike="noStrike" kern="0" cap="none" spc="0" normalizeH="0" baseline="0" noProof="0" dirty="0">
              <a:ln>
                <a:noFill/>
              </a:ln>
              <a:solidFill>
                <a:srgbClr val="0070C0"/>
              </a:solidFill>
              <a:effectLst/>
              <a:uLnTx/>
              <a:uFillTx/>
              <a:latin typeface="Calibri" panose="020F0502020204030204"/>
              <a:ea typeface="inpin heiti" charset="-122"/>
              <a:cs typeface="Times New Roman" panose="02020603050405020304" pitchFamily="18" charset="0"/>
              <a:sym typeface="Arial" panose="020B0604020202020204"/>
            </a:endParaRPr>
          </a:p>
        </p:txBody>
      </p:sp>
      <p:pic>
        <p:nvPicPr>
          <p:cNvPr id="4" name="Picture 3"/>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653503" y="485333"/>
            <a:ext cx="614857" cy="686352"/>
          </a:xfrm>
          <a:prstGeom prst="rect">
            <a:avLst/>
          </a:prstGeom>
        </p:spPr>
      </p:pic>
      <p:sp>
        <p:nvSpPr>
          <p:cNvPr id="6" name="Rectangle 5"/>
          <p:cNvSpPr/>
          <p:nvPr/>
        </p:nvSpPr>
        <p:spPr>
          <a:xfrm>
            <a:off x="4528135" y="1421739"/>
            <a:ext cx="3425939" cy="712824"/>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panose="020B0604020202020204"/>
              <a:buNone/>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a:ea typeface="inpin heiti" charset="-122"/>
                <a:cs typeface="Times New Roman" panose="02020603050405020304" pitchFamily="18" charset="0"/>
                <a:sym typeface="Arial" panose="020B0604020202020204"/>
              </a:rPr>
              <a:t>Tiêu</a:t>
            </a:r>
            <a:r>
              <a:rPr kumimoji="0" lang="en-US" altLang="zh-CN" sz="3600" b="1" i="0" u="none" strike="noStrike" kern="1200" cap="none" spc="0" normalizeH="0" baseline="0" noProof="0" dirty="0">
                <a:ln>
                  <a:noFill/>
                </a:ln>
                <a:solidFill>
                  <a:srgbClr val="FF1531"/>
                </a:solidFill>
                <a:effectLst/>
                <a:uLnTx/>
                <a:uFillTx/>
                <a:latin typeface="Calibri" panose="020F0502020204030204"/>
                <a:ea typeface="inpin heiti" charset="-122"/>
                <a:cs typeface="Times New Roman" panose="02020603050405020304" pitchFamily="18" charset="0"/>
                <a:sym typeface="Arial" panose="020B0604020202020204"/>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a:ea typeface="inpin heiti" charset="-122"/>
                <a:cs typeface="Times New Roman" panose="02020603050405020304" pitchFamily="18" charset="0"/>
                <a:sym typeface="Arial" panose="020B0604020202020204"/>
              </a:rPr>
              <a:t>chí</a:t>
            </a:r>
            <a:r>
              <a:rPr kumimoji="0" lang="en-US" altLang="zh-CN" sz="3600" b="1" i="0" u="none" strike="noStrike" kern="1200" cap="none" spc="0" normalizeH="0" baseline="0" noProof="0" dirty="0">
                <a:ln>
                  <a:noFill/>
                </a:ln>
                <a:solidFill>
                  <a:srgbClr val="FF1531"/>
                </a:solidFill>
                <a:effectLst/>
                <a:uLnTx/>
                <a:uFillTx/>
                <a:latin typeface="Calibri" panose="020F0502020204030204"/>
                <a:ea typeface="inpin heiti" charset="-122"/>
                <a:cs typeface="Times New Roman" panose="02020603050405020304" pitchFamily="18" charset="0"/>
                <a:sym typeface="Arial" panose="020B0604020202020204"/>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a:ea typeface="inpin heiti" charset="-122"/>
                <a:cs typeface="Times New Roman" panose="02020603050405020304" pitchFamily="18" charset="0"/>
                <a:sym typeface="Arial" panose="020B0604020202020204"/>
              </a:rPr>
              <a:t>đánh</a:t>
            </a:r>
            <a:r>
              <a:rPr kumimoji="0" lang="en-US" altLang="zh-CN" sz="3600" b="1" i="0" u="none" strike="noStrike" kern="1200" cap="none" spc="0" normalizeH="0" baseline="0" noProof="0" dirty="0">
                <a:ln>
                  <a:noFill/>
                </a:ln>
                <a:solidFill>
                  <a:srgbClr val="FF1531"/>
                </a:solidFill>
                <a:effectLst/>
                <a:uLnTx/>
                <a:uFillTx/>
                <a:latin typeface="Calibri" panose="020F0502020204030204"/>
                <a:ea typeface="inpin heiti" charset="-122"/>
                <a:cs typeface="Times New Roman" panose="02020603050405020304" pitchFamily="18" charset="0"/>
                <a:sym typeface="Arial" panose="020B0604020202020204"/>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a:ea typeface="inpin heiti" charset="-122"/>
                <a:cs typeface="Times New Roman" panose="02020603050405020304" pitchFamily="18" charset="0"/>
                <a:sym typeface="Arial" panose="020B0604020202020204"/>
              </a:rPr>
              <a:t>giá</a:t>
            </a:r>
            <a:endParaRPr kumimoji="0" lang="en-US" altLang="zh-CN" sz="3600" b="1" i="0" u="none" strike="noStrike" kern="1200" cap="none" spc="0" normalizeH="0" baseline="0" noProof="0" dirty="0">
              <a:ln>
                <a:noFill/>
              </a:ln>
              <a:solidFill>
                <a:srgbClr val="FF1531"/>
              </a:solidFill>
              <a:effectLst/>
              <a:uLnTx/>
              <a:uFillTx/>
              <a:latin typeface="Calibri" panose="020F0502020204030204"/>
              <a:ea typeface="inpin heiti" charset="-122"/>
              <a:cs typeface="Times New Roman" panose="02020603050405020304" pitchFamily="18" charset="0"/>
              <a:sym typeface="Arial" panose="020B0604020202020204"/>
            </a:endParaRPr>
          </a:p>
        </p:txBody>
      </p:sp>
      <p:sp>
        <p:nvSpPr>
          <p:cNvPr id="7" name="Rectangle 6"/>
          <p:cNvSpPr/>
          <p:nvPr/>
        </p:nvSpPr>
        <p:spPr>
          <a:xfrm>
            <a:off x="3082295" y="2472331"/>
            <a:ext cx="2005677" cy="679610"/>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defRPr/>
            </a:pP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panose="020B0604020202020204"/>
              </a:rPr>
              <a:t>Đọc</a:t>
            </a:r>
            <a:r>
              <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panose="020B0604020202020204"/>
              </a:rPr>
              <a:t> </a:t>
            </a:r>
            <a:r>
              <a:rPr kumimoji="0" lang="en-US" altLang="zh-CN" sz="3600" b="1" i="0" u="none" strike="noStrike" kern="1200" cap="none" spc="0" normalizeH="0" baseline="0" noProof="0" dirty="0" err="1">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panose="020B0604020202020204"/>
              </a:rPr>
              <a:t>đúng</a:t>
            </a:r>
            <a:endParaRPr kumimoji="0" lang="en-US" altLang="zh-CN" sz="36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panose="020B0604020202020204"/>
            </a:endParaRPr>
          </a:p>
        </p:txBody>
      </p:sp>
      <p:sp>
        <p:nvSpPr>
          <p:cNvPr id="9" name="Oval 8"/>
          <p:cNvSpPr/>
          <p:nvPr/>
        </p:nvSpPr>
        <p:spPr>
          <a:xfrm>
            <a:off x="2470875" y="2512719"/>
            <a:ext cx="504000" cy="504000"/>
          </a:xfrm>
          <a:prstGeom prst="ellipse">
            <a:avLst/>
          </a:prstGeom>
          <a:solidFill>
            <a:srgbClr val="93E3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3200" b="1" i="0" u="none" strike="noStrike" kern="120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panose="020B0604020202020204"/>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panose="020B0604020202020204"/>
            </a:endParaRPr>
          </a:p>
        </p:txBody>
      </p:sp>
      <p:sp>
        <p:nvSpPr>
          <p:cNvPr id="10" name="Rounded Rectangle 9"/>
          <p:cNvSpPr/>
          <p:nvPr/>
        </p:nvSpPr>
        <p:spPr>
          <a:xfrm>
            <a:off x="2329941" y="3342381"/>
            <a:ext cx="3645680" cy="798653"/>
          </a:xfrm>
          <a:prstGeom prst="roundRect">
            <a:avLst>
              <a:gd name="adj" fmla="val 50000"/>
            </a:avLst>
          </a:prstGeom>
          <a:solidFill>
            <a:srgbClr val="FFF09D"/>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865"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sp>
        <p:nvSpPr>
          <p:cNvPr id="11" name="Rectangle 10"/>
          <p:cNvSpPr/>
          <p:nvPr/>
        </p:nvSpPr>
        <p:spPr>
          <a:xfrm>
            <a:off x="3082295" y="3449319"/>
            <a:ext cx="2052934" cy="679610"/>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defRPr/>
            </a:pPr>
            <a:r>
              <a:rPr kumimoji="0" lang="en-US" altLang="zh-CN" sz="3600" b="1" i="0" u="none" strike="noStrike" kern="120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panose="020B0604020202020204"/>
              </a:rPr>
              <a:t>Đọc</a:t>
            </a:r>
            <a:r>
              <a:rPr kumimoji="0" lang="en-US" altLang="zh-CN" sz="3600" b="1" i="0" u="none" strike="noStrike" kern="120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panose="020B0604020202020204"/>
              </a:rPr>
              <a:t> to, </a:t>
            </a:r>
            <a:r>
              <a:rPr kumimoji="0" lang="en-US" altLang="zh-CN" sz="3600" b="1" i="0" u="none" strike="noStrike" kern="120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panose="020B0604020202020204"/>
              </a:rPr>
              <a:t>rõ</a:t>
            </a:r>
            <a:endParaRPr kumimoji="0" lang="en-US" altLang="zh-CN" sz="3600" b="1" i="0" u="none" strike="noStrike" kern="120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panose="020B0604020202020204"/>
            </a:endParaRPr>
          </a:p>
        </p:txBody>
      </p:sp>
      <p:sp>
        <p:nvSpPr>
          <p:cNvPr id="12" name="Oval 11"/>
          <p:cNvSpPr/>
          <p:nvPr/>
        </p:nvSpPr>
        <p:spPr>
          <a:xfrm>
            <a:off x="2470875" y="3489707"/>
            <a:ext cx="504000" cy="504000"/>
          </a:xfrm>
          <a:prstGeom prst="ellipse">
            <a:avLst/>
          </a:prstGeom>
          <a:solidFill>
            <a:srgbClr val="FFE443"/>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panose="020B0604020202020204"/>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panose="020B0604020202020204"/>
            </a:endParaRPr>
          </a:p>
        </p:txBody>
      </p:sp>
      <p:sp>
        <p:nvSpPr>
          <p:cNvPr id="13" name="Rounded Rectangle 12"/>
          <p:cNvSpPr/>
          <p:nvPr/>
        </p:nvSpPr>
        <p:spPr>
          <a:xfrm>
            <a:off x="2329940" y="4408123"/>
            <a:ext cx="5119273" cy="798653"/>
          </a:xfrm>
          <a:prstGeom prst="roundRect">
            <a:avLst>
              <a:gd name="adj" fmla="val 50000"/>
            </a:avLst>
          </a:prstGeom>
          <a:solidFill>
            <a:srgbClr val="FFD1C5"/>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865"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sp>
        <p:nvSpPr>
          <p:cNvPr id="14" name="Rectangle 13"/>
          <p:cNvSpPr/>
          <p:nvPr/>
        </p:nvSpPr>
        <p:spPr>
          <a:xfrm>
            <a:off x="3082295" y="4467643"/>
            <a:ext cx="3897862" cy="71282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defRPr/>
            </a:pP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panose="020B0604020202020204"/>
              </a:rPr>
              <a:t>Ngắt</a:t>
            </a:r>
            <a:r>
              <a:rPr kumimoji="0" lang="en-US" altLang="zh-CN"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panose="020B0604020202020204"/>
              </a:rPr>
              <a:t> </a:t>
            </a: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panose="020B0604020202020204"/>
              </a:rPr>
              <a:t>nghỉ</a:t>
            </a:r>
            <a:r>
              <a:rPr kumimoji="0" lang="en-US" altLang="zh-CN"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panose="020B0604020202020204"/>
              </a:rPr>
              <a:t> </a:t>
            </a: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panose="020B0604020202020204"/>
              </a:rPr>
              <a:t>đúng</a:t>
            </a:r>
            <a:r>
              <a:rPr kumimoji="0" lang="en-US" altLang="zh-CN"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panose="020B0604020202020204"/>
              </a:rPr>
              <a:t> </a:t>
            </a:r>
            <a:r>
              <a:rPr kumimoji="0" lang="en-US" altLang="zh-CN" sz="3600" b="1" i="0" u="none" strike="noStrike" kern="1200" cap="none" spc="0" normalizeH="0" baseline="0" noProof="0" dirty="0" err="1">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panose="020B0604020202020204"/>
              </a:rPr>
              <a:t>chỗ</a:t>
            </a:r>
            <a:endParaRPr kumimoji="0" lang="zh-CN" altLang="en-US" sz="3600" b="1" i="0" u="none" strike="noStrike" kern="1200" cap="none" spc="0" normalizeH="0" baseline="0" noProof="0" dirty="0">
              <a:ln>
                <a:noFill/>
              </a:ln>
              <a:solidFill>
                <a:srgbClr val="FF334B"/>
              </a:solidFill>
              <a:effectLst/>
              <a:uLnTx/>
              <a:uFillTx/>
              <a:latin typeface="Calibri" panose="020F0502020204030204" pitchFamily="34" charset="0"/>
              <a:ea typeface="inpin heiti" charset="-122"/>
              <a:cs typeface="Calibri" panose="020F0502020204030204" pitchFamily="34" charset="0"/>
              <a:sym typeface="Arial" panose="020B0604020202020204"/>
            </a:endParaRPr>
          </a:p>
        </p:txBody>
      </p:sp>
      <p:sp>
        <p:nvSpPr>
          <p:cNvPr id="15" name="Oval 14"/>
          <p:cNvSpPr/>
          <p:nvPr/>
        </p:nvSpPr>
        <p:spPr>
          <a:xfrm>
            <a:off x="2470875" y="4555449"/>
            <a:ext cx="504000" cy="504000"/>
          </a:xfrm>
          <a:prstGeom prst="ellipse">
            <a:avLst/>
          </a:prstGeom>
          <a:solidFill>
            <a:srgbClr val="FFB7A3"/>
          </a:solidFill>
          <a:ln>
            <a:solidFill>
              <a:srgbClr val="FF5A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panose="020B0604020202020204"/>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panose="020B0604020202020204"/>
            </a:endParaRPr>
          </a:p>
        </p:txBody>
      </p:sp>
      <p:pic>
        <p:nvPicPr>
          <p:cNvPr id="1026"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6431703" y="2339134"/>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6402603" y="3327786"/>
            <a:ext cx="2530483" cy="721563"/>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Star Cartoon Images, Stock Photos &amp;amp; Vectors | Shutterstock"/>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7667844" y="4446667"/>
            <a:ext cx="2530483" cy="7215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026"/>
                                        </p:tgtEl>
                                        <p:attrNameLst>
                                          <p:attrName>style.visibility</p:attrName>
                                        </p:attrNameLst>
                                      </p:cBhvr>
                                      <p:to>
                                        <p:strVal val="visible"/>
                                      </p:to>
                                    </p:set>
                                    <p:anim calcmode="lin" valueType="num">
                                      <p:cBhvr additive="base">
                                        <p:cTn id="53" dur="500" fill="hold"/>
                                        <p:tgtEl>
                                          <p:spTgt spid="1026"/>
                                        </p:tgtEl>
                                        <p:attrNameLst>
                                          <p:attrName>ppt_x</p:attrName>
                                        </p:attrNameLst>
                                      </p:cBhvr>
                                      <p:tavLst>
                                        <p:tav tm="0">
                                          <p:val>
                                            <p:strVal val="#ppt_x"/>
                                          </p:val>
                                        </p:tav>
                                        <p:tav tm="100000">
                                          <p:val>
                                            <p:strVal val="#ppt_x"/>
                                          </p:val>
                                        </p:tav>
                                      </p:tavLst>
                                    </p:anim>
                                    <p:anim calcmode="lin" valueType="num">
                                      <p:cBhvr additive="base">
                                        <p:cTn id="54" dur="500" fill="hold"/>
                                        <p:tgtEl>
                                          <p:spTgt spid="1026"/>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6" grpId="0"/>
      <p:bldP spid="7" grpId="0"/>
      <p:bldP spid="9" grpId="0" animBg="1"/>
      <p:bldP spid="10" grpId="0" animBg="1"/>
      <p:bldP spid="11" grpId="0"/>
      <p:bldP spid="12" grpId="0" animBg="1"/>
      <p:bldP spid="13" grpId="0" animBg="1"/>
      <p:bldP spid="14"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p:cNvPicPr>
            <a:picLocks noChangeAspect="1"/>
          </p:cNvPicPr>
          <p:nvPr/>
        </p:nvPicPr>
        <p:blipFill>
          <a:blip r:embed="rId3"/>
          <a:stretch>
            <a:fillRect/>
          </a:stretch>
        </p:blipFill>
        <p:spPr>
          <a:xfrm>
            <a:off x="8519795" y="3564890"/>
            <a:ext cx="3390265" cy="2514600"/>
          </a:xfrm>
          <a:prstGeom prst="rect">
            <a:avLst/>
          </a:prstGeom>
        </p:spPr>
      </p:pic>
      <p:sp>
        <p:nvSpPr>
          <p:cNvPr id="21" name="TextBox 20"/>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lvl="0">
              <a:defRPr/>
            </a:pP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Một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tờ</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giấy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đỏ</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Mềm</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mại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tay</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trời</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đã</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phô</a:t>
            </a:r>
            <a:endPar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endParaRPr>
          </a:p>
          <a:p>
            <a:pPr lvl="0">
              <a:defRPr/>
            </a:pP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Nhiều</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tia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nắng</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tỏa</a:t>
            </a: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p:cNvSpPr txBox="1"/>
          <p:nvPr/>
        </p:nvSpPr>
        <p:spPr>
          <a:xfrm>
            <a:off x="5069205" y="999887"/>
            <a:ext cx="4886325" cy="5693866"/>
          </a:xfrm>
          <a:prstGeom prst="rect">
            <a:avLst/>
          </a:prstGeom>
          <a:noFill/>
        </p:spPr>
        <p:txBody>
          <a:bodyPr wrap="square" rtlCol="0">
            <a:spAutoFit/>
          </a:bodyPr>
          <a:lstStyle/>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Thêm tờ xanh nữa</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Cô cắt rất nhanh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Mặt nước dập dềnh</a:t>
            </a:r>
          </a:p>
          <a:p>
            <a:pPr lvl="0">
              <a:defRPr/>
            </a:pP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defRPr/>
            </a:pP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defRPr/>
            </a:pP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6641" y="3246581"/>
            <a:ext cx="4148100" cy="31110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4727" y="2350755"/>
            <a:ext cx="2435200" cy="2435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9381" y="4176181"/>
            <a:ext cx="2979800" cy="268182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0536" y="3246581"/>
            <a:ext cx="4029000" cy="40290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99681" y="2692655"/>
            <a:ext cx="1146000" cy="1347696"/>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76800" y="374225"/>
            <a:ext cx="3260683" cy="2445512"/>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73200" y="-1692371"/>
            <a:ext cx="3422800" cy="4133192"/>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9000" y="-514500"/>
            <a:ext cx="3029000" cy="3029000"/>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3091" y="-119981"/>
            <a:ext cx="2828800" cy="2828800"/>
          </a:xfrm>
          <a:prstGeom prst="rect">
            <a:avLst/>
          </a:prstGeom>
        </p:spPr>
      </p:pic>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1892" y="2019147"/>
            <a:ext cx="6128225" cy="2454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1500"/>
                                  </p:stCondLst>
                                  <p:childTnLst>
                                    <p:animRot by="21600000">
                                      <p:cBhvr>
                                        <p:cTn id="6" dur="4500" fill="hold"/>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a:fillRect/>
          </a:stretch>
        </p:blipFill>
        <p:spPr>
          <a:xfrm>
            <a:off x="0" y="0"/>
            <a:ext cx="12192000" cy="6858000"/>
          </a:xfrm>
          <a:prstGeom prst="rect">
            <a:avLst/>
          </a:prstGeom>
        </p:spPr>
      </p:pic>
      <p:sp>
        <p:nvSpPr>
          <p:cNvPr id="47" name="文本框 18"/>
          <p:cNvSpPr txBox="1"/>
          <p:nvPr/>
        </p:nvSpPr>
        <p:spPr>
          <a:xfrm>
            <a:off x="4904037" y="1342933"/>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panose="020B0604020202020204"/>
                <a:sym typeface="Arial" panose="020B0604020202020204"/>
              </a:rPr>
              <a:t>02</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panose="020B0604020202020204"/>
              <a:sym typeface="Arial" panose="020B0604020202020204"/>
            </a:endParaRPr>
          </a:p>
        </p:txBody>
      </p:sp>
      <p:pic>
        <p:nvPicPr>
          <p:cNvPr id="2" name="Picture 1"/>
          <p:cNvPicPr>
            <a:picLocks noChangeAspect="1"/>
          </p:cNvPicPr>
          <p:nvPr/>
        </p:nvPicPr>
        <p:blipFill>
          <a:blip r:embed="rId4"/>
          <a:stretch>
            <a:fillRect/>
          </a:stretch>
        </p:blipFill>
        <p:spPr>
          <a:xfrm>
            <a:off x="3416576" y="2038991"/>
            <a:ext cx="5358848" cy="2780017"/>
          </a:xfrm>
          <a:prstGeom prst="rect">
            <a:avLst/>
          </a:prstGeom>
        </p:spPr>
      </p:pic>
      <p:pic>
        <p:nvPicPr>
          <p:cNvPr id="5" name="Picture 4" descr="Shape&#10;&#10;Description automatically generated with medium confidenc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58450" y="0"/>
            <a:ext cx="1733550" cy="173355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6242" y="556689"/>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0" cap="none" spc="0" normalizeH="0" baseline="0" noProof="0" dirty="0" err="1">
                <a:ln>
                  <a:noFill/>
                </a:ln>
                <a:solidFill>
                  <a:srgbClr val="0070C0"/>
                </a:solidFill>
                <a:effectLst/>
                <a:uLnTx/>
                <a:uFillTx/>
                <a:latin typeface="Calibri" panose="020F0502020204030204"/>
                <a:ea typeface="inpin heiti" charset="-122"/>
                <a:cs typeface="Times New Roman" panose="02020603050405020304" pitchFamily="18" charset="0"/>
                <a:sym typeface="Arial" panose="020B0604020202020204"/>
              </a:rPr>
              <a:t>Giải</a:t>
            </a:r>
            <a:r>
              <a:rPr kumimoji="0" lang="en-US" altLang="zh-CN" sz="3600" b="1" i="0" u="none" strike="noStrike" kern="0" cap="none" spc="0" normalizeH="0" baseline="0" noProof="0" dirty="0">
                <a:ln>
                  <a:noFill/>
                </a:ln>
                <a:solidFill>
                  <a:srgbClr val="0070C0"/>
                </a:solidFill>
                <a:effectLst/>
                <a:uLnTx/>
                <a:uFillTx/>
                <a:latin typeface="Calibri" panose="020F0502020204030204"/>
                <a:ea typeface="inpin heiti" charset="-122"/>
                <a:cs typeface="Times New Roman" panose="02020603050405020304" pitchFamily="18" charset="0"/>
                <a:sym typeface="Arial" panose="020B0604020202020204"/>
              </a:rPr>
              <a:t> </a:t>
            </a:r>
            <a:r>
              <a:rPr kumimoji="0" lang="en-US" altLang="zh-CN" sz="3600" b="1" i="0" u="none" strike="noStrike" kern="0" cap="none" spc="0" normalizeH="0" baseline="0" noProof="0" dirty="0" err="1">
                <a:ln>
                  <a:noFill/>
                </a:ln>
                <a:solidFill>
                  <a:srgbClr val="0070C0"/>
                </a:solidFill>
                <a:effectLst/>
                <a:uLnTx/>
                <a:uFillTx/>
                <a:latin typeface="Calibri" panose="020F0502020204030204"/>
                <a:ea typeface="inpin heiti" charset="-122"/>
                <a:cs typeface="Times New Roman" panose="02020603050405020304" pitchFamily="18" charset="0"/>
                <a:sym typeface="Arial" panose="020B0604020202020204"/>
              </a:rPr>
              <a:t>nghĩa</a:t>
            </a:r>
            <a:r>
              <a:rPr kumimoji="0" lang="en-US" altLang="zh-CN" sz="3600" b="1" i="0" u="none" strike="noStrike" kern="0" cap="none" spc="0" normalizeH="0" baseline="0" noProof="0" dirty="0">
                <a:ln>
                  <a:noFill/>
                </a:ln>
                <a:solidFill>
                  <a:srgbClr val="0070C0"/>
                </a:solidFill>
                <a:effectLst/>
                <a:uLnTx/>
                <a:uFillTx/>
                <a:latin typeface="Calibri" panose="020F0502020204030204"/>
                <a:ea typeface="inpin heiti" charset="-122"/>
                <a:cs typeface="Times New Roman" panose="02020603050405020304" pitchFamily="18" charset="0"/>
                <a:sym typeface="Arial" panose="020B0604020202020204"/>
              </a:rPr>
              <a:t> </a:t>
            </a:r>
            <a:r>
              <a:rPr kumimoji="0" lang="en-US" altLang="zh-CN" sz="3600" b="1" i="0" u="none" strike="noStrike" kern="0" cap="none" spc="0" normalizeH="0" baseline="0" noProof="0" dirty="0" err="1">
                <a:ln>
                  <a:noFill/>
                </a:ln>
                <a:solidFill>
                  <a:srgbClr val="0070C0"/>
                </a:solidFill>
                <a:effectLst/>
                <a:uLnTx/>
                <a:uFillTx/>
                <a:latin typeface="Calibri" panose="020F0502020204030204"/>
                <a:ea typeface="inpin heiti" charset="-122"/>
                <a:cs typeface="Times New Roman" panose="02020603050405020304" pitchFamily="18" charset="0"/>
                <a:sym typeface="Arial" panose="020B0604020202020204"/>
              </a:rPr>
              <a:t>từ</a:t>
            </a:r>
            <a:endParaRPr kumimoji="0" lang="zh-CN" altLang="en-US" sz="3600" b="1" i="0" u="none" strike="noStrike" kern="0" cap="none" spc="0" normalizeH="0" baseline="0" noProof="0" dirty="0">
              <a:ln>
                <a:noFill/>
              </a:ln>
              <a:solidFill>
                <a:srgbClr val="0070C0"/>
              </a:solidFill>
              <a:effectLst/>
              <a:uLnTx/>
              <a:uFillTx/>
              <a:latin typeface="Calibri" panose="020F0502020204030204"/>
              <a:ea typeface="inpin heiti" charset="-122"/>
              <a:cs typeface="Times New Roman" panose="02020603050405020304" pitchFamily="18" charset="0"/>
              <a:sym typeface="Arial" panose="020B0604020202020204"/>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753020" y="593877"/>
            <a:ext cx="534980" cy="597187"/>
          </a:xfrm>
          <a:prstGeom prst="rect">
            <a:avLst/>
          </a:prstGeom>
        </p:spPr>
      </p:pic>
      <p:sp>
        <p:nvSpPr>
          <p:cNvPr id="4" name="TextBox 3"/>
          <p:cNvSpPr txBox="1"/>
          <p:nvPr/>
        </p:nvSpPr>
        <p:spPr>
          <a:xfrm>
            <a:off x="1288000" y="2583449"/>
            <a:ext cx="9534277" cy="1736646"/>
          </a:xfrm>
          <a:prstGeom prst="roundRect">
            <a:avLst/>
          </a:prstGeom>
          <a:solidFill>
            <a:srgbClr val="FFE1D9"/>
          </a:solidFill>
          <a:ln w="57150">
            <a:solidFill>
              <a:schemeClr val="bg1"/>
            </a:solidFill>
            <a:miter lim="800000"/>
          </a:ln>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a:buNone/>
              <a:defRPr/>
            </a:pPr>
            <a:r>
              <a:rPr kumimoji="0" lang="vi-VN" sz="4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Trong bài “</a:t>
            </a:r>
            <a:r>
              <a:rPr kumimoji="0" lang="en-US" sz="48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Bàn</a:t>
            </a:r>
            <a:r>
              <a:rPr kumimoji="0" lang="en-US" sz="48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48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tay</a:t>
            </a:r>
            <a:r>
              <a:rPr kumimoji="0" lang="en-US" sz="48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48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cô</a:t>
            </a:r>
            <a:r>
              <a:rPr kumimoji="0" lang="en-US" sz="4800" b="0" i="0" u="none" strike="noStrike" kern="0" cap="none" spc="0" normalizeH="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4800" b="0" i="0" u="none" strike="noStrike" kern="0" cap="none" spc="0" normalizeH="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giáo</a:t>
            </a:r>
            <a:r>
              <a:rPr kumimoji="0" lang="vi-VN" sz="4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có </a:t>
            </a:r>
            <a:r>
              <a:rPr kumimoji="0" lang="vi-VN" sz="4800" b="1"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từ nào em chưa hiểu nghĩa</a:t>
            </a:r>
            <a:r>
              <a:rPr kumimoji="0" lang="vi-VN" sz="48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p>
        </p:txBody>
      </p:sp>
      <p:pic>
        <p:nvPicPr>
          <p:cNvPr id="5" name="Picture 4" descr="Shape&#10;&#10;Description automatically generated with medium confidenc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4370" y="66370"/>
            <a:ext cx="1457630" cy="14576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2769" y="556241"/>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4" name="Oval 3"/>
          <p:cNvSpPr/>
          <p:nvPr/>
        </p:nvSpPr>
        <p:spPr>
          <a:xfrm>
            <a:off x="732642" y="1558339"/>
            <a:ext cx="548640" cy="548640"/>
          </a:xfrm>
          <a:prstGeom prst="ellipse">
            <a:avLst/>
          </a:prstGeom>
          <a:solidFill>
            <a:srgbClr val="6DAA2D">
              <a:lumMod val="20000"/>
              <a:lumOff val="80000"/>
            </a:srgbClr>
          </a:solidFill>
          <a:ln w="12700" cap="flat" cmpd="sng" algn="ctr">
            <a:solidFill>
              <a:srgbClr val="84CBC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5" name="TextBox 4"/>
          <p:cNvSpPr txBox="1"/>
          <p:nvPr/>
        </p:nvSpPr>
        <p:spPr>
          <a:xfrm>
            <a:off x="1556088" y="1509493"/>
            <a:ext cx="10369212" cy="646331"/>
          </a:xfrm>
          <a:prstGeom prst="rect">
            <a:avLst/>
          </a:prstGeom>
          <a:noFill/>
          <a:ln>
            <a:noFill/>
            <a:miter lim="800000"/>
          </a:ln>
        </p:spPr>
        <p:txBody>
          <a:bodyPr wrap="square" rtlCol="0">
            <a:spAutoFit/>
          </a:bodyPr>
          <a:lstStyle/>
          <a:p>
            <a:pPr lvl="0" algn="just"/>
            <a:r>
              <a:rPr lang="vi-VN" sz="3600" b="1" dirty="0">
                <a:solidFill>
                  <a:srgbClr val="00B05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Chọn lời giải thích phù hợp với mỗi từ dưới đây:</a:t>
            </a:r>
          </a:p>
        </p:txBody>
      </p:sp>
      <p:sp>
        <p:nvSpPr>
          <p:cNvPr id="8" name="Rectangle 7"/>
          <p:cNvSpPr/>
          <p:nvPr/>
        </p:nvSpPr>
        <p:spPr>
          <a:xfrm>
            <a:off x="728333" y="1509492"/>
            <a:ext cx="45717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1</a:t>
            </a:r>
            <a:endParaRPr kumimoji="0" lang="en-US" sz="1865"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9" name="Rounded Rectangle 8"/>
          <p:cNvSpPr/>
          <p:nvPr/>
        </p:nvSpPr>
        <p:spPr>
          <a:xfrm>
            <a:off x="1659537" y="2472666"/>
            <a:ext cx="1693853" cy="1190018"/>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panose="020B0604020202020204"/>
              <a:buNone/>
              <a:defRPr/>
            </a:pP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phô</a:t>
            </a:r>
            <a:endPar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10" name="Rounded Rectangle 9"/>
          <p:cNvSpPr/>
          <p:nvPr/>
        </p:nvSpPr>
        <p:spPr>
          <a:xfrm>
            <a:off x="4221568" y="2310116"/>
            <a:ext cx="3465107" cy="1143460"/>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panose="020B0604020202020204"/>
              <a:buNone/>
              <a:defRPr/>
            </a:pP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dập</a:t>
            </a:r>
            <a:r>
              <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dềnh</a:t>
            </a:r>
            <a:endPar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11" name="Rounded Rectangle 10"/>
          <p:cNvSpPr/>
          <p:nvPr/>
        </p:nvSpPr>
        <p:spPr>
          <a:xfrm>
            <a:off x="8456481" y="2472666"/>
            <a:ext cx="2813781" cy="1190018"/>
          </a:xfrm>
          <a:prstGeom prst="cloud">
            <a:avLst/>
          </a:prstGeom>
          <a:solidFill>
            <a:srgbClr val="FFD1C5"/>
          </a:solidFill>
          <a:ln w="19050">
            <a:solidFill>
              <a:srgbClr val="FF6476"/>
            </a:solidFill>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panose="020B0604020202020204"/>
              <a:buNone/>
              <a:defRPr/>
            </a:pPr>
            <a:r>
              <a:rPr kumimoji="0" lang="en-US" sz="4000" b="1" i="0" u="none" strike="noStrike" kern="0" cap="none" spc="0" normalizeH="0" baseline="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rì</a:t>
            </a:r>
            <a:r>
              <a:rPr kumimoji="0" lang="en-US" sz="4000" b="1" i="0" u="none" strike="noStrike" kern="0" cap="none" spc="0" normalizeH="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sz="4000" b="1" i="0" u="none" strike="noStrike" kern="0" cap="none" spc="0" normalizeH="0" noProof="0" dirty="0" err="1">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rào</a:t>
            </a:r>
            <a:endParaRPr kumimoji="0" lang="en-US" sz="4000" b="1" i="0" u="none" strike="noStrike" kern="0" cap="none" spc="0" normalizeH="0" baseline="0" noProof="0" dirty="0">
              <a:ln>
                <a:noFill/>
              </a:ln>
              <a:solidFill>
                <a:srgbClr val="431F5E">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6" name="TextBox 5"/>
          <p:cNvSpPr txBox="1"/>
          <p:nvPr/>
        </p:nvSpPr>
        <p:spPr>
          <a:xfrm>
            <a:off x="824568" y="3950951"/>
            <a:ext cx="10134600" cy="2207527"/>
          </a:xfrm>
          <a:prstGeom prst="rect">
            <a:avLst/>
          </a:prstGeom>
          <a:noFill/>
        </p:spPr>
        <p:txBody>
          <a:bodyPr wrap="square" rtlCol="0">
            <a:spAutoFit/>
          </a:bodyPr>
          <a:lstStyle/>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a. Mặt nước chuyển động lên xuống nhịp nhàng</a:t>
            </a:r>
          </a:p>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b. Tiếng sóng vỗ nhỏ, êm nhẹ, phát ra đều đều liên tiếp</a:t>
            </a:r>
          </a:p>
          <a:p>
            <a:pPr>
              <a:lnSpc>
                <a:spcPct val="150000"/>
              </a:lnSpc>
            </a:pPr>
            <a:r>
              <a:rPr lang="vi-VN" sz="3200" dirty="0">
                <a:latin typeface="Arial-Rounded" panose="020B0500000000000000" pitchFamily="34" charset="0"/>
                <a:ea typeface="Arial-Rounded" panose="020B0500000000000000" pitchFamily="34" charset="0"/>
                <a:cs typeface="Arial-Rounded" panose="020B0500000000000000" pitchFamily="34" charset="0"/>
              </a:rPr>
              <a:t>c. Để lộ ra, bày ra</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5"/>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randombar(horizontal)">
                                      <p:cBhvr>
                                        <p:cTn id="11" dur="500"/>
                                        <p:tgtEl>
                                          <p:spTgt spid="9"/>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1" nodeType="clickEffect">
                                  <p:stCondLst>
                                    <p:cond delay="0"/>
                                  </p:stCondLst>
                                  <p:childTnLst>
                                    <p:animMotion origin="layout" path="M 1.25E-6 -2.22222E-6 L 0.19219 0.41111 " pathEditMode="relative" rAng="0" ptsTypes="AA">
                                      <p:cBhvr>
                                        <p:cTn id="26" dur="2000" fill="hold"/>
                                        <p:tgtEl>
                                          <p:spTgt spid="9"/>
                                        </p:tgtEl>
                                        <p:attrNameLst>
                                          <p:attrName>ppt_x</p:attrName>
                                          <p:attrName>ppt_y</p:attrName>
                                        </p:attrNameLst>
                                      </p:cBhvr>
                                      <p:rCtr x="9609" y="20556"/>
                                    </p:animMotion>
                                  </p:childTnLst>
                                </p:cTn>
                              </p:par>
                            </p:childTnLst>
                          </p:cTn>
                        </p:par>
                        <p:par>
                          <p:cTn id="27" fill="hold">
                            <p:stCondLst>
                              <p:cond delay="2000"/>
                            </p:stCondLst>
                            <p:childTnLst>
                              <p:par>
                                <p:cTn id="28" presetID="6" presetClass="emph" presetSubtype="0" fill="hold" grpId="2" nodeType="afterEffect">
                                  <p:stCondLst>
                                    <p:cond delay="0"/>
                                  </p:stCondLst>
                                  <p:childTnLst>
                                    <p:animScale>
                                      <p:cBhvr>
                                        <p:cTn id="29" dur="2000" fill="hold"/>
                                        <p:tgtEl>
                                          <p:spTgt spid="9"/>
                                        </p:tgtEl>
                                      </p:cBhvr>
                                      <p:by x="50000" y="50000"/>
                                    </p:animScale>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1" nodeType="clickEffect">
                                  <p:stCondLst>
                                    <p:cond delay="0"/>
                                  </p:stCondLst>
                                  <p:childTnLst>
                                    <p:animMotion origin="layout" path="M -1.25E-6 1.11111E-6 L 0.33399 0.21643 " pathEditMode="relative" rAng="0" ptsTypes="AA">
                                      <p:cBhvr>
                                        <p:cTn id="33" dur="2000" fill="hold"/>
                                        <p:tgtEl>
                                          <p:spTgt spid="10"/>
                                        </p:tgtEl>
                                        <p:attrNameLst>
                                          <p:attrName>ppt_x</p:attrName>
                                          <p:attrName>ppt_y</p:attrName>
                                        </p:attrNameLst>
                                      </p:cBhvr>
                                      <p:rCtr x="16693" y="10810"/>
                                    </p:animMotion>
                                  </p:childTnLst>
                                </p:cTn>
                              </p:par>
                            </p:childTnLst>
                          </p:cTn>
                        </p:par>
                        <p:par>
                          <p:cTn id="34" fill="hold">
                            <p:stCondLst>
                              <p:cond delay="2000"/>
                            </p:stCondLst>
                            <p:childTnLst>
                              <p:par>
                                <p:cTn id="35" presetID="6" presetClass="emph" presetSubtype="0" fill="hold" grpId="2" nodeType="afterEffect">
                                  <p:stCondLst>
                                    <p:cond delay="0"/>
                                  </p:stCondLst>
                                  <p:childTnLst>
                                    <p:animScale>
                                      <p:cBhvr>
                                        <p:cTn id="36" dur="2000" fill="hold"/>
                                        <p:tgtEl>
                                          <p:spTgt spid="10"/>
                                        </p:tgtEl>
                                      </p:cBhvr>
                                      <p:by x="50000" y="50000"/>
                                    </p:animScale>
                                  </p:childTnLst>
                                </p:cTn>
                              </p:par>
                            </p:childTnLst>
                          </p:cTn>
                        </p:par>
                      </p:childTnLst>
                    </p:cTn>
                  </p:par>
                  <p:par>
                    <p:cTn id="37" fill="hold">
                      <p:stCondLst>
                        <p:cond delay="indefinite"/>
                      </p:stCondLst>
                      <p:childTnLst>
                        <p:par>
                          <p:cTn id="38" fill="hold">
                            <p:stCondLst>
                              <p:cond delay="0"/>
                            </p:stCondLst>
                            <p:childTnLst>
                              <p:par>
                                <p:cTn id="39" presetID="42" presetClass="path" presetSubtype="0" accel="50000" decel="50000" fill="hold" grpId="1" nodeType="clickEffect">
                                  <p:stCondLst>
                                    <p:cond delay="0"/>
                                  </p:stCondLst>
                                  <p:childTnLst>
                                    <p:animMotion origin="layout" path="M -4.375E-6 -2.22222E-6 L 0.10274 0.30278 " pathEditMode="relative" rAng="0" ptsTypes="AA">
                                      <p:cBhvr>
                                        <p:cTn id="40" dur="2000" fill="hold"/>
                                        <p:tgtEl>
                                          <p:spTgt spid="11"/>
                                        </p:tgtEl>
                                        <p:attrNameLst>
                                          <p:attrName>ppt_x</p:attrName>
                                          <p:attrName>ppt_y</p:attrName>
                                        </p:attrNameLst>
                                      </p:cBhvr>
                                      <p:rCtr x="5130" y="15139"/>
                                    </p:animMotion>
                                  </p:childTnLst>
                                </p:cTn>
                              </p:par>
                            </p:childTnLst>
                          </p:cTn>
                        </p:par>
                        <p:par>
                          <p:cTn id="41" fill="hold">
                            <p:stCondLst>
                              <p:cond delay="2000"/>
                            </p:stCondLst>
                            <p:childTnLst>
                              <p:par>
                                <p:cTn id="42" presetID="6" presetClass="emph" presetSubtype="0" fill="hold" grpId="2" nodeType="afterEffect">
                                  <p:stCondLst>
                                    <p:cond delay="0"/>
                                  </p:stCondLst>
                                  <p:childTnLst>
                                    <p:animScale>
                                      <p:cBhvr>
                                        <p:cTn id="43" dur="2000" fill="hold"/>
                                        <p:tgtEl>
                                          <p:spTgt spid="11"/>
                                        </p:tgtEl>
                                      </p:cBhvr>
                                      <p:by x="50000" y="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9" grpId="1" animBg="1"/>
      <p:bldP spid="9" grpId="2" animBg="1"/>
      <p:bldP spid="10" grpId="0" animBg="1"/>
      <p:bldP spid="10" grpId="1" animBg="1"/>
      <p:bldP spid="10" grpId="2" animBg="1"/>
      <p:bldP spid="11" grpId="0" animBg="1"/>
      <p:bldP spid="11" grpId="1" animBg="1"/>
      <p:bldP spid="11" grpId="2"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4209" y="580814"/>
            <a:ext cx="336614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a:buNone/>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pic>
        <p:nvPicPr>
          <p:cNvPr id="3" name="Picture 2"/>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5" name="TextBox 4"/>
          <p:cNvSpPr txBox="1"/>
          <p:nvPr/>
        </p:nvSpPr>
        <p:spPr>
          <a:xfrm>
            <a:off x="1856047" y="1397073"/>
            <a:ext cx="9534277" cy="1200329"/>
          </a:xfrm>
          <a:prstGeom prst="rect">
            <a:avLst/>
          </a:prstGeom>
          <a:noFill/>
          <a:ln>
            <a:noFill/>
            <a:miter lim="800000"/>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vi-VN" sz="3600" b="0" i="0" u="none" strike="noStrike" kern="1200" cap="none" spc="0" normalizeH="0" baseline="0" noProof="0" dirty="0">
                <a:ln>
                  <a:noFill/>
                </a:ln>
                <a:solidFill>
                  <a:srgbClr val="009E47"/>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Từ các tờ giấy, cô giáo đã làm ra những gì? (ghép từ ngữ ở cột A với từ ngữ phù hợp ở cột B)</a:t>
            </a:r>
          </a:p>
        </p:txBody>
      </p:sp>
      <p:grpSp>
        <p:nvGrpSpPr>
          <p:cNvPr id="6" name="Group 5"/>
          <p:cNvGrpSpPr/>
          <p:nvPr/>
        </p:nvGrpSpPr>
        <p:grpSpPr>
          <a:xfrm>
            <a:off x="1307407" y="1397074"/>
            <a:ext cx="548640" cy="646331"/>
            <a:chOff x="732642" y="1509492"/>
            <a:chExt cx="548640" cy="646331"/>
          </a:xfrm>
        </p:grpSpPr>
        <p:sp>
          <p:nvSpPr>
            <p:cNvPr id="4" name="Oval 3"/>
            <p:cNvSpPr/>
            <p:nvPr/>
          </p:nvSpPr>
          <p:spPr>
            <a:xfrm>
              <a:off x="732642" y="1558339"/>
              <a:ext cx="548640" cy="548640"/>
            </a:xfrm>
            <a:prstGeom prst="ellipse">
              <a:avLst/>
            </a:prstGeom>
            <a:solidFill>
              <a:srgbClr val="6DAA2D">
                <a:lumMod val="20000"/>
                <a:lumOff val="80000"/>
              </a:srgbClr>
            </a:solidFill>
            <a:ln w="12700" cap="flat" cmpd="sng" algn="ctr">
              <a:solidFill>
                <a:srgbClr val="84CBC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8" name="Rectangle 7"/>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2</a:t>
              </a:r>
              <a:endParaRPr kumimoji="0" lang="en-US" sz="1865"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grpSp>
      <p:sp>
        <p:nvSpPr>
          <p:cNvPr id="7" name="Rectangle: Rounded Corners 6"/>
          <p:cNvSpPr/>
          <p:nvPr/>
        </p:nvSpPr>
        <p:spPr>
          <a:xfrm>
            <a:off x="733425" y="2952750"/>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Tờ</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giấy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trắng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7" name="Rectangle: Rounded Corners 16"/>
          <p:cNvSpPr/>
          <p:nvPr/>
        </p:nvSpPr>
        <p:spPr>
          <a:xfrm>
            <a:off x="733424" y="4064383"/>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Tờ</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giấy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đỏ</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Rectangle: Rounded Corners 17"/>
          <p:cNvSpPr/>
          <p:nvPr/>
        </p:nvSpPr>
        <p:spPr>
          <a:xfrm>
            <a:off x="733424" y="5127549"/>
            <a:ext cx="2905125" cy="8001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Tờ</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giấy</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xanh</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Rectangle: Rounded Corners 18"/>
          <p:cNvSpPr/>
          <p:nvPr/>
        </p:nvSpPr>
        <p:spPr>
          <a:xfrm>
            <a:off x="5810250" y="2952750"/>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mặt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trời</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tỏa</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nắng</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Rectangle: Rounded Corners 19"/>
          <p:cNvSpPr/>
          <p:nvPr/>
        </p:nvSpPr>
        <p:spPr>
          <a:xfrm>
            <a:off x="5810249" y="5127549"/>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chiếc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thuyền</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ectangle: Rounded Corners 20"/>
          <p:cNvSpPr/>
          <p:nvPr/>
        </p:nvSpPr>
        <p:spPr>
          <a:xfrm>
            <a:off x="5810249" y="4064383"/>
            <a:ext cx="4657725" cy="80010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3600" dirty="0" err="1">
                <a:latin typeface="Arial-Rounded" panose="020B0500000000000000" pitchFamily="34" charset="0"/>
                <a:ea typeface="Arial-Rounded" panose="020B0500000000000000" pitchFamily="34" charset="0"/>
                <a:cs typeface="Arial-Rounded" panose="020B0500000000000000" pitchFamily="34" charset="0"/>
              </a:rPr>
              <a:t>mặt</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nước</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dập</a:t>
            </a:r>
            <a:r>
              <a:rPr lang="en-US" sz="3600" dirty="0">
                <a:latin typeface="Arial-Rounded" panose="020B0500000000000000" pitchFamily="34" charset="0"/>
                <a:ea typeface="Arial-Rounded" panose="020B0500000000000000" pitchFamily="34" charset="0"/>
                <a:cs typeface="Arial-Rounded" panose="020B0500000000000000" pitchFamily="34" charset="0"/>
              </a:rPr>
              <a:t> </a:t>
            </a:r>
            <a:r>
              <a:rPr lang="en-US" sz="3600" dirty="0" err="1">
                <a:latin typeface="Arial-Rounded" panose="020B0500000000000000" pitchFamily="34" charset="0"/>
                <a:ea typeface="Arial-Rounded" panose="020B0500000000000000" pitchFamily="34" charset="0"/>
                <a:cs typeface="Arial-Rounded" panose="020B0500000000000000" pitchFamily="34" charset="0"/>
              </a:rPr>
              <a:t>dềnh</a:t>
            </a:r>
            <a:endParaRPr lang="en-US" sz="3600" dirty="0">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10" name="Straight Arrow Connector 9"/>
          <p:cNvCxnSpPr>
            <a:stCxn id="7" idx="3"/>
            <a:endCxn id="20" idx="1"/>
          </p:cNvCxnSpPr>
          <p:nvPr/>
        </p:nvCxnSpPr>
        <p:spPr>
          <a:xfrm>
            <a:off x="3638550" y="3352800"/>
            <a:ext cx="2171699" cy="21747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endCxn id="19" idx="1"/>
          </p:cNvCxnSpPr>
          <p:nvPr/>
        </p:nvCxnSpPr>
        <p:spPr>
          <a:xfrm flipV="1">
            <a:off x="3638549" y="3352800"/>
            <a:ext cx="2171701" cy="11554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638548" y="4441749"/>
            <a:ext cx="2171701" cy="11554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18" grpId="0" animBg="1"/>
      <p:bldP spid="19" grpId="0" animBg="1"/>
      <p:bldP spid="20" grpId="0" animBg="1"/>
      <p:bldP spid="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569660"/>
          </a:xfrm>
          <a:prstGeom prst="rect">
            <a:avLst/>
          </a:prstGeom>
          <a:noFill/>
          <a:ln>
            <a:noFill/>
            <a:miter lim="800000"/>
          </a:ln>
        </p:spPr>
        <p:txBody>
          <a:bodyPr wrap="square" rtlCol="0">
            <a:spAutoFit/>
          </a:bodyPr>
          <a:lstStyle/>
          <a:p>
            <a:pPr lvl="0" algn="just">
              <a:buClr>
                <a:srgbClr val="000000"/>
              </a:buClr>
              <a:defRPr/>
            </a:pPr>
            <a:r>
              <a:rPr lang="vi-VN"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Theo em, 2 dòng thơ "Biết bao điều lạ/Từ bàn tay cô" muốn nói điều gì? Chọn câu trả lời hoặc nên ý kiến khác của em.</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3</a:t>
              </a:r>
              <a:endParaRPr kumimoji="0" lang="en-US" sz="1865"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a:buNone/>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p:cNvSpPr txBox="1"/>
          <p:nvPr/>
        </p:nvSpPr>
        <p:spPr>
          <a:xfrm>
            <a:off x="2190750" y="3133725"/>
            <a:ext cx="6391275" cy="1938992"/>
          </a:xfrm>
          <a:prstGeom prst="rect">
            <a:avLst/>
          </a:prstGeom>
          <a:noFill/>
        </p:spPr>
        <p:txBody>
          <a:bodyPr wrap="square" rtlCol="0">
            <a:spAutoFit/>
          </a:bodyPr>
          <a:lstStyle/>
          <a:p>
            <a:r>
              <a:rPr lang="en-US" sz="4000" dirty="0">
                <a:latin typeface="Arial-Rounded" panose="020B0500000000000000" pitchFamily="34" charset="0"/>
                <a:ea typeface="Arial-Rounded" panose="020B0500000000000000" pitchFamily="34" charset="0"/>
                <a:cs typeface="Arial-Rounded" panose="020B0500000000000000" pitchFamily="34" charset="0"/>
              </a:rPr>
              <a:t>a.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Cô</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có</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phép</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màu</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a:p>
            <a:r>
              <a:rPr lang="en-US" sz="4000" dirty="0">
                <a:latin typeface="Arial-Rounded" panose="020B0500000000000000" pitchFamily="34" charset="0"/>
                <a:ea typeface="Arial-Rounded" panose="020B0500000000000000" pitchFamily="34" charset="0"/>
                <a:cs typeface="Arial-Rounded" panose="020B0500000000000000" pitchFamily="34" charset="0"/>
              </a:rPr>
              <a:t>b. </a:t>
            </a:r>
            <a:r>
              <a:rPr lang="en-US" sz="4000" dirty="0" err="1">
                <a:latin typeface="Arial-Rounded" panose="020B0500000000000000" pitchFamily="34" charset="0"/>
                <a:ea typeface="Arial-Rounded" panose="020B0500000000000000" pitchFamily="34" charset="0"/>
                <a:cs typeface="Arial-Rounded" panose="020B0500000000000000" pitchFamily="34" charset="0"/>
              </a:rPr>
              <a:t>Cô</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rất</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khéo</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tay</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a:p>
            <a:r>
              <a:rPr lang="en-US" sz="4000" dirty="0">
                <a:latin typeface="Arial-Rounded" panose="020B0500000000000000" pitchFamily="34" charset="0"/>
                <a:ea typeface="Arial-Rounded" panose="020B0500000000000000" pitchFamily="34" charset="0"/>
                <a:cs typeface="Arial-Rounded" panose="020B0500000000000000" pitchFamily="34" charset="0"/>
              </a:rPr>
              <a:t>c. </a:t>
            </a:r>
            <a:r>
              <a:rPr lang="en-US" sz="4000" dirty="0" err="1">
                <a:latin typeface="Arial-Rounded" panose="020B0500000000000000" pitchFamily="34" charset="0"/>
                <a:ea typeface="Arial-Rounded" panose="020B0500000000000000" pitchFamily="34" charset="0"/>
                <a:cs typeface="Arial-Rounded" panose="020B0500000000000000" pitchFamily="34" charset="0"/>
              </a:rPr>
              <a:t>Nêu</a:t>
            </a:r>
            <a:r>
              <a:rPr lang="en-US" sz="4000" dirty="0">
                <a:latin typeface="Arial-Rounded" panose="020B0500000000000000" pitchFamily="34" charset="0"/>
                <a:ea typeface="Arial-Rounded" panose="020B0500000000000000" pitchFamily="34" charset="0"/>
                <a:cs typeface="Arial-Rounded" panose="020B0500000000000000" pitchFamily="34" charset="0"/>
              </a:rPr>
              <a:t> ý </a:t>
            </a:r>
            <a:r>
              <a:rPr lang="en-US" sz="4000" dirty="0" err="1">
                <a:latin typeface="Arial-Rounded" panose="020B0500000000000000" pitchFamily="34" charset="0"/>
                <a:ea typeface="Arial-Rounded" panose="020B0500000000000000" pitchFamily="34" charset="0"/>
                <a:cs typeface="Arial-Rounded" panose="020B0500000000000000" pitchFamily="34" charset="0"/>
              </a:rPr>
              <a:t>kiến</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khác</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4000" dirty="0">
                <a:latin typeface="Arial-Rounded" panose="020B0500000000000000" pitchFamily="34" charset="0"/>
                <a:ea typeface="Arial-Rounded" panose="020B0500000000000000" pitchFamily="34" charset="0"/>
                <a:cs typeface="Arial-Rounded" panose="020B0500000000000000" pitchFamily="34" charset="0"/>
              </a:rPr>
              <a:t> </a:t>
            </a:r>
            <a:r>
              <a:rPr lang="en-US" sz="4000" dirty="0" err="1">
                <a:latin typeface="Arial-Rounded" panose="020B0500000000000000" pitchFamily="34" charset="0"/>
                <a:ea typeface="Arial-Rounded" panose="020B0500000000000000" pitchFamily="34" charset="0"/>
                <a:cs typeface="Arial-Rounded" panose="020B0500000000000000" pitchFamily="34" charset="0"/>
              </a:rPr>
              <a:t>em</a:t>
            </a:r>
            <a:endParaRPr lang="en-US" sz="40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Oval 9"/>
          <p:cNvSpPr/>
          <p:nvPr/>
        </p:nvSpPr>
        <p:spPr>
          <a:xfrm>
            <a:off x="2047875" y="3848100"/>
            <a:ext cx="714375" cy="6096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077218"/>
          </a:xfrm>
          <a:prstGeom prst="rect">
            <a:avLst/>
          </a:prstGeom>
          <a:noFill/>
          <a:ln>
            <a:noFill/>
            <a:miter lim="800000"/>
          </a:ln>
        </p:spPr>
        <p:txBody>
          <a:bodyPr wrap="square" rtlCol="0">
            <a:spAutoFit/>
          </a:bodyPr>
          <a:lstStyle/>
          <a:p>
            <a:pPr lvl="0" algn="just">
              <a:buClr>
                <a:srgbClr val="000000"/>
              </a:buClr>
              <a:defRPr/>
            </a:pP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Tìm những câu thơ nói về sự khéo léo của cô giáo khi hướng dẫn học sinh làm thủ công.</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4</a:t>
              </a:r>
              <a:endParaRPr kumimoji="0" lang="en-US" sz="1865"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a:buNone/>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p:cNvSpPr txBox="1"/>
          <p:nvPr/>
        </p:nvSpPr>
        <p:spPr>
          <a:xfrm>
            <a:off x="1004209" y="2919915"/>
            <a:ext cx="10642009" cy="3046988"/>
          </a:xfrm>
          <a:prstGeom prst="rect">
            <a:avLst/>
          </a:prstGeom>
          <a:noFill/>
        </p:spPr>
        <p:txBody>
          <a:bodyPr wrap="square" rtlCol="0">
            <a:spAutoFit/>
          </a:bodyPr>
          <a:lstStyle/>
          <a:p>
            <a:pPr lvl="0" algn="just"/>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Những câu thơ nói về sự khéo léo của cô giáo khi hướng dẫn học sinh làm thủ công là:</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Cô gấp cong cong</a:t>
            </a:r>
          </a:p>
          <a:p>
            <a:pPr lvl="0" algn="just"/>
            <a:r>
              <a:rPr lang="en-US"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Thoắt cái đã xong</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Mềm mại tay cô</a:t>
            </a:r>
          </a:p>
          <a:p>
            <a:pPr lvl="0" algn="just"/>
            <a:r>
              <a:rPr lang="vi-VN" sz="32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Cô cắt rất nhanh</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0652" y="1365644"/>
            <a:ext cx="10032410" cy="1077218"/>
          </a:xfrm>
          <a:prstGeom prst="rect">
            <a:avLst/>
          </a:prstGeom>
          <a:noFill/>
          <a:ln>
            <a:noFill/>
            <a:miter lim="800000"/>
          </a:ln>
        </p:spPr>
        <p:txBody>
          <a:bodyPr wrap="square" rtlCol="0">
            <a:spAutoFit/>
          </a:bodyPr>
          <a:lstStyle/>
          <a:p>
            <a:pPr lvl="0" algn="just">
              <a:buClr>
                <a:srgbClr val="000000"/>
              </a:buClr>
              <a:defRPr/>
            </a:pP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Dựa vào bài thơ, em hãy giới thiệu bức tranh mà cô giáo đã tạo ra.</a:t>
            </a:r>
          </a:p>
        </p:txBody>
      </p:sp>
      <p:grpSp>
        <p:nvGrpSpPr>
          <p:cNvPr id="3" name="Group 2"/>
          <p:cNvGrpSpPr/>
          <p:nvPr/>
        </p:nvGrpSpPr>
        <p:grpSpPr>
          <a:xfrm>
            <a:off x="791230" y="1427199"/>
            <a:ext cx="548640" cy="646331"/>
            <a:chOff x="732642" y="1509492"/>
            <a:chExt cx="548640" cy="646331"/>
          </a:xfrm>
        </p:grpSpPr>
        <p:sp>
          <p:nvSpPr>
            <p:cNvPr id="4" name="Oval 3"/>
            <p:cNvSpPr/>
            <p:nvPr/>
          </p:nvSpPr>
          <p:spPr>
            <a:xfrm>
              <a:off x="732642" y="1558339"/>
              <a:ext cx="548640" cy="548640"/>
            </a:xfrm>
            <a:prstGeom prst="ellipse">
              <a:avLst/>
            </a:prstGeom>
            <a:solidFill>
              <a:srgbClr val="FBE5FF"/>
            </a:solidFill>
            <a:ln w="12700" cap="flat" cmpd="sng" algn="ctr">
              <a:solidFill>
                <a:srgbClr val="7030A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sp>
          <p:nvSpPr>
            <p:cNvPr id="5" name="Rectangle 4"/>
            <p:cNvSpPr/>
            <p:nvPr/>
          </p:nvSpPr>
          <p:spPr>
            <a:xfrm>
              <a:off x="783636" y="1509492"/>
              <a:ext cx="431528"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5</a:t>
              </a:r>
              <a:endParaRPr kumimoji="0" lang="en-US" sz="1865"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grpSp>
      <p:sp>
        <p:nvSpPr>
          <p:cNvPr id="6" name="Rectangle 5"/>
          <p:cNvSpPr/>
          <p:nvPr/>
        </p:nvSpPr>
        <p:spPr>
          <a:xfrm>
            <a:off x="1004209" y="580814"/>
            <a:ext cx="3366143" cy="113877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a:buNone/>
              <a:defRPr/>
            </a:pP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Cùng</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tìm</a:t>
            </a:r>
            <a:r>
              <a:rPr kumimoji="0" lang="en-US" altLang="zh-CN"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3600" b="1" i="0" u="none" strike="noStrike" kern="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hiểu</a:t>
            </a:r>
            <a:endParaRPr kumimoji="0" lang="zh-CN" altLang="en-US" sz="36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pic>
        <p:nvPicPr>
          <p:cNvPr id="7" name="Picture 6"/>
          <p:cNvPicPr>
            <a:picLocks noChangeAspect="1"/>
          </p:cNvPicPr>
          <p:nvPr/>
        </p:nvPicPr>
        <p:blipFill>
          <a:blip r:embed="rId2">
            <a:clrChange>
              <a:clrFrom>
                <a:srgbClr val="F3FFD5"/>
              </a:clrFrom>
              <a:clrTo>
                <a:srgbClr val="F3FFD5">
                  <a:alpha val="0"/>
                </a:srgbClr>
              </a:clrTo>
            </a:clrChange>
            <a:extLst>
              <a:ext uri="{BEBA8EAE-BF5A-486C-A8C5-ECC9F3942E4B}">
                <a14:imgProps xmlns:a14="http://schemas.microsoft.com/office/drawing/2010/main">
                  <a14:imgLayer r:embed="rId3">
                    <a14:imgEffect>
                      <a14:backgroundRemoval t="9375" b="88542" l="2326" r="98837"/>
                    </a14:imgEffect>
                  </a14:imgLayer>
                </a14:imgProps>
              </a:ext>
            </a:extLst>
          </a:blip>
          <a:stretch>
            <a:fillRect/>
          </a:stretch>
        </p:blipFill>
        <p:spPr>
          <a:xfrm>
            <a:off x="557078" y="580814"/>
            <a:ext cx="534980" cy="597187"/>
          </a:xfrm>
          <a:prstGeom prst="rect">
            <a:avLst/>
          </a:prstGeom>
        </p:spPr>
      </p:pic>
      <p:sp>
        <p:nvSpPr>
          <p:cNvPr id="9" name="TextBox 8"/>
          <p:cNvSpPr txBox="1"/>
          <p:nvPr/>
        </p:nvSpPr>
        <p:spPr>
          <a:xfrm>
            <a:off x="1004209" y="2919915"/>
            <a:ext cx="10642009" cy="2062103"/>
          </a:xfrm>
          <a:prstGeom prst="rect">
            <a:avLst/>
          </a:prstGeom>
          <a:noFill/>
        </p:spPr>
        <p:txBody>
          <a:bodyPr wrap="square" rtlCol="0">
            <a:spAutoFit/>
          </a:bodyPr>
          <a:lstStyle/>
          <a:p>
            <a:pPr lvl="0" algn="just"/>
            <a:r>
              <a:rPr lang="vi-VN" sz="32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Bằng các tờ giấy màu, cô giáo đã tạo ra một bức tranh rất đẹp. Trong bức tranh, ông mặt trời đang tỏa những tia nắng, chiếu xuống cảnh vật. Những chiếc thuyền trắng trôi dập dềnh cùng những con sóng trên mặt biển.</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mph" presetSubtype="0" grpId="0" nodeType="withEffect">
                                  <p:stCondLst>
                                    <p:cond delay="0"/>
                                  </p:stCondLst>
                                  <p:iterate type="lt">
                                    <p:tmAbs val="25"/>
                                  </p:iterate>
                                  <p:childTnLst>
                                    <p:set>
                                      <p:cBhvr override="childStyle">
                                        <p:cTn id="6" dur="indefinite"/>
                                        <p:tgtEl>
                                          <p:spTgt spid="2"/>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08"/>
        <p:cNvGrpSpPr/>
        <p:nvPr/>
      </p:nvGrpSpPr>
      <p:grpSpPr>
        <a:xfrm>
          <a:off x="0" y="0"/>
          <a:ext cx="0" cy="0"/>
          <a:chOff x="0" y="0"/>
          <a:chExt cx="0" cy="0"/>
        </a:xfrm>
      </p:grpSpPr>
      <p:sp>
        <p:nvSpPr>
          <p:cNvPr id="2209" name="Google Shape;2209;p38"/>
          <p:cNvSpPr/>
          <p:nvPr/>
        </p:nvSpPr>
        <p:spPr>
          <a:xfrm>
            <a:off x="-104334" y="4903300"/>
            <a:ext cx="3129507" cy="2293864"/>
          </a:xfrm>
          <a:custGeom>
            <a:avLst/>
            <a:gdLst/>
            <a:ahLst/>
            <a:cxnLst/>
            <a:rect l="l" t="t" r="r" b="b"/>
            <a:pathLst>
              <a:path w="51876" h="33283" extrusionOk="0">
                <a:moveTo>
                  <a:pt x="9463" y="0"/>
                </a:moveTo>
                <a:cubicBezTo>
                  <a:pt x="9333" y="0"/>
                  <a:pt x="9203" y="14"/>
                  <a:pt x="9073" y="43"/>
                </a:cubicBezTo>
                <a:cubicBezTo>
                  <a:pt x="8216" y="222"/>
                  <a:pt x="7620" y="1043"/>
                  <a:pt x="7239" y="1853"/>
                </a:cubicBezTo>
                <a:cubicBezTo>
                  <a:pt x="6358" y="3746"/>
                  <a:pt x="6168" y="5877"/>
                  <a:pt x="6227" y="7949"/>
                </a:cubicBezTo>
                <a:cubicBezTo>
                  <a:pt x="6334" y="12199"/>
                  <a:pt x="7454" y="16426"/>
                  <a:pt x="9442" y="20176"/>
                </a:cubicBezTo>
                <a:cubicBezTo>
                  <a:pt x="7525" y="17259"/>
                  <a:pt x="4644" y="14950"/>
                  <a:pt x="1346" y="13783"/>
                </a:cubicBezTo>
                <a:cubicBezTo>
                  <a:pt x="917" y="13616"/>
                  <a:pt x="441" y="13497"/>
                  <a:pt x="0" y="13497"/>
                </a:cubicBezTo>
                <a:lnTo>
                  <a:pt x="0" y="32726"/>
                </a:lnTo>
                <a:cubicBezTo>
                  <a:pt x="3322" y="33011"/>
                  <a:pt x="6680" y="33059"/>
                  <a:pt x="10025" y="33154"/>
                </a:cubicBezTo>
                <a:cubicBezTo>
                  <a:pt x="12938" y="33235"/>
                  <a:pt x="15844" y="33283"/>
                  <a:pt x="18753" y="33283"/>
                </a:cubicBezTo>
                <a:cubicBezTo>
                  <a:pt x="20126" y="33283"/>
                  <a:pt x="21498" y="33272"/>
                  <a:pt x="22872" y="33249"/>
                </a:cubicBezTo>
                <a:cubicBezTo>
                  <a:pt x="23753" y="33237"/>
                  <a:pt x="24622" y="33214"/>
                  <a:pt x="25504" y="33190"/>
                </a:cubicBezTo>
                <a:cubicBezTo>
                  <a:pt x="31611" y="33011"/>
                  <a:pt x="37719" y="32761"/>
                  <a:pt x="43827" y="32321"/>
                </a:cubicBezTo>
                <a:cubicBezTo>
                  <a:pt x="45399" y="32202"/>
                  <a:pt x="47030" y="32130"/>
                  <a:pt x="48590" y="31880"/>
                </a:cubicBezTo>
                <a:cubicBezTo>
                  <a:pt x="49316" y="31761"/>
                  <a:pt x="50459" y="31547"/>
                  <a:pt x="50995" y="31035"/>
                </a:cubicBezTo>
                <a:cubicBezTo>
                  <a:pt x="51876" y="30201"/>
                  <a:pt x="50840" y="25748"/>
                  <a:pt x="50483" y="24570"/>
                </a:cubicBezTo>
                <a:cubicBezTo>
                  <a:pt x="50245" y="23784"/>
                  <a:pt x="49804" y="22927"/>
                  <a:pt x="49018" y="22724"/>
                </a:cubicBezTo>
                <a:cubicBezTo>
                  <a:pt x="48901" y="22694"/>
                  <a:pt x="48782" y="22680"/>
                  <a:pt x="48663" y="22680"/>
                </a:cubicBezTo>
                <a:cubicBezTo>
                  <a:pt x="48175" y="22680"/>
                  <a:pt x="47679" y="22911"/>
                  <a:pt x="47268" y="23189"/>
                </a:cubicBezTo>
                <a:cubicBezTo>
                  <a:pt x="46220" y="23879"/>
                  <a:pt x="45387" y="24879"/>
                  <a:pt x="44899" y="26022"/>
                </a:cubicBezTo>
                <a:cubicBezTo>
                  <a:pt x="45625" y="23974"/>
                  <a:pt x="45875" y="21724"/>
                  <a:pt x="45613" y="19557"/>
                </a:cubicBezTo>
                <a:cubicBezTo>
                  <a:pt x="45458" y="18367"/>
                  <a:pt x="45161" y="17176"/>
                  <a:pt x="44542" y="16164"/>
                </a:cubicBezTo>
                <a:cubicBezTo>
                  <a:pt x="44125" y="15473"/>
                  <a:pt x="43458" y="14819"/>
                  <a:pt x="42649" y="14807"/>
                </a:cubicBezTo>
                <a:cubicBezTo>
                  <a:pt x="42635" y="14806"/>
                  <a:pt x="42621" y="14806"/>
                  <a:pt x="42607" y="14806"/>
                </a:cubicBezTo>
                <a:cubicBezTo>
                  <a:pt x="42159" y="14806"/>
                  <a:pt x="41744" y="14993"/>
                  <a:pt x="41375" y="15235"/>
                </a:cubicBezTo>
                <a:cubicBezTo>
                  <a:pt x="39922" y="16200"/>
                  <a:pt x="39243" y="17962"/>
                  <a:pt x="38993" y="19676"/>
                </a:cubicBezTo>
                <a:cubicBezTo>
                  <a:pt x="38779" y="21129"/>
                  <a:pt x="38815" y="22629"/>
                  <a:pt x="39089" y="24082"/>
                </a:cubicBezTo>
                <a:cubicBezTo>
                  <a:pt x="38755" y="22986"/>
                  <a:pt x="38196" y="21962"/>
                  <a:pt x="37469" y="21081"/>
                </a:cubicBezTo>
                <a:cubicBezTo>
                  <a:pt x="37350" y="20938"/>
                  <a:pt x="37207" y="20784"/>
                  <a:pt x="37029" y="20724"/>
                </a:cubicBezTo>
                <a:cubicBezTo>
                  <a:pt x="36980" y="20712"/>
                  <a:pt x="36930" y="20706"/>
                  <a:pt x="36880" y="20706"/>
                </a:cubicBezTo>
                <a:cubicBezTo>
                  <a:pt x="36540" y="20706"/>
                  <a:pt x="36190" y="20974"/>
                  <a:pt x="36076" y="21296"/>
                </a:cubicBezTo>
                <a:cubicBezTo>
                  <a:pt x="35695" y="22272"/>
                  <a:pt x="35481" y="23141"/>
                  <a:pt x="35398" y="24415"/>
                </a:cubicBezTo>
                <a:cubicBezTo>
                  <a:pt x="35326" y="23867"/>
                  <a:pt x="35195" y="21772"/>
                  <a:pt x="35076" y="21236"/>
                </a:cubicBezTo>
                <a:cubicBezTo>
                  <a:pt x="34802" y="19974"/>
                  <a:pt x="34421" y="18736"/>
                  <a:pt x="33993" y="17533"/>
                </a:cubicBezTo>
                <a:cubicBezTo>
                  <a:pt x="33731" y="16795"/>
                  <a:pt x="33421" y="16081"/>
                  <a:pt x="32993" y="15450"/>
                </a:cubicBezTo>
                <a:cubicBezTo>
                  <a:pt x="32677" y="14976"/>
                  <a:pt x="32175" y="14381"/>
                  <a:pt x="31561" y="14381"/>
                </a:cubicBezTo>
                <a:cubicBezTo>
                  <a:pt x="31481" y="14381"/>
                  <a:pt x="31398" y="14392"/>
                  <a:pt x="31314" y="14414"/>
                </a:cubicBezTo>
                <a:cubicBezTo>
                  <a:pt x="31171" y="14461"/>
                  <a:pt x="31040" y="14521"/>
                  <a:pt x="30921" y="14592"/>
                </a:cubicBezTo>
                <a:cubicBezTo>
                  <a:pt x="30909" y="14616"/>
                  <a:pt x="30897" y="14616"/>
                  <a:pt x="30897" y="14628"/>
                </a:cubicBezTo>
                <a:cubicBezTo>
                  <a:pt x="29266" y="16700"/>
                  <a:pt x="28540" y="19450"/>
                  <a:pt x="28921" y="22058"/>
                </a:cubicBezTo>
                <a:cubicBezTo>
                  <a:pt x="28468" y="20295"/>
                  <a:pt x="28671" y="18426"/>
                  <a:pt x="28254" y="16652"/>
                </a:cubicBezTo>
                <a:cubicBezTo>
                  <a:pt x="27853" y="14945"/>
                  <a:pt x="26547" y="13215"/>
                  <a:pt x="24826" y="13215"/>
                </a:cubicBezTo>
                <a:cubicBezTo>
                  <a:pt x="24759" y="13215"/>
                  <a:pt x="24691" y="13218"/>
                  <a:pt x="24622" y="13223"/>
                </a:cubicBezTo>
                <a:cubicBezTo>
                  <a:pt x="23420" y="13330"/>
                  <a:pt x="22408" y="14318"/>
                  <a:pt x="21967" y="15450"/>
                </a:cubicBezTo>
                <a:lnTo>
                  <a:pt x="21872" y="15712"/>
                </a:lnTo>
                <a:cubicBezTo>
                  <a:pt x="21765" y="14938"/>
                  <a:pt x="21574" y="14176"/>
                  <a:pt x="21289" y="13461"/>
                </a:cubicBezTo>
                <a:cubicBezTo>
                  <a:pt x="20959" y="12616"/>
                  <a:pt x="20219" y="11700"/>
                  <a:pt x="19386" y="11700"/>
                </a:cubicBezTo>
                <a:cubicBezTo>
                  <a:pt x="19256" y="11700"/>
                  <a:pt x="19124" y="11722"/>
                  <a:pt x="18991" y="11771"/>
                </a:cubicBezTo>
                <a:cubicBezTo>
                  <a:pt x="18372" y="11997"/>
                  <a:pt x="18062" y="12652"/>
                  <a:pt x="17860" y="13259"/>
                </a:cubicBezTo>
                <a:cubicBezTo>
                  <a:pt x="17360" y="14711"/>
                  <a:pt x="17157" y="16259"/>
                  <a:pt x="17264" y="17795"/>
                </a:cubicBezTo>
                <a:cubicBezTo>
                  <a:pt x="16610" y="13628"/>
                  <a:pt x="15562" y="9520"/>
                  <a:pt x="14145" y="5532"/>
                </a:cubicBezTo>
                <a:cubicBezTo>
                  <a:pt x="13490" y="3662"/>
                  <a:pt x="12657" y="1710"/>
                  <a:pt x="11026" y="579"/>
                </a:cubicBezTo>
                <a:cubicBezTo>
                  <a:pt x="10562" y="250"/>
                  <a:pt x="10020" y="0"/>
                  <a:pt x="9463"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11" name="Google Shape;2211;p38"/>
          <p:cNvSpPr/>
          <p:nvPr/>
        </p:nvSpPr>
        <p:spPr>
          <a:xfrm rot="283219">
            <a:off x="2801203" y="-47781"/>
            <a:ext cx="6438258" cy="1591376"/>
          </a:xfrm>
          <a:custGeom>
            <a:avLst/>
            <a:gdLst/>
            <a:ahLst/>
            <a:cxnLst/>
            <a:rect l="l" t="t" r="r" b="b"/>
            <a:pathLst>
              <a:path w="23194" h="15377" extrusionOk="0">
                <a:moveTo>
                  <a:pt x="17076" y="1"/>
                </a:moveTo>
                <a:cubicBezTo>
                  <a:pt x="15015" y="1"/>
                  <a:pt x="12935" y="727"/>
                  <a:pt x="10942" y="1117"/>
                </a:cubicBezTo>
                <a:cubicBezTo>
                  <a:pt x="8621" y="1569"/>
                  <a:pt x="6287" y="2069"/>
                  <a:pt x="4108" y="3117"/>
                </a:cubicBezTo>
                <a:cubicBezTo>
                  <a:pt x="3346" y="3474"/>
                  <a:pt x="2608" y="3915"/>
                  <a:pt x="2013" y="4546"/>
                </a:cubicBezTo>
                <a:cubicBezTo>
                  <a:pt x="1" y="6653"/>
                  <a:pt x="1132" y="10118"/>
                  <a:pt x="2453" y="12416"/>
                </a:cubicBezTo>
                <a:cubicBezTo>
                  <a:pt x="3687" y="14539"/>
                  <a:pt x="5487" y="15376"/>
                  <a:pt x="7518" y="15376"/>
                </a:cubicBezTo>
                <a:cubicBezTo>
                  <a:pt x="7936" y="15376"/>
                  <a:pt x="8364" y="15341"/>
                  <a:pt x="8799" y="15273"/>
                </a:cubicBezTo>
                <a:cubicBezTo>
                  <a:pt x="10050" y="15071"/>
                  <a:pt x="11264" y="14654"/>
                  <a:pt x="12478" y="14226"/>
                </a:cubicBezTo>
                <a:cubicBezTo>
                  <a:pt x="14455" y="13547"/>
                  <a:pt x="16431" y="12833"/>
                  <a:pt x="18372" y="12011"/>
                </a:cubicBezTo>
                <a:cubicBezTo>
                  <a:pt x="19979" y="11344"/>
                  <a:pt x="22384" y="10761"/>
                  <a:pt x="22932" y="8654"/>
                </a:cubicBezTo>
                <a:cubicBezTo>
                  <a:pt x="23194" y="7665"/>
                  <a:pt x="23123" y="6594"/>
                  <a:pt x="22980" y="5570"/>
                </a:cubicBezTo>
                <a:cubicBezTo>
                  <a:pt x="22849" y="4605"/>
                  <a:pt x="22658" y="3593"/>
                  <a:pt x="22218" y="2736"/>
                </a:cubicBezTo>
                <a:cubicBezTo>
                  <a:pt x="22158" y="2641"/>
                  <a:pt x="22122" y="2534"/>
                  <a:pt x="22063" y="2439"/>
                </a:cubicBezTo>
                <a:cubicBezTo>
                  <a:pt x="21503" y="1522"/>
                  <a:pt x="20658" y="879"/>
                  <a:pt x="19741" y="498"/>
                </a:cubicBezTo>
                <a:cubicBezTo>
                  <a:pt x="18862" y="137"/>
                  <a:pt x="17971" y="1"/>
                  <a:pt x="17076"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2214" name="Google Shape;2214;p38"/>
          <p:cNvGrpSpPr/>
          <p:nvPr/>
        </p:nvGrpSpPr>
        <p:grpSpPr>
          <a:xfrm flipH="1">
            <a:off x="667909" y="1361312"/>
            <a:ext cx="1161711" cy="657379"/>
            <a:chOff x="6499193" y="92109"/>
            <a:chExt cx="871283" cy="493034"/>
          </a:xfrm>
        </p:grpSpPr>
        <p:sp>
          <p:nvSpPr>
            <p:cNvPr id="2215" name="Google Shape;2215;p38"/>
            <p:cNvSpPr/>
            <p:nvPr/>
          </p:nvSpPr>
          <p:spPr>
            <a:xfrm>
              <a:off x="6504984" y="126585"/>
              <a:ext cx="865492" cy="458558"/>
            </a:xfrm>
            <a:custGeom>
              <a:avLst/>
              <a:gdLst/>
              <a:ahLst/>
              <a:cxnLst/>
              <a:rect l="l" t="t" r="r" b="b"/>
              <a:pathLst>
                <a:path w="19129" h="10135" extrusionOk="0">
                  <a:moveTo>
                    <a:pt x="13283" y="0"/>
                  </a:moveTo>
                  <a:cubicBezTo>
                    <a:pt x="13283" y="0"/>
                    <a:pt x="9997" y="3227"/>
                    <a:pt x="10044" y="5846"/>
                  </a:cubicBezTo>
                  <a:cubicBezTo>
                    <a:pt x="8237" y="5048"/>
                    <a:pt x="4439" y="4631"/>
                    <a:pt x="2150" y="4631"/>
                  </a:cubicBezTo>
                  <a:cubicBezTo>
                    <a:pt x="820" y="4631"/>
                    <a:pt x="0" y="4771"/>
                    <a:pt x="377" y="5060"/>
                  </a:cubicBezTo>
                  <a:cubicBezTo>
                    <a:pt x="1412" y="5846"/>
                    <a:pt x="2436" y="7811"/>
                    <a:pt x="2436" y="7811"/>
                  </a:cubicBezTo>
                  <a:cubicBezTo>
                    <a:pt x="3591" y="8001"/>
                    <a:pt x="6568" y="7846"/>
                    <a:pt x="11366" y="10025"/>
                  </a:cubicBezTo>
                  <a:cubicBezTo>
                    <a:pt x="11520" y="10097"/>
                    <a:pt x="11665" y="10134"/>
                    <a:pt x="11803" y="10134"/>
                  </a:cubicBezTo>
                  <a:cubicBezTo>
                    <a:pt x="12327" y="10134"/>
                    <a:pt x="12752" y="9596"/>
                    <a:pt x="13176" y="8370"/>
                  </a:cubicBezTo>
                  <a:cubicBezTo>
                    <a:pt x="13712" y="6822"/>
                    <a:pt x="16867" y="2441"/>
                    <a:pt x="19129" y="2238"/>
                  </a:cubicBezTo>
                  <a:cubicBezTo>
                    <a:pt x="19129" y="2238"/>
                    <a:pt x="15057" y="238"/>
                    <a:pt x="1328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16" name="Google Shape;2216;p38"/>
            <p:cNvSpPr/>
            <p:nvPr/>
          </p:nvSpPr>
          <p:spPr>
            <a:xfrm>
              <a:off x="6499193" y="92109"/>
              <a:ext cx="865356" cy="458875"/>
            </a:xfrm>
            <a:custGeom>
              <a:avLst/>
              <a:gdLst/>
              <a:ahLst/>
              <a:cxnLst/>
              <a:rect l="l" t="t" r="r" b="b"/>
              <a:pathLst>
                <a:path w="19126" h="10142" extrusionOk="0">
                  <a:moveTo>
                    <a:pt x="13292" y="0"/>
                  </a:moveTo>
                  <a:cubicBezTo>
                    <a:pt x="13292" y="0"/>
                    <a:pt x="10065" y="3167"/>
                    <a:pt x="10053" y="5786"/>
                  </a:cubicBezTo>
                  <a:lnTo>
                    <a:pt x="10053" y="5846"/>
                  </a:lnTo>
                  <a:cubicBezTo>
                    <a:pt x="10030" y="5846"/>
                    <a:pt x="10018" y="5834"/>
                    <a:pt x="10006" y="5834"/>
                  </a:cubicBezTo>
                  <a:cubicBezTo>
                    <a:pt x="8179" y="5045"/>
                    <a:pt x="4416" y="4635"/>
                    <a:pt x="2145" y="4635"/>
                  </a:cubicBezTo>
                  <a:cubicBezTo>
                    <a:pt x="818" y="4635"/>
                    <a:pt x="0" y="4775"/>
                    <a:pt x="374" y="5060"/>
                  </a:cubicBezTo>
                  <a:cubicBezTo>
                    <a:pt x="1398" y="5846"/>
                    <a:pt x="2433" y="7811"/>
                    <a:pt x="2433" y="7811"/>
                  </a:cubicBezTo>
                  <a:cubicBezTo>
                    <a:pt x="3588" y="8013"/>
                    <a:pt x="6565" y="7846"/>
                    <a:pt x="11363" y="10037"/>
                  </a:cubicBezTo>
                  <a:cubicBezTo>
                    <a:pt x="11515" y="10106"/>
                    <a:pt x="11659" y="10142"/>
                    <a:pt x="11796" y="10142"/>
                  </a:cubicBezTo>
                  <a:cubicBezTo>
                    <a:pt x="12322" y="10142"/>
                    <a:pt x="12747" y="9611"/>
                    <a:pt x="13173" y="8382"/>
                  </a:cubicBezTo>
                  <a:cubicBezTo>
                    <a:pt x="13709" y="6834"/>
                    <a:pt x="16864" y="2441"/>
                    <a:pt x="19126" y="2250"/>
                  </a:cubicBezTo>
                  <a:cubicBezTo>
                    <a:pt x="19126" y="2250"/>
                    <a:pt x="15054" y="238"/>
                    <a:pt x="1329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17" name="Google Shape;2217;p38"/>
            <p:cNvSpPr/>
            <p:nvPr/>
          </p:nvSpPr>
          <p:spPr>
            <a:xfrm>
              <a:off x="6951317" y="353892"/>
              <a:ext cx="87866" cy="174238"/>
            </a:xfrm>
            <a:custGeom>
              <a:avLst/>
              <a:gdLst/>
              <a:ahLst/>
              <a:cxnLst/>
              <a:rect l="l" t="t" r="r" b="b"/>
              <a:pathLst>
                <a:path w="1942" h="3851" extrusionOk="0">
                  <a:moveTo>
                    <a:pt x="37" y="0"/>
                  </a:moveTo>
                  <a:lnTo>
                    <a:pt x="37" y="60"/>
                  </a:lnTo>
                  <a:cubicBezTo>
                    <a:pt x="25" y="60"/>
                    <a:pt x="13" y="48"/>
                    <a:pt x="1" y="48"/>
                  </a:cubicBezTo>
                  <a:cubicBezTo>
                    <a:pt x="25" y="96"/>
                    <a:pt x="37" y="131"/>
                    <a:pt x="72" y="179"/>
                  </a:cubicBezTo>
                  <a:cubicBezTo>
                    <a:pt x="144" y="298"/>
                    <a:pt x="215" y="429"/>
                    <a:pt x="298" y="548"/>
                  </a:cubicBezTo>
                  <a:cubicBezTo>
                    <a:pt x="441" y="810"/>
                    <a:pt x="596" y="1060"/>
                    <a:pt x="727" y="1322"/>
                  </a:cubicBezTo>
                  <a:cubicBezTo>
                    <a:pt x="1013" y="1846"/>
                    <a:pt x="1275" y="2382"/>
                    <a:pt x="1513" y="2918"/>
                  </a:cubicBezTo>
                  <a:cubicBezTo>
                    <a:pt x="1644" y="3215"/>
                    <a:pt x="1787" y="3525"/>
                    <a:pt x="1918" y="3846"/>
                  </a:cubicBezTo>
                  <a:cubicBezTo>
                    <a:pt x="1921" y="3849"/>
                    <a:pt x="1924" y="3851"/>
                    <a:pt x="1927" y="3851"/>
                  </a:cubicBezTo>
                  <a:cubicBezTo>
                    <a:pt x="1935" y="3851"/>
                    <a:pt x="1942" y="3840"/>
                    <a:pt x="1942" y="3822"/>
                  </a:cubicBezTo>
                  <a:cubicBezTo>
                    <a:pt x="1525" y="2727"/>
                    <a:pt x="1013" y="1667"/>
                    <a:pt x="429" y="643"/>
                  </a:cubicBezTo>
                  <a:cubicBezTo>
                    <a:pt x="334" y="489"/>
                    <a:pt x="251" y="358"/>
                    <a:pt x="156" y="215"/>
                  </a:cubicBezTo>
                  <a:cubicBezTo>
                    <a:pt x="132" y="131"/>
                    <a:pt x="84"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18" name="Google Shape;2218;p38"/>
            <p:cNvSpPr/>
            <p:nvPr/>
          </p:nvSpPr>
          <p:spPr>
            <a:xfrm>
              <a:off x="7040765" y="177756"/>
              <a:ext cx="281243" cy="352866"/>
            </a:xfrm>
            <a:custGeom>
              <a:avLst/>
              <a:gdLst/>
              <a:ahLst/>
              <a:cxnLst/>
              <a:rect l="l" t="t" r="r" b="b"/>
              <a:pathLst>
                <a:path w="6216" h="7799" extrusionOk="0">
                  <a:moveTo>
                    <a:pt x="6180" y="0"/>
                  </a:moveTo>
                  <a:cubicBezTo>
                    <a:pt x="5584" y="203"/>
                    <a:pt x="5025" y="548"/>
                    <a:pt x="4525" y="905"/>
                  </a:cubicBezTo>
                  <a:cubicBezTo>
                    <a:pt x="4013" y="1274"/>
                    <a:pt x="3560" y="1691"/>
                    <a:pt x="3120" y="2155"/>
                  </a:cubicBezTo>
                  <a:cubicBezTo>
                    <a:pt x="2191" y="3167"/>
                    <a:pt x="1477" y="4346"/>
                    <a:pt x="893" y="5584"/>
                  </a:cubicBezTo>
                  <a:cubicBezTo>
                    <a:pt x="727" y="5929"/>
                    <a:pt x="560" y="6287"/>
                    <a:pt x="417" y="6656"/>
                  </a:cubicBezTo>
                  <a:cubicBezTo>
                    <a:pt x="262" y="7025"/>
                    <a:pt x="96" y="7394"/>
                    <a:pt x="0" y="7787"/>
                  </a:cubicBezTo>
                  <a:cubicBezTo>
                    <a:pt x="0" y="7787"/>
                    <a:pt x="0" y="7799"/>
                    <a:pt x="12" y="7799"/>
                  </a:cubicBezTo>
                  <a:lnTo>
                    <a:pt x="24" y="7799"/>
                  </a:lnTo>
                  <a:cubicBezTo>
                    <a:pt x="48" y="7799"/>
                    <a:pt x="48" y="7787"/>
                    <a:pt x="48" y="7787"/>
                  </a:cubicBezTo>
                  <a:cubicBezTo>
                    <a:pt x="322" y="7144"/>
                    <a:pt x="560" y="6489"/>
                    <a:pt x="846" y="5858"/>
                  </a:cubicBezTo>
                  <a:cubicBezTo>
                    <a:pt x="1143" y="5227"/>
                    <a:pt x="1453" y="4596"/>
                    <a:pt x="1834" y="4001"/>
                  </a:cubicBezTo>
                  <a:cubicBezTo>
                    <a:pt x="2512" y="2905"/>
                    <a:pt x="3358" y="1893"/>
                    <a:pt x="4394" y="1096"/>
                  </a:cubicBezTo>
                  <a:cubicBezTo>
                    <a:pt x="4953" y="667"/>
                    <a:pt x="5560" y="345"/>
                    <a:pt x="6215" y="48"/>
                  </a:cubicBezTo>
                  <a:cubicBezTo>
                    <a:pt x="6203" y="24"/>
                    <a:pt x="6192" y="0"/>
                    <a:pt x="61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19" name="Google Shape;2219;p38"/>
            <p:cNvSpPr/>
            <p:nvPr/>
          </p:nvSpPr>
          <p:spPr>
            <a:xfrm>
              <a:off x="7054429" y="439313"/>
              <a:ext cx="33979" cy="81079"/>
            </a:xfrm>
            <a:custGeom>
              <a:avLst/>
              <a:gdLst/>
              <a:ahLst/>
              <a:cxnLst/>
              <a:rect l="l" t="t" r="r" b="b"/>
              <a:pathLst>
                <a:path w="751" h="1792" extrusionOk="0">
                  <a:moveTo>
                    <a:pt x="720" y="1"/>
                  </a:moveTo>
                  <a:cubicBezTo>
                    <a:pt x="714" y="1"/>
                    <a:pt x="710" y="2"/>
                    <a:pt x="710" y="6"/>
                  </a:cubicBezTo>
                  <a:cubicBezTo>
                    <a:pt x="413" y="553"/>
                    <a:pt x="198" y="1160"/>
                    <a:pt x="8" y="1756"/>
                  </a:cubicBezTo>
                  <a:cubicBezTo>
                    <a:pt x="0" y="1779"/>
                    <a:pt x="17" y="1792"/>
                    <a:pt x="34" y="1792"/>
                  </a:cubicBezTo>
                  <a:cubicBezTo>
                    <a:pt x="43" y="1792"/>
                    <a:pt x="51" y="1788"/>
                    <a:pt x="55" y="1780"/>
                  </a:cubicBezTo>
                  <a:cubicBezTo>
                    <a:pt x="163" y="1482"/>
                    <a:pt x="282" y="1184"/>
                    <a:pt x="377" y="899"/>
                  </a:cubicBezTo>
                  <a:cubicBezTo>
                    <a:pt x="496" y="601"/>
                    <a:pt x="639" y="315"/>
                    <a:pt x="734" y="17"/>
                  </a:cubicBezTo>
                  <a:cubicBezTo>
                    <a:pt x="751" y="9"/>
                    <a:pt x="732" y="1"/>
                    <a:pt x="72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20" name="Google Shape;2220;p38"/>
            <p:cNvSpPr/>
            <p:nvPr/>
          </p:nvSpPr>
          <p:spPr>
            <a:xfrm>
              <a:off x="7156319" y="276389"/>
              <a:ext cx="49136" cy="56285"/>
            </a:xfrm>
            <a:custGeom>
              <a:avLst/>
              <a:gdLst/>
              <a:ahLst/>
              <a:cxnLst/>
              <a:rect l="l" t="t" r="r" b="b"/>
              <a:pathLst>
                <a:path w="1086" h="1244" extrusionOk="0">
                  <a:moveTo>
                    <a:pt x="1063" y="1"/>
                  </a:moveTo>
                  <a:cubicBezTo>
                    <a:pt x="1057" y="1"/>
                    <a:pt x="1049" y="4"/>
                    <a:pt x="1042" y="11"/>
                  </a:cubicBezTo>
                  <a:cubicBezTo>
                    <a:pt x="685" y="380"/>
                    <a:pt x="351" y="797"/>
                    <a:pt x="18" y="1178"/>
                  </a:cubicBezTo>
                  <a:cubicBezTo>
                    <a:pt x="1" y="1204"/>
                    <a:pt x="15" y="1243"/>
                    <a:pt x="38" y="1243"/>
                  </a:cubicBezTo>
                  <a:cubicBezTo>
                    <a:pt x="47" y="1243"/>
                    <a:pt x="56" y="1238"/>
                    <a:pt x="66" y="1225"/>
                  </a:cubicBezTo>
                  <a:cubicBezTo>
                    <a:pt x="411" y="821"/>
                    <a:pt x="768" y="440"/>
                    <a:pt x="1078" y="23"/>
                  </a:cubicBezTo>
                  <a:cubicBezTo>
                    <a:pt x="1086" y="15"/>
                    <a:pt x="1077" y="1"/>
                    <a:pt x="106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21" name="Google Shape;2221;p38"/>
            <p:cNvSpPr/>
            <p:nvPr/>
          </p:nvSpPr>
          <p:spPr>
            <a:xfrm>
              <a:off x="6613615" y="421532"/>
              <a:ext cx="420779" cy="106869"/>
            </a:xfrm>
            <a:custGeom>
              <a:avLst/>
              <a:gdLst/>
              <a:ahLst/>
              <a:cxnLst/>
              <a:rect l="l" t="t" r="r" b="b"/>
              <a:pathLst>
                <a:path w="9300" h="2362" extrusionOk="0">
                  <a:moveTo>
                    <a:pt x="930" y="0"/>
                  </a:moveTo>
                  <a:cubicBezTo>
                    <a:pt x="632" y="0"/>
                    <a:pt x="334" y="10"/>
                    <a:pt x="35" y="29"/>
                  </a:cubicBezTo>
                  <a:cubicBezTo>
                    <a:pt x="5" y="29"/>
                    <a:pt x="0" y="56"/>
                    <a:pt x="22" y="56"/>
                  </a:cubicBezTo>
                  <a:cubicBezTo>
                    <a:pt x="26" y="56"/>
                    <a:pt x="30" y="55"/>
                    <a:pt x="35" y="53"/>
                  </a:cubicBezTo>
                  <a:cubicBezTo>
                    <a:pt x="238" y="48"/>
                    <a:pt x="441" y="45"/>
                    <a:pt x="644" y="45"/>
                  </a:cubicBezTo>
                  <a:cubicBezTo>
                    <a:pt x="1700" y="45"/>
                    <a:pt x="2749" y="125"/>
                    <a:pt x="3798" y="315"/>
                  </a:cubicBezTo>
                  <a:cubicBezTo>
                    <a:pt x="5036" y="530"/>
                    <a:pt x="6250" y="911"/>
                    <a:pt x="7405" y="1399"/>
                  </a:cubicBezTo>
                  <a:cubicBezTo>
                    <a:pt x="8036" y="1684"/>
                    <a:pt x="8667" y="1994"/>
                    <a:pt x="9263" y="2351"/>
                  </a:cubicBezTo>
                  <a:cubicBezTo>
                    <a:pt x="9270" y="2358"/>
                    <a:pt x="9277" y="2361"/>
                    <a:pt x="9282" y="2361"/>
                  </a:cubicBezTo>
                  <a:cubicBezTo>
                    <a:pt x="9295" y="2361"/>
                    <a:pt x="9300" y="2344"/>
                    <a:pt x="9275" y="2327"/>
                  </a:cubicBezTo>
                  <a:cubicBezTo>
                    <a:pt x="8215" y="1696"/>
                    <a:pt x="7072" y="1172"/>
                    <a:pt x="5869" y="791"/>
                  </a:cubicBezTo>
                  <a:cubicBezTo>
                    <a:pt x="4679" y="399"/>
                    <a:pt x="3429" y="160"/>
                    <a:pt x="2178" y="53"/>
                  </a:cubicBezTo>
                  <a:cubicBezTo>
                    <a:pt x="1762" y="19"/>
                    <a:pt x="1346" y="0"/>
                    <a:pt x="93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22" name="Google Shape;2222;p38"/>
            <p:cNvSpPr/>
            <p:nvPr/>
          </p:nvSpPr>
          <p:spPr>
            <a:xfrm>
              <a:off x="6806943" y="463790"/>
              <a:ext cx="223058" cy="74835"/>
            </a:xfrm>
            <a:custGeom>
              <a:avLst/>
              <a:gdLst/>
              <a:ahLst/>
              <a:cxnLst/>
              <a:rect l="l" t="t" r="r" b="b"/>
              <a:pathLst>
                <a:path w="4930" h="1654" extrusionOk="0">
                  <a:moveTo>
                    <a:pt x="37" y="0"/>
                  </a:moveTo>
                  <a:cubicBezTo>
                    <a:pt x="1" y="0"/>
                    <a:pt x="1" y="36"/>
                    <a:pt x="13" y="36"/>
                  </a:cubicBezTo>
                  <a:cubicBezTo>
                    <a:pt x="1323" y="334"/>
                    <a:pt x="2608" y="715"/>
                    <a:pt x="3859" y="1203"/>
                  </a:cubicBezTo>
                  <a:cubicBezTo>
                    <a:pt x="4216" y="1346"/>
                    <a:pt x="4561" y="1501"/>
                    <a:pt x="4918" y="1643"/>
                  </a:cubicBezTo>
                  <a:cubicBezTo>
                    <a:pt x="4922" y="1650"/>
                    <a:pt x="4924" y="1653"/>
                    <a:pt x="4926" y="1653"/>
                  </a:cubicBezTo>
                  <a:cubicBezTo>
                    <a:pt x="4929" y="1653"/>
                    <a:pt x="4927" y="1636"/>
                    <a:pt x="4918" y="1620"/>
                  </a:cubicBezTo>
                  <a:cubicBezTo>
                    <a:pt x="4621" y="1453"/>
                    <a:pt x="4287" y="1346"/>
                    <a:pt x="3990" y="1203"/>
                  </a:cubicBezTo>
                  <a:cubicBezTo>
                    <a:pt x="3692" y="1084"/>
                    <a:pt x="3382" y="965"/>
                    <a:pt x="3085" y="870"/>
                  </a:cubicBezTo>
                  <a:cubicBezTo>
                    <a:pt x="2442" y="643"/>
                    <a:pt x="1799" y="429"/>
                    <a:pt x="1144" y="274"/>
                  </a:cubicBezTo>
                  <a:cubicBezTo>
                    <a:pt x="775" y="167"/>
                    <a:pt x="406" y="72"/>
                    <a:pt x="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23" name="Google Shape;2223;p38"/>
            <p:cNvSpPr/>
            <p:nvPr/>
          </p:nvSpPr>
          <p:spPr>
            <a:xfrm>
              <a:off x="6628139" y="436100"/>
              <a:ext cx="176139" cy="17103"/>
            </a:xfrm>
            <a:custGeom>
              <a:avLst/>
              <a:gdLst/>
              <a:ahLst/>
              <a:cxnLst/>
              <a:rect l="l" t="t" r="r" b="b"/>
              <a:pathLst>
                <a:path w="3893" h="378" extrusionOk="0">
                  <a:moveTo>
                    <a:pt x="459" y="1"/>
                  </a:moveTo>
                  <a:cubicBezTo>
                    <a:pt x="313" y="1"/>
                    <a:pt x="168" y="2"/>
                    <a:pt x="24" y="5"/>
                  </a:cubicBezTo>
                  <a:cubicBezTo>
                    <a:pt x="0" y="5"/>
                    <a:pt x="0" y="29"/>
                    <a:pt x="24" y="29"/>
                  </a:cubicBezTo>
                  <a:cubicBezTo>
                    <a:pt x="168" y="26"/>
                    <a:pt x="313" y="25"/>
                    <a:pt x="457" y="25"/>
                  </a:cubicBezTo>
                  <a:cubicBezTo>
                    <a:pt x="955" y="25"/>
                    <a:pt x="1452" y="42"/>
                    <a:pt x="1941" y="88"/>
                  </a:cubicBezTo>
                  <a:cubicBezTo>
                    <a:pt x="2596" y="148"/>
                    <a:pt x="3239" y="255"/>
                    <a:pt x="3882" y="374"/>
                  </a:cubicBezTo>
                  <a:cubicBezTo>
                    <a:pt x="3884" y="377"/>
                    <a:pt x="3886" y="378"/>
                    <a:pt x="3887" y="378"/>
                  </a:cubicBezTo>
                  <a:cubicBezTo>
                    <a:pt x="3893" y="378"/>
                    <a:pt x="3891" y="362"/>
                    <a:pt x="3882" y="362"/>
                  </a:cubicBezTo>
                  <a:cubicBezTo>
                    <a:pt x="3250" y="196"/>
                    <a:pt x="2619" y="124"/>
                    <a:pt x="1977" y="65"/>
                  </a:cubicBezTo>
                  <a:cubicBezTo>
                    <a:pt x="1469" y="19"/>
                    <a:pt x="961" y="1"/>
                    <a:pt x="45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224" name="Google Shape;2224;p38"/>
          <p:cNvGrpSpPr/>
          <p:nvPr/>
        </p:nvGrpSpPr>
        <p:grpSpPr>
          <a:xfrm flipH="1">
            <a:off x="10346031" y="5433731"/>
            <a:ext cx="1509795" cy="853500"/>
            <a:chOff x="75300" y="3702036"/>
            <a:chExt cx="1132346" cy="640125"/>
          </a:xfrm>
        </p:grpSpPr>
        <p:sp>
          <p:nvSpPr>
            <p:cNvPr id="2225" name="Google Shape;2225;p38"/>
            <p:cNvSpPr/>
            <p:nvPr/>
          </p:nvSpPr>
          <p:spPr>
            <a:xfrm>
              <a:off x="75300" y="3747280"/>
              <a:ext cx="1123750" cy="594881"/>
            </a:xfrm>
            <a:custGeom>
              <a:avLst/>
              <a:gdLst/>
              <a:ahLst/>
              <a:cxnLst/>
              <a:rect l="l" t="t" r="r" b="b"/>
              <a:pathLst>
                <a:path w="24837" h="13148" extrusionOk="0">
                  <a:moveTo>
                    <a:pt x="7585" y="0"/>
                  </a:moveTo>
                  <a:cubicBezTo>
                    <a:pt x="5299" y="310"/>
                    <a:pt x="0" y="2917"/>
                    <a:pt x="0" y="2917"/>
                  </a:cubicBezTo>
                  <a:cubicBezTo>
                    <a:pt x="2929" y="3155"/>
                    <a:pt x="7025" y="8858"/>
                    <a:pt x="7716" y="10871"/>
                  </a:cubicBezTo>
                  <a:cubicBezTo>
                    <a:pt x="8283" y="12460"/>
                    <a:pt x="8836" y="13148"/>
                    <a:pt x="9523" y="13148"/>
                  </a:cubicBezTo>
                  <a:cubicBezTo>
                    <a:pt x="9701" y="13148"/>
                    <a:pt x="9887" y="13102"/>
                    <a:pt x="10085" y="13014"/>
                  </a:cubicBezTo>
                  <a:cubicBezTo>
                    <a:pt x="16312" y="10180"/>
                    <a:pt x="20181" y="10394"/>
                    <a:pt x="21682" y="10132"/>
                  </a:cubicBezTo>
                  <a:cubicBezTo>
                    <a:pt x="21682" y="10132"/>
                    <a:pt x="23015" y="7596"/>
                    <a:pt x="24349" y="6584"/>
                  </a:cubicBezTo>
                  <a:cubicBezTo>
                    <a:pt x="24836" y="6202"/>
                    <a:pt x="23761" y="6016"/>
                    <a:pt x="22022" y="6016"/>
                  </a:cubicBezTo>
                  <a:cubicBezTo>
                    <a:pt x="19051" y="6016"/>
                    <a:pt x="14143" y="6560"/>
                    <a:pt x="11799" y="7596"/>
                  </a:cubicBezTo>
                  <a:cubicBezTo>
                    <a:pt x="11847" y="4179"/>
                    <a:pt x="7585" y="0"/>
                    <a:pt x="7585"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26" name="Google Shape;2226;p38"/>
            <p:cNvSpPr/>
            <p:nvPr/>
          </p:nvSpPr>
          <p:spPr>
            <a:xfrm>
              <a:off x="83896" y="3702036"/>
              <a:ext cx="1123750" cy="596239"/>
            </a:xfrm>
            <a:custGeom>
              <a:avLst/>
              <a:gdLst/>
              <a:ahLst/>
              <a:cxnLst/>
              <a:rect l="l" t="t" r="r" b="b"/>
              <a:pathLst>
                <a:path w="24837" h="13178" extrusionOk="0">
                  <a:moveTo>
                    <a:pt x="7621" y="0"/>
                  </a:moveTo>
                  <a:cubicBezTo>
                    <a:pt x="5299" y="345"/>
                    <a:pt x="1" y="2953"/>
                    <a:pt x="1" y="2953"/>
                  </a:cubicBezTo>
                  <a:cubicBezTo>
                    <a:pt x="2930" y="3191"/>
                    <a:pt x="7014" y="8894"/>
                    <a:pt x="7728" y="10894"/>
                  </a:cubicBezTo>
                  <a:cubicBezTo>
                    <a:pt x="8275" y="12487"/>
                    <a:pt x="8829" y="13177"/>
                    <a:pt x="9514" y="13177"/>
                  </a:cubicBezTo>
                  <a:cubicBezTo>
                    <a:pt x="9695" y="13177"/>
                    <a:pt x="9884" y="13129"/>
                    <a:pt x="10085" y="13037"/>
                  </a:cubicBezTo>
                  <a:cubicBezTo>
                    <a:pt x="16312" y="10216"/>
                    <a:pt x="20170" y="10418"/>
                    <a:pt x="21682" y="10168"/>
                  </a:cubicBezTo>
                  <a:cubicBezTo>
                    <a:pt x="21682" y="10168"/>
                    <a:pt x="23016" y="7620"/>
                    <a:pt x="24349" y="6596"/>
                  </a:cubicBezTo>
                  <a:cubicBezTo>
                    <a:pt x="24836" y="6223"/>
                    <a:pt x="23776" y="6041"/>
                    <a:pt x="22055" y="6041"/>
                  </a:cubicBezTo>
                  <a:cubicBezTo>
                    <a:pt x="19110" y="6041"/>
                    <a:pt x="14231" y="6574"/>
                    <a:pt x="11871" y="7596"/>
                  </a:cubicBezTo>
                  <a:cubicBezTo>
                    <a:pt x="11859" y="7596"/>
                    <a:pt x="11848" y="7608"/>
                    <a:pt x="11824" y="7608"/>
                  </a:cubicBezTo>
                  <a:lnTo>
                    <a:pt x="11824" y="7525"/>
                  </a:lnTo>
                  <a:cubicBezTo>
                    <a:pt x="11812" y="4132"/>
                    <a:pt x="7621" y="0"/>
                    <a:pt x="762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27" name="Google Shape;2227;p38"/>
            <p:cNvSpPr/>
            <p:nvPr/>
          </p:nvSpPr>
          <p:spPr>
            <a:xfrm>
              <a:off x="504757" y="4043539"/>
              <a:ext cx="115194" cy="225456"/>
            </a:xfrm>
            <a:custGeom>
              <a:avLst/>
              <a:gdLst/>
              <a:ahLst/>
              <a:cxnLst/>
              <a:rect l="l" t="t" r="r" b="b"/>
              <a:pathLst>
                <a:path w="2546" h="4983" extrusionOk="0">
                  <a:moveTo>
                    <a:pt x="2498" y="1"/>
                  </a:moveTo>
                  <a:cubicBezTo>
                    <a:pt x="2438" y="96"/>
                    <a:pt x="2391" y="179"/>
                    <a:pt x="2331" y="274"/>
                  </a:cubicBezTo>
                  <a:cubicBezTo>
                    <a:pt x="2212" y="465"/>
                    <a:pt x="2105" y="644"/>
                    <a:pt x="1986" y="834"/>
                  </a:cubicBezTo>
                  <a:cubicBezTo>
                    <a:pt x="1236" y="2144"/>
                    <a:pt x="569" y="3525"/>
                    <a:pt x="9" y="4954"/>
                  </a:cubicBezTo>
                  <a:cubicBezTo>
                    <a:pt x="1" y="4971"/>
                    <a:pt x="24" y="4982"/>
                    <a:pt x="37" y="4982"/>
                  </a:cubicBezTo>
                  <a:cubicBezTo>
                    <a:pt x="42" y="4982"/>
                    <a:pt x="45" y="4981"/>
                    <a:pt x="45" y="4977"/>
                  </a:cubicBezTo>
                  <a:cubicBezTo>
                    <a:pt x="212" y="4573"/>
                    <a:pt x="390" y="4168"/>
                    <a:pt x="569" y="3787"/>
                  </a:cubicBezTo>
                  <a:cubicBezTo>
                    <a:pt x="879" y="3084"/>
                    <a:pt x="1212" y="2394"/>
                    <a:pt x="1593" y="1727"/>
                  </a:cubicBezTo>
                  <a:cubicBezTo>
                    <a:pt x="1772" y="1382"/>
                    <a:pt x="1962" y="1060"/>
                    <a:pt x="2153" y="727"/>
                  </a:cubicBezTo>
                  <a:cubicBezTo>
                    <a:pt x="2248" y="572"/>
                    <a:pt x="2331" y="405"/>
                    <a:pt x="2438" y="239"/>
                  </a:cubicBezTo>
                  <a:cubicBezTo>
                    <a:pt x="2462" y="179"/>
                    <a:pt x="2510" y="120"/>
                    <a:pt x="2546" y="72"/>
                  </a:cubicBezTo>
                  <a:cubicBezTo>
                    <a:pt x="2522" y="72"/>
                    <a:pt x="2510" y="96"/>
                    <a:pt x="2498" y="96"/>
                  </a:cubicBezTo>
                  <a:lnTo>
                    <a:pt x="249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28" name="Google Shape;2228;p38"/>
            <p:cNvSpPr/>
            <p:nvPr/>
          </p:nvSpPr>
          <p:spPr>
            <a:xfrm>
              <a:off x="139999" y="3814513"/>
              <a:ext cx="364675" cy="456432"/>
            </a:xfrm>
            <a:custGeom>
              <a:avLst/>
              <a:gdLst/>
              <a:ahLst/>
              <a:cxnLst/>
              <a:rect l="l" t="t" r="r" b="b"/>
              <a:pathLst>
                <a:path w="8060" h="10088" extrusionOk="0">
                  <a:moveTo>
                    <a:pt x="27" y="1"/>
                  </a:moveTo>
                  <a:cubicBezTo>
                    <a:pt x="9" y="1"/>
                    <a:pt x="0" y="40"/>
                    <a:pt x="11" y="50"/>
                  </a:cubicBezTo>
                  <a:cubicBezTo>
                    <a:pt x="844" y="419"/>
                    <a:pt x="1642" y="848"/>
                    <a:pt x="2368" y="1419"/>
                  </a:cubicBezTo>
                  <a:cubicBezTo>
                    <a:pt x="3714" y="2431"/>
                    <a:pt x="4797" y="3741"/>
                    <a:pt x="5690" y="5170"/>
                  </a:cubicBezTo>
                  <a:cubicBezTo>
                    <a:pt x="6166" y="5920"/>
                    <a:pt x="6595" y="6741"/>
                    <a:pt x="6976" y="7563"/>
                  </a:cubicBezTo>
                  <a:cubicBezTo>
                    <a:pt x="7345" y="8384"/>
                    <a:pt x="7655" y="9230"/>
                    <a:pt x="8012" y="10063"/>
                  </a:cubicBezTo>
                  <a:cubicBezTo>
                    <a:pt x="8012" y="10075"/>
                    <a:pt x="8012" y="10087"/>
                    <a:pt x="8024" y="10087"/>
                  </a:cubicBezTo>
                  <a:lnTo>
                    <a:pt x="8048" y="10087"/>
                  </a:lnTo>
                  <a:cubicBezTo>
                    <a:pt x="8060" y="10087"/>
                    <a:pt x="8060" y="10087"/>
                    <a:pt x="8060" y="10075"/>
                  </a:cubicBezTo>
                  <a:cubicBezTo>
                    <a:pt x="7917" y="9575"/>
                    <a:pt x="7702" y="9075"/>
                    <a:pt x="7512" y="8599"/>
                  </a:cubicBezTo>
                  <a:cubicBezTo>
                    <a:pt x="7321" y="8146"/>
                    <a:pt x="7119" y="7682"/>
                    <a:pt x="6893" y="7218"/>
                  </a:cubicBezTo>
                  <a:cubicBezTo>
                    <a:pt x="6143" y="5610"/>
                    <a:pt x="5202" y="4098"/>
                    <a:pt x="4000" y="2789"/>
                  </a:cubicBezTo>
                  <a:cubicBezTo>
                    <a:pt x="3452" y="2193"/>
                    <a:pt x="2833" y="1657"/>
                    <a:pt x="2178" y="1181"/>
                  </a:cubicBezTo>
                  <a:cubicBezTo>
                    <a:pt x="1523" y="705"/>
                    <a:pt x="809" y="276"/>
                    <a:pt x="35" y="2"/>
                  </a:cubicBezTo>
                  <a:cubicBezTo>
                    <a:pt x="32" y="1"/>
                    <a:pt x="30" y="1"/>
                    <a:pt x="2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29" name="Google Shape;2229;p38"/>
            <p:cNvSpPr/>
            <p:nvPr/>
          </p:nvSpPr>
          <p:spPr>
            <a:xfrm>
              <a:off x="442140" y="4153391"/>
              <a:ext cx="44023" cy="105557"/>
            </a:xfrm>
            <a:custGeom>
              <a:avLst/>
              <a:gdLst/>
              <a:ahLst/>
              <a:cxnLst/>
              <a:rect l="l" t="t" r="r" b="b"/>
              <a:pathLst>
                <a:path w="973" h="2333" extrusionOk="0">
                  <a:moveTo>
                    <a:pt x="35" y="0"/>
                  </a:moveTo>
                  <a:cubicBezTo>
                    <a:pt x="19" y="0"/>
                    <a:pt x="0" y="11"/>
                    <a:pt x="0" y="25"/>
                  </a:cubicBezTo>
                  <a:cubicBezTo>
                    <a:pt x="143" y="418"/>
                    <a:pt x="322" y="787"/>
                    <a:pt x="477" y="1156"/>
                  </a:cubicBezTo>
                  <a:cubicBezTo>
                    <a:pt x="620" y="1525"/>
                    <a:pt x="774" y="1918"/>
                    <a:pt x="905" y="2311"/>
                  </a:cubicBezTo>
                  <a:cubicBezTo>
                    <a:pt x="910" y="2325"/>
                    <a:pt x="922" y="2332"/>
                    <a:pt x="934" y="2332"/>
                  </a:cubicBezTo>
                  <a:cubicBezTo>
                    <a:pt x="953" y="2332"/>
                    <a:pt x="972" y="2316"/>
                    <a:pt x="965" y="2287"/>
                  </a:cubicBezTo>
                  <a:cubicBezTo>
                    <a:pt x="715" y="1514"/>
                    <a:pt x="429" y="740"/>
                    <a:pt x="60" y="13"/>
                  </a:cubicBezTo>
                  <a:cubicBezTo>
                    <a:pt x="55" y="4"/>
                    <a:pt x="46" y="0"/>
                    <a:pt x="3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30" name="Google Shape;2230;p38"/>
            <p:cNvSpPr/>
            <p:nvPr/>
          </p:nvSpPr>
          <p:spPr>
            <a:xfrm>
              <a:off x="291115" y="3942146"/>
              <a:ext cx="64338" cy="73161"/>
            </a:xfrm>
            <a:custGeom>
              <a:avLst/>
              <a:gdLst/>
              <a:ahLst/>
              <a:cxnLst/>
              <a:rect l="l" t="t" r="r" b="b"/>
              <a:pathLst>
                <a:path w="1422" h="1617" extrusionOk="0">
                  <a:moveTo>
                    <a:pt x="24" y="0"/>
                  </a:moveTo>
                  <a:cubicBezTo>
                    <a:pt x="7" y="0"/>
                    <a:pt x="0" y="22"/>
                    <a:pt x="17" y="39"/>
                  </a:cubicBezTo>
                  <a:cubicBezTo>
                    <a:pt x="421" y="575"/>
                    <a:pt x="886" y="1075"/>
                    <a:pt x="1326" y="1599"/>
                  </a:cubicBezTo>
                  <a:cubicBezTo>
                    <a:pt x="1336" y="1611"/>
                    <a:pt x="1347" y="1616"/>
                    <a:pt x="1359" y="1616"/>
                  </a:cubicBezTo>
                  <a:cubicBezTo>
                    <a:pt x="1391" y="1616"/>
                    <a:pt x="1421" y="1574"/>
                    <a:pt x="1386" y="1539"/>
                  </a:cubicBezTo>
                  <a:cubicBezTo>
                    <a:pt x="945" y="1027"/>
                    <a:pt x="505" y="503"/>
                    <a:pt x="52" y="15"/>
                  </a:cubicBezTo>
                  <a:cubicBezTo>
                    <a:pt x="41" y="4"/>
                    <a:pt x="32" y="0"/>
                    <a:pt x="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31" name="Google Shape;2231;p38"/>
            <p:cNvSpPr/>
            <p:nvPr/>
          </p:nvSpPr>
          <p:spPr>
            <a:xfrm>
              <a:off x="512358" y="4130181"/>
              <a:ext cx="543935" cy="138857"/>
            </a:xfrm>
            <a:custGeom>
              <a:avLst/>
              <a:gdLst/>
              <a:ahLst/>
              <a:cxnLst/>
              <a:rect l="l" t="t" r="r" b="b"/>
              <a:pathLst>
                <a:path w="12022" h="3069" extrusionOk="0">
                  <a:moveTo>
                    <a:pt x="10797" y="0"/>
                  </a:moveTo>
                  <a:cubicBezTo>
                    <a:pt x="10272" y="0"/>
                    <a:pt x="9744" y="21"/>
                    <a:pt x="9224" y="62"/>
                  </a:cubicBezTo>
                  <a:cubicBezTo>
                    <a:pt x="7581" y="205"/>
                    <a:pt x="5973" y="526"/>
                    <a:pt x="4425" y="1015"/>
                  </a:cubicBezTo>
                  <a:cubicBezTo>
                    <a:pt x="2878" y="1527"/>
                    <a:pt x="1413" y="2193"/>
                    <a:pt x="20" y="3027"/>
                  </a:cubicBezTo>
                  <a:cubicBezTo>
                    <a:pt x="1" y="3036"/>
                    <a:pt x="13" y="3069"/>
                    <a:pt x="18" y="3069"/>
                  </a:cubicBezTo>
                  <a:cubicBezTo>
                    <a:pt x="19" y="3069"/>
                    <a:pt x="20" y="3067"/>
                    <a:pt x="20" y="3062"/>
                  </a:cubicBezTo>
                  <a:cubicBezTo>
                    <a:pt x="794" y="2598"/>
                    <a:pt x="1604" y="2181"/>
                    <a:pt x="2437" y="1824"/>
                  </a:cubicBezTo>
                  <a:cubicBezTo>
                    <a:pt x="3925" y="1181"/>
                    <a:pt x="5497" y="705"/>
                    <a:pt x="7104" y="407"/>
                  </a:cubicBezTo>
                  <a:cubicBezTo>
                    <a:pt x="8412" y="169"/>
                    <a:pt x="9711" y="68"/>
                    <a:pt x="11016" y="68"/>
                  </a:cubicBezTo>
                  <a:cubicBezTo>
                    <a:pt x="11339" y="68"/>
                    <a:pt x="11662" y="74"/>
                    <a:pt x="11986" y="86"/>
                  </a:cubicBezTo>
                  <a:cubicBezTo>
                    <a:pt x="12022" y="86"/>
                    <a:pt x="12022" y="38"/>
                    <a:pt x="11986" y="38"/>
                  </a:cubicBezTo>
                  <a:cubicBezTo>
                    <a:pt x="11595" y="13"/>
                    <a:pt x="11197" y="0"/>
                    <a:pt x="1079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32" name="Google Shape;2232;p38"/>
            <p:cNvSpPr/>
            <p:nvPr/>
          </p:nvSpPr>
          <p:spPr>
            <a:xfrm>
              <a:off x="517561" y="4185741"/>
              <a:ext cx="290925" cy="97005"/>
            </a:xfrm>
            <a:custGeom>
              <a:avLst/>
              <a:gdLst/>
              <a:ahLst/>
              <a:cxnLst/>
              <a:rect l="l" t="t" r="r" b="b"/>
              <a:pathLst>
                <a:path w="6430" h="2144" extrusionOk="0">
                  <a:moveTo>
                    <a:pt x="6382" y="1"/>
                  </a:moveTo>
                  <a:cubicBezTo>
                    <a:pt x="5894" y="108"/>
                    <a:pt x="5406" y="203"/>
                    <a:pt x="4930" y="346"/>
                  </a:cubicBezTo>
                  <a:cubicBezTo>
                    <a:pt x="4072" y="560"/>
                    <a:pt x="3227" y="822"/>
                    <a:pt x="2405" y="1120"/>
                  </a:cubicBezTo>
                  <a:cubicBezTo>
                    <a:pt x="2024" y="1251"/>
                    <a:pt x="1620" y="1394"/>
                    <a:pt x="1239" y="1561"/>
                  </a:cubicBezTo>
                  <a:cubicBezTo>
                    <a:pt x="834" y="1727"/>
                    <a:pt x="417" y="1894"/>
                    <a:pt x="24" y="2096"/>
                  </a:cubicBezTo>
                  <a:cubicBezTo>
                    <a:pt x="0" y="2108"/>
                    <a:pt x="12" y="2144"/>
                    <a:pt x="60" y="2144"/>
                  </a:cubicBezTo>
                  <a:cubicBezTo>
                    <a:pt x="524" y="1965"/>
                    <a:pt x="965" y="1751"/>
                    <a:pt x="1429" y="1572"/>
                  </a:cubicBezTo>
                  <a:cubicBezTo>
                    <a:pt x="3036" y="941"/>
                    <a:pt x="4703" y="418"/>
                    <a:pt x="6394" y="48"/>
                  </a:cubicBezTo>
                  <a:cubicBezTo>
                    <a:pt x="6430" y="48"/>
                    <a:pt x="6418" y="1"/>
                    <a:pt x="638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33" name="Google Shape;2233;p38"/>
            <p:cNvSpPr/>
            <p:nvPr/>
          </p:nvSpPr>
          <p:spPr>
            <a:xfrm>
              <a:off x="810698" y="4148731"/>
              <a:ext cx="228894" cy="23165"/>
            </a:xfrm>
            <a:custGeom>
              <a:avLst/>
              <a:gdLst/>
              <a:ahLst/>
              <a:cxnLst/>
              <a:rect l="l" t="t" r="r" b="b"/>
              <a:pathLst>
                <a:path w="5059" h="512" extrusionOk="0">
                  <a:moveTo>
                    <a:pt x="4414" y="0"/>
                  </a:moveTo>
                  <a:cubicBezTo>
                    <a:pt x="3779" y="0"/>
                    <a:pt x="3139" y="29"/>
                    <a:pt x="2499" y="93"/>
                  </a:cubicBezTo>
                  <a:cubicBezTo>
                    <a:pt x="1665" y="164"/>
                    <a:pt x="832" y="271"/>
                    <a:pt x="22" y="474"/>
                  </a:cubicBezTo>
                  <a:cubicBezTo>
                    <a:pt x="1" y="474"/>
                    <a:pt x="8" y="511"/>
                    <a:pt x="27" y="511"/>
                  </a:cubicBezTo>
                  <a:cubicBezTo>
                    <a:pt x="29" y="511"/>
                    <a:pt x="31" y="511"/>
                    <a:pt x="34" y="509"/>
                  </a:cubicBezTo>
                  <a:cubicBezTo>
                    <a:pt x="867" y="355"/>
                    <a:pt x="1689" y="212"/>
                    <a:pt x="2534" y="128"/>
                  </a:cubicBezTo>
                  <a:cubicBezTo>
                    <a:pt x="3179" y="72"/>
                    <a:pt x="3831" y="53"/>
                    <a:pt x="4485" y="53"/>
                  </a:cubicBezTo>
                  <a:cubicBezTo>
                    <a:pt x="4664" y="53"/>
                    <a:pt x="4843" y="54"/>
                    <a:pt x="5023" y="57"/>
                  </a:cubicBezTo>
                  <a:cubicBezTo>
                    <a:pt x="5058" y="57"/>
                    <a:pt x="5058" y="9"/>
                    <a:pt x="5023" y="9"/>
                  </a:cubicBezTo>
                  <a:cubicBezTo>
                    <a:pt x="4821" y="3"/>
                    <a:pt x="4618" y="0"/>
                    <a:pt x="441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234" name="Google Shape;2234;p38"/>
          <p:cNvGrpSpPr/>
          <p:nvPr/>
        </p:nvGrpSpPr>
        <p:grpSpPr>
          <a:xfrm flipH="1">
            <a:off x="1264792" y="2140189"/>
            <a:ext cx="573937" cy="1207416"/>
            <a:chOff x="6492361" y="-8"/>
            <a:chExt cx="430453" cy="905562"/>
          </a:xfrm>
        </p:grpSpPr>
        <p:sp>
          <p:nvSpPr>
            <p:cNvPr id="2235" name="Google Shape;2235;p38"/>
            <p:cNvSpPr/>
            <p:nvPr/>
          </p:nvSpPr>
          <p:spPr>
            <a:xfrm>
              <a:off x="6721296" y="229063"/>
              <a:ext cx="20541" cy="19682"/>
            </a:xfrm>
            <a:custGeom>
              <a:avLst/>
              <a:gdLst/>
              <a:ahLst/>
              <a:cxnLst/>
              <a:rect l="l" t="t" r="r" b="b"/>
              <a:pathLst>
                <a:path w="454" h="435" extrusionOk="0">
                  <a:moveTo>
                    <a:pt x="227" y="0"/>
                  </a:moveTo>
                  <a:cubicBezTo>
                    <a:pt x="209" y="0"/>
                    <a:pt x="191" y="3"/>
                    <a:pt x="168" y="9"/>
                  </a:cubicBezTo>
                  <a:cubicBezTo>
                    <a:pt x="144" y="21"/>
                    <a:pt x="96" y="45"/>
                    <a:pt x="84" y="69"/>
                  </a:cubicBezTo>
                  <a:cubicBezTo>
                    <a:pt x="48" y="104"/>
                    <a:pt x="37" y="128"/>
                    <a:pt x="25" y="164"/>
                  </a:cubicBezTo>
                  <a:lnTo>
                    <a:pt x="25" y="188"/>
                  </a:lnTo>
                  <a:cubicBezTo>
                    <a:pt x="1" y="223"/>
                    <a:pt x="1" y="259"/>
                    <a:pt x="25" y="295"/>
                  </a:cubicBezTo>
                  <a:lnTo>
                    <a:pt x="60" y="378"/>
                  </a:lnTo>
                  <a:cubicBezTo>
                    <a:pt x="96" y="414"/>
                    <a:pt x="120" y="426"/>
                    <a:pt x="156" y="426"/>
                  </a:cubicBezTo>
                  <a:cubicBezTo>
                    <a:pt x="168" y="432"/>
                    <a:pt x="185" y="435"/>
                    <a:pt x="205" y="435"/>
                  </a:cubicBezTo>
                  <a:cubicBezTo>
                    <a:pt x="224" y="435"/>
                    <a:pt x="245" y="432"/>
                    <a:pt x="263" y="426"/>
                  </a:cubicBezTo>
                  <a:lnTo>
                    <a:pt x="287" y="426"/>
                  </a:lnTo>
                  <a:cubicBezTo>
                    <a:pt x="322" y="414"/>
                    <a:pt x="358" y="402"/>
                    <a:pt x="382" y="366"/>
                  </a:cubicBezTo>
                  <a:cubicBezTo>
                    <a:pt x="406" y="343"/>
                    <a:pt x="418" y="307"/>
                    <a:pt x="441" y="283"/>
                  </a:cubicBezTo>
                  <a:cubicBezTo>
                    <a:pt x="453" y="235"/>
                    <a:pt x="453" y="200"/>
                    <a:pt x="441" y="164"/>
                  </a:cubicBezTo>
                  <a:cubicBezTo>
                    <a:pt x="418" y="128"/>
                    <a:pt x="406" y="81"/>
                    <a:pt x="382" y="69"/>
                  </a:cubicBezTo>
                  <a:cubicBezTo>
                    <a:pt x="346" y="33"/>
                    <a:pt x="322" y="21"/>
                    <a:pt x="287" y="9"/>
                  </a:cubicBezTo>
                  <a:cubicBezTo>
                    <a:pt x="263" y="3"/>
                    <a:pt x="24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36" name="Google Shape;2236;p38"/>
            <p:cNvSpPr/>
            <p:nvPr/>
          </p:nvSpPr>
          <p:spPr>
            <a:xfrm>
              <a:off x="6674966" y="197121"/>
              <a:ext cx="17827" cy="18369"/>
            </a:xfrm>
            <a:custGeom>
              <a:avLst/>
              <a:gdLst/>
              <a:ahLst/>
              <a:cxnLst/>
              <a:rect l="l" t="t" r="r" b="b"/>
              <a:pathLst>
                <a:path w="394" h="406" extrusionOk="0">
                  <a:moveTo>
                    <a:pt x="215" y="1"/>
                  </a:moveTo>
                  <a:cubicBezTo>
                    <a:pt x="191" y="1"/>
                    <a:pt x="180" y="1"/>
                    <a:pt x="168" y="13"/>
                  </a:cubicBezTo>
                  <a:cubicBezTo>
                    <a:pt x="156" y="13"/>
                    <a:pt x="132" y="25"/>
                    <a:pt x="120" y="48"/>
                  </a:cubicBezTo>
                  <a:lnTo>
                    <a:pt x="96" y="72"/>
                  </a:lnTo>
                  <a:lnTo>
                    <a:pt x="60" y="108"/>
                  </a:lnTo>
                  <a:cubicBezTo>
                    <a:pt x="13" y="144"/>
                    <a:pt x="1" y="227"/>
                    <a:pt x="13" y="287"/>
                  </a:cubicBezTo>
                  <a:cubicBezTo>
                    <a:pt x="37" y="310"/>
                    <a:pt x="49" y="346"/>
                    <a:pt x="60" y="358"/>
                  </a:cubicBezTo>
                  <a:cubicBezTo>
                    <a:pt x="72" y="370"/>
                    <a:pt x="96" y="394"/>
                    <a:pt x="120" y="394"/>
                  </a:cubicBezTo>
                  <a:cubicBezTo>
                    <a:pt x="132" y="406"/>
                    <a:pt x="168" y="406"/>
                    <a:pt x="191" y="406"/>
                  </a:cubicBezTo>
                  <a:cubicBezTo>
                    <a:pt x="227" y="406"/>
                    <a:pt x="251" y="394"/>
                    <a:pt x="287" y="370"/>
                  </a:cubicBezTo>
                  <a:cubicBezTo>
                    <a:pt x="310" y="358"/>
                    <a:pt x="334" y="346"/>
                    <a:pt x="346" y="310"/>
                  </a:cubicBezTo>
                  <a:cubicBezTo>
                    <a:pt x="358" y="287"/>
                    <a:pt x="370" y="251"/>
                    <a:pt x="370" y="227"/>
                  </a:cubicBezTo>
                  <a:lnTo>
                    <a:pt x="370" y="191"/>
                  </a:lnTo>
                  <a:lnTo>
                    <a:pt x="370" y="167"/>
                  </a:lnTo>
                  <a:cubicBezTo>
                    <a:pt x="394" y="132"/>
                    <a:pt x="394" y="120"/>
                    <a:pt x="394" y="108"/>
                  </a:cubicBezTo>
                  <a:cubicBezTo>
                    <a:pt x="394" y="96"/>
                    <a:pt x="370" y="72"/>
                    <a:pt x="370" y="72"/>
                  </a:cubicBezTo>
                  <a:lnTo>
                    <a:pt x="346" y="48"/>
                  </a:lnTo>
                  <a:cubicBezTo>
                    <a:pt x="334" y="25"/>
                    <a:pt x="310" y="13"/>
                    <a:pt x="299" y="13"/>
                  </a:cubicBezTo>
                  <a:cubicBezTo>
                    <a:pt x="287" y="13"/>
                    <a:pt x="275"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37" name="Google Shape;2237;p38"/>
            <p:cNvSpPr/>
            <p:nvPr/>
          </p:nvSpPr>
          <p:spPr>
            <a:xfrm>
              <a:off x="6771970" y="124413"/>
              <a:ext cx="9728" cy="7058"/>
            </a:xfrm>
            <a:custGeom>
              <a:avLst/>
              <a:gdLst/>
              <a:ahLst/>
              <a:cxnLst/>
              <a:rect l="l" t="t" r="r" b="b"/>
              <a:pathLst>
                <a:path w="215" h="156" extrusionOk="0">
                  <a:moveTo>
                    <a:pt x="107" y="0"/>
                  </a:moveTo>
                  <a:cubicBezTo>
                    <a:pt x="0" y="0"/>
                    <a:pt x="0" y="155"/>
                    <a:pt x="107" y="155"/>
                  </a:cubicBezTo>
                  <a:cubicBezTo>
                    <a:pt x="214" y="155"/>
                    <a:pt x="214" y="0"/>
                    <a:pt x="10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38" name="Google Shape;2238;p38"/>
            <p:cNvSpPr/>
            <p:nvPr/>
          </p:nvSpPr>
          <p:spPr>
            <a:xfrm>
              <a:off x="6905530" y="203591"/>
              <a:ext cx="17284" cy="17827"/>
            </a:xfrm>
            <a:custGeom>
              <a:avLst/>
              <a:gdLst/>
              <a:ahLst/>
              <a:cxnLst/>
              <a:rect l="l" t="t" r="r" b="b"/>
              <a:pathLst>
                <a:path w="382" h="394" extrusionOk="0">
                  <a:moveTo>
                    <a:pt x="191" y="1"/>
                  </a:moveTo>
                  <a:cubicBezTo>
                    <a:pt x="156" y="1"/>
                    <a:pt x="144" y="1"/>
                    <a:pt x="120" y="24"/>
                  </a:cubicBezTo>
                  <a:cubicBezTo>
                    <a:pt x="84" y="36"/>
                    <a:pt x="72" y="36"/>
                    <a:pt x="60" y="60"/>
                  </a:cubicBezTo>
                  <a:cubicBezTo>
                    <a:pt x="37" y="84"/>
                    <a:pt x="25" y="108"/>
                    <a:pt x="13" y="120"/>
                  </a:cubicBezTo>
                  <a:cubicBezTo>
                    <a:pt x="1" y="155"/>
                    <a:pt x="1" y="167"/>
                    <a:pt x="1" y="203"/>
                  </a:cubicBezTo>
                  <a:lnTo>
                    <a:pt x="1" y="239"/>
                  </a:lnTo>
                  <a:lnTo>
                    <a:pt x="37" y="334"/>
                  </a:lnTo>
                  <a:cubicBezTo>
                    <a:pt x="60" y="346"/>
                    <a:pt x="72" y="346"/>
                    <a:pt x="84" y="358"/>
                  </a:cubicBezTo>
                  <a:cubicBezTo>
                    <a:pt x="120" y="382"/>
                    <a:pt x="144" y="394"/>
                    <a:pt x="191" y="394"/>
                  </a:cubicBezTo>
                  <a:cubicBezTo>
                    <a:pt x="215" y="394"/>
                    <a:pt x="239" y="394"/>
                    <a:pt x="263" y="382"/>
                  </a:cubicBezTo>
                  <a:cubicBezTo>
                    <a:pt x="298" y="358"/>
                    <a:pt x="310" y="358"/>
                    <a:pt x="322" y="334"/>
                  </a:cubicBezTo>
                  <a:cubicBezTo>
                    <a:pt x="334" y="322"/>
                    <a:pt x="358" y="286"/>
                    <a:pt x="370" y="275"/>
                  </a:cubicBezTo>
                  <a:cubicBezTo>
                    <a:pt x="382" y="239"/>
                    <a:pt x="382" y="227"/>
                    <a:pt x="382" y="203"/>
                  </a:cubicBezTo>
                  <a:lnTo>
                    <a:pt x="382" y="155"/>
                  </a:lnTo>
                  <a:lnTo>
                    <a:pt x="334" y="60"/>
                  </a:lnTo>
                  <a:cubicBezTo>
                    <a:pt x="322" y="48"/>
                    <a:pt x="310" y="48"/>
                    <a:pt x="298" y="36"/>
                  </a:cubicBezTo>
                  <a:cubicBezTo>
                    <a:pt x="263" y="24"/>
                    <a:pt x="239"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39" name="Google Shape;2239;p38"/>
            <p:cNvSpPr/>
            <p:nvPr/>
          </p:nvSpPr>
          <p:spPr>
            <a:xfrm>
              <a:off x="6817757" y="889356"/>
              <a:ext cx="15655" cy="16198"/>
            </a:xfrm>
            <a:custGeom>
              <a:avLst/>
              <a:gdLst/>
              <a:ahLst/>
              <a:cxnLst/>
              <a:rect l="l" t="t" r="r" b="b"/>
              <a:pathLst>
                <a:path w="346" h="358" extrusionOk="0">
                  <a:moveTo>
                    <a:pt x="179" y="0"/>
                  </a:moveTo>
                  <a:cubicBezTo>
                    <a:pt x="155" y="0"/>
                    <a:pt x="131" y="0"/>
                    <a:pt x="107" y="12"/>
                  </a:cubicBezTo>
                  <a:cubicBezTo>
                    <a:pt x="95" y="12"/>
                    <a:pt x="60" y="36"/>
                    <a:pt x="48" y="48"/>
                  </a:cubicBezTo>
                  <a:cubicBezTo>
                    <a:pt x="36" y="60"/>
                    <a:pt x="12" y="72"/>
                    <a:pt x="12" y="107"/>
                  </a:cubicBezTo>
                  <a:cubicBezTo>
                    <a:pt x="0" y="119"/>
                    <a:pt x="0" y="143"/>
                    <a:pt x="0" y="179"/>
                  </a:cubicBezTo>
                  <a:lnTo>
                    <a:pt x="0" y="227"/>
                  </a:lnTo>
                  <a:cubicBezTo>
                    <a:pt x="12" y="250"/>
                    <a:pt x="36" y="286"/>
                    <a:pt x="48" y="298"/>
                  </a:cubicBezTo>
                  <a:cubicBezTo>
                    <a:pt x="60" y="310"/>
                    <a:pt x="72" y="310"/>
                    <a:pt x="72" y="334"/>
                  </a:cubicBezTo>
                  <a:cubicBezTo>
                    <a:pt x="107" y="346"/>
                    <a:pt x="131" y="357"/>
                    <a:pt x="167" y="357"/>
                  </a:cubicBezTo>
                  <a:cubicBezTo>
                    <a:pt x="191" y="357"/>
                    <a:pt x="214" y="357"/>
                    <a:pt x="238" y="346"/>
                  </a:cubicBezTo>
                  <a:cubicBezTo>
                    <a:pt x="250" y="346"/>
                    <a:pt x="286" y="334"/>
                    <a:pt x="298" y="310"/>
                  </a:cubicBezTo>
                  <a:cubicBezTo>
                    <a:pt x="310" y="298"/>
                    <a:pt x="333" y="286"/>
                    <a:pt x="333" y="250"/>
                  </a:cubicBezTo>
                  <a:cubicBezTo>
                    <a:pt x="345" y="238"/>
                    <a:pt x="345" y="215"/>
                    <a:pt x="345" y="179"/>
                  </a:cubicBezTo>
                  <a:lnTo>
                    <a:pt x="345" y="131"/>
                  </a:lnTo>
                  <a:cubicBezTo>
                    <a:pt x="333" y="107"/>
                    <a:pt x="310" y="72"/>
                    <a:pt x="298" y="60"/>
                  </a:cubicBezTo>
                  <a:cubicBezTo>
                    <a:pt x="286" y="48"/>
                    <a:pt x="274" y="48"/>
                    <a:pt x="274" y="36"/>
                  </a:cubicBezTo>
                  <a:cubicBezTo>
                    <a:pt x="238" y="12"/>
                    <a:pt x="214"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40" name="Google Shape;2240;p38"/>
            <p:cNvSpPr/>
            <p:nvPr/>
          </p:nvSpPr>
          <p:spPr>
            <a:xfrm>
              <a:off x="6897477" y="822531"/>
              <a:ext cx="19953" cy="15700"/>
            </a:xfrm>
            <a:custGeom>
              <a:avLst/>
              <a:gdLst/>
              <a:ahLst/>
              <a:cxnLst/>
              <a:rect l="l" t="t" r="r" b="b"/>
              <a:pathLst>
                <a:path w="441" h="347" extrusionOk="0">
                  <a:moveTo>
                    <a:pt x="215" y="1"/>
                  </a:moveTo>
                  <a:cubicBezTo>
                    <a:pt x="0" y="1"/>
                    <a:pt x="0" y="346"/>
                    <a:pt x="215" y="346"/>
                  </a:cubicBezTo>
                  <a:cubicBezTo>
                    <a:pt x="441" y="346"/>
                    <a:pt x="441" y="1"/>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41" name="Google Shape;2241;p38"/>
            <p:cNvSpPr/>
            <p:nvPr/>
          </p:nvSpPr>
          <p:spPr>
            <a:xfrm>
              <a:off x="6808572" y="581741"/>
              <a:ext cx="19455" cy="19998"/>
            </a:xfrm>
            <a:custGeom>
              <a:avLst/>
              <a:gdLst/>
              <a:ahLst/>
              <a:cxnLst/>
              <a:rect l="l" t="t" r="r" b="b"/>
              <a:pathLst>
                <a:path w="430" h="442" extrusionOk="0">
                  <a:moveTo>
                    <a:pt x="144" y="1"/>
                  </a:moveTo>
                  <a:cubicBezTo>
                    <a:pt x="132" y="1"/>
                    <a:pt x="120" y="13"/>
                    <a:pt x="96" y="13"/>
                  </a:cubicBezTo>
                  <a:cubicBezTo>
                    <a:pt x="72" y="25"/>
                    <a:pt x="60" y="48"/>
                    <a:pt x="36" y="72"/>
                  </a:cubicBezTo>
                  <a:cubicBezTo>
                    <a:pt x="24" y="84"/>
                    <a:pt x="13" y="120"/>
                    <a:pt x="13" y="144"/>
                  </a:cubicBezTo>
                  <a:lnTo>
                    <a:pt x="13" y="179"/>
                  </a:lnTo>
                  <a:cubicBezTo>
                    <a:pt x="1" y="227"/>
                    <a:pt x="1" y="251"/>
                    <a:pt x="13" y="298"/>
                  </a:cubicBezTo>
                  <a:cubicBezTo>
                    <a:pt x="24" y="322"/>
                    <a:pt x="36" y="358"/>
                    <a:pt x="72" y="382"/>
                  </a:cubicBezTo>
                  <a:cubicBezTo>
                    <a:pt x="84" y="406"/>
                    <a:pt x="96" y="406"/>
                    <a:pt x="120" y="418"/>
                  </a:cubicBezTo>
                  <a:cubicBezTo>
                    <a:pt x="144" y="429"/>
                    <a:pt x="191" y="441"/>
                    <a:pt x="215" y="441"/>
                  </a:cubicBezTo>
                  <a:cubicBezTo>
                    <a:pt x="251" y="441"/>
                    <a:pt x="275" y="441"/>
                    <a:pt x="298" y="429"/>
                  </a:cubicBezTo>
                  <a:cubicBezTo>
                    <a:pt x="322" y="418"/>
                    <a:pt x="334" y="406"/>
                    <a:pt x="370" y="382"/>
                  </a:cubicBezTo>
                  <a:cubicBezTo>
                    <a:pt x="394" y="358"/>
                    <a:pt x="417" y="322"/>
                    <a:pt x="429" y="298"/>
                  </a:cubicBezTo>
                  <a:cubicBezTo>
                    <a:pt x="417" y="251"/>
                    <a:pt x="417" y="203"/>
                    <a:pt x="394" y="179"/>
                  </a:cubicBezTo>
                  <a:lnTo>
                    <a:pt x="394" y="144"/>
                  </a:lnTo>
                  <a:cubicBezTo>
                    <a:pt x="394" y="132"/>
                    <a:pt x="382" y="120"/>
                    <a:pt x="382" y="108"/>
                  </a:cubicBezTo>
                  <a:cubicBezTo>
                    <a:pt x="370" y="72"/>
                    <a:pt x="358" y="60"/>
                    <a:pt x="322" y="48"/>
                  </a:cubicBezTo>
                  <a:cubicBezTo>
                    <a:pt x="310" y="25"/>
                    <a:pt x="298" y="25"/>
                    <a:pt x="275" y="13"/>
                  </a:cubicBezTo>
                  <a:cubicBezTo>
                    <a:pt x="251" y="1"/>
                    <a:pt x="239" y="1"/>
                    <a:pt x="20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42" name="Google Shape;2242;p38"/>
            <p:cNvSpPr/>
            <p:nvPr/>
          </p:nvSpPr>
          <p:spPr>
            <a:xfrm>
              <a:off x="6706230" y="598436"/>
              <a:ext cx="16741" cy="13528"/>
            </a:xfrm>
            <a:custGeom>
              <a:avLst/>
              <a:gdLst/>
              <a:ahLst/>
              <a:cxnLst/>
              <a:rect l="l" t="t" r="r" b="b"/>
              <a:pathLst>
                <a:path w="370" h="299" extrusionOk="0">
                  <a:moveTo>
                    <a:pt x="191" y="1"/>
                  </a:moveTo>
                  <a:cubicBezTo>
                    <a:pt x="0" y="1"/>
                    <a:pt x="0" y="299"/>
                    <a:pt x="191" y="299"/>
                  </a:cubicBezTo>
                  <a:cubicBezTo>
                    <a:pt x="370" y="299"/>
                    <a:pt x="370"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43" name="Google Shape;2243;p38"/>
            <p:cNvSpPr/>
            <p:nvPr/>
          </p:nvSpPr>
          <p:spPr>
            <a:xfrm>
              <a:off x="6546247" y="25962"/>
              <a:ext cx="22668" cy="21582"/>
            </a:xfrm>
            <a:custGeom>
              <a:avLst/>
              <a:gdLst/>
              <a:ahLst/>
              <a:cxnLst/>
              <a:rect l="l" t="t" r="r" b="b"/>
              <a:pathLst>
                <a:path w="501" h="477" extrusionOk="0">
                  <a:moveTo>
                    <a:pt x="246" y="0"/>
                  </a:moveTo>
                  <a:cubicBezTo>
                    <a:pt x="192" y="0"/>
                    <a:pt x="138" y="18"/>
                    <a:pt x="96" y="57"/>
                  </a:cubicBezTo>
                  <a:cubicBezTo>
                    <a:pt x="0" y="152"/>
                    <a:pt x="0" y="307"/>
                    <a:pt x="84" y="391"/>
                  </a:cubicBezTo>
                  <a:lnTo>
                    <a:pt x="96" y="402"/>
                  </a:lnTo>
                  <a:cubicBezTo>
                    <a:pt x="143" y="454"/>
                    <a:pt x="203" y="476"/>
                    <a:pt x="262" y="476"/>
                  </a:cubicBezTo>
                  <a:cubicBezTo>
                    <a:pt x="383" y="476"/>
                    <a:pt x="500" y="383"/>
                    <a:pt x="500" y="248"/>
                  </a:cubicBezTo>
                  <a:cubicBezTo>
                    <a:pt x="500" y="98"/>
                    <a:pt x="372" y="0"/>
                    <a:pt x="24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44" name="Google Shape;2244;p38"/>
            <p:cNvSpPr/>
            <p:nvPr/>
          </p:nvSpPr>
          <p:spPr>
            <a:xfrm>
              <a:off x="6492361" y="-8"/>
              <a:ext cx="17827" cy="16741"/>
            </a:xfrm>
            <a:custGeom>
              <a:avLst/>
              <a:gdLst/>
              <a:ahLst/>
              <a:cxnLst/>
              <a:rect l="l" t="t" r="r" b="b"/>
              <a:pathLst>
                <a:path w="394" h="370" extrusionOk="0">
                  <a:moveTo>
                    <a:pt x="144" y="0"/>
                  </a:moveTo>
                  <a:cubicBezTo>
                    <a:pt x="120" y="0"/>
                    <a:pt x="108" y="12"/>
                    <a:pt x="96" y="12"/>
                  </a:cubicBezTo>
                  <a:cubicBezTo>
                    <a:pt x="84" y="24"/>
                    <a:pt x="60" y="24"/>
                    <a:pt x="48" y="48"/>
                  </a:cubicBezTo>
                  <a:cubicBezTo>
                    <a:pt x="36" y="60"/>
                    <a:pt x="36" y="72"/>
                    <a:pt x="25" y="83"/>
                  </a:cubicBezTo>
                  <a:cubicBezTo>
                    <a:pt x="25" y="107"/>
                    <a:pt x="1" y="119"/>
                    <a:pt x="1" y="131"/>
                  </a:cubicBezTo>
                  <a:lnTo>
                    <a:pt x="1" y="179"/>
                  </a:lnTo>
                  <a:cubicBezTo>
                    <a:pt x="1" y="203"/>
                    <a:pt x="1" y="226"/>
                    <a:pt x="25" y="250"/>
                  </a:cubicBezTo>
                  <a:cubicBezTo>
                    <a:pt x="25" y="262"/>
                    <a:pt x="36" y="286"/>
                    <a:pt x="48" y="298"/>
                  </a:cubicBezTo>
                  <a:cubicBezTo>
                    <a:pt x="60" y="310"/>
                    <a:pt x="60" y="322"/>
                    <a:pt x="84" y="322"/>
                  </a:cubicBezTo>
                  <a:cubicBezTo>
                    <a:pt x="96" y="345"/>
                    <a:pt x="108" y="345"/>
                    <a:pt x="120" y="357"/>
                  </a:cubicBezTo>
                  <a:cubicBezTo>
                    <a:pt x="144" y="369"/>
                    <a:pt x="155" y="369"/>
                    <a:pt x="167" y="369"/>
                  </a:cubicBezTo>
                  <a:lnTo>
                    <a:pt x="215" y="369"/>
                  </a:lnTo>
                  <a:cubicBezTo>
                    <a:pt x="227" y="369"/>
                    <a:pt x="239" y="369"/>
                    <a:pt x="263" y="357"/>
                  </a:cubicBezTo>
                  <a:cubicBezTo>
                    <a:pt x="275" y="357"/>
                    <a:pt x="286" y="345"/>
                    <a:pt x="298" y="322"/>
                  </a:cubicBezTo>
                  <a:lnTo>
                    <a:pt x="346" y="286"/>
                  </a:lnTo>
                  <a:cubicBezTo>
                    <a:pt x="358" y="262"/>
                    <a:pt x="358" y="250"/>
                    <a:pt x="382" y="238"/>
                  </a:cubicBezTo>
                  <a:cubicBezTo>
                    <a:pt x="394" y="203"/>
                    <a:pt x="394" y="191"/>
                    <a:pt x="394" y="167"/>
                  </a:cubicBezTo>
                  <a:cubicBezTo>
                    <a:pt x="394" y="143"/>
                    <a:pt x="394" y="131"/>
                    <a:pt x="382" y="107"/>
                  </a:cubicBezTo>
                  <a:cubicBezTo>
                    <a:pt x="382" y="83"/>
                    <a:pt x="358" y="72"/>
                    <a:pt x="346" y="60"/>
                  </a:cubicBezTo>
                  <a:cubicBezTo>
                    <a:pt x="334" y="48"/>
                    <a:pt x="298" y="24"/>
                    <a:pt x="286" y="12"/>
                  </a:cubicBezTo>
                  <a:cubicBezTo>
                    <a:pt x="275" y="12"/>
                    <a:pt x="263" y="12"/>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245" name="Google Shape;2245;p38"/>
          <p:cNvGrpSpPr/>
          <p:nvPr/>
        </p:nvGrpSpPr>
        <p:grpSpPr>
          <a:xfrm flipH="1">
            <a:off x="10362361" y="776732"/>
            <a:ext cx="803777" cy="660083"/>
            <a:chOff x="668641" y="1116349"/>
            <a:chExt cx="602833" cy="495062"/>
          </a:xfrm>
        </p:grpSpPr>
        <p:sp>
          <p:nvSpPr>
            <p:cNvPr id="2246" name="Google Shape;2246;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47" name="Google Shape;2247;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48" name="Google Shape;2248;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49" name="Google Shape;2249;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50" name="Google Shape;2250;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51" name="Google Shape;2251;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52" name="Google Shape;2252;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53" name="Google Shape;2253;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54" name="Google Shape;2254;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55" name="Google Shape;2255;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56" name="Google Shape;2256;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257" name="Google Shape;2257;p38"/>
          <p:cNvGrpSpPr/>
          <p:nvPr/>
        </p:nvGrpSpPr>
        <p:grpSpPr>
          <a:xfrm>
            <a:off x="10509452" y="2542415"/>
            <a:ext cx="1182961" cy="3014587"/>
            <a:chOff x="7882088" y="1906811"/>
            <a:chExt cx="887221" cy="2260940"/>
          </a:xfrm>
        </p:grpSpPr>
        <p:sp>
          <p:nvSpPr>
            <p:cNvPr id="2258" name="Google Shape;2258;p38"/>
            <p:cNvSpPr/>
            <p:nvPr/>
          </p:nvSpPr>
          <p:spPr>
            <a:xfrm flipH="1">
              <a:off x="7987865" y="3010886"/>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2259" name="Google Shape;2259;p38"/>
            <p:cNvGrpSpPr/>
            <p:nvPr/>
          </p:nvGrpSpPr>
          <p:grpSpPr>
            <a:xfrm rot="-5107444" flipH="1">
              <a:off x="7221064" y="2686293"/>
              <a:ext cx="2209268" cy="701977"/>
              <a:chOff x="676459" y="2747475"/>
              <a:chExt cx="2209227" cy="701963"/>
            </a:xfrm>
          </p:grpSpPr>
          <p:sp>
            <p:nvSpPr>
              <p:cNvPr id="2260" name="Google Shape;2260;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61" name="Google Shape;2261;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62" name="Google Shape;2262;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63" name="Google Shape;2263;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64" name="Google Shape;2264;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65" name="Google Shape;2265;p38"/>
              <p:cNvSpPr/>
              <p:nvPr/>
            </p:nvSpPr>
            <p:spPr>
              <a:xfrm>
                <a:off x="1474249" y="34235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66" name="Google Shape;2266;p38"/>
              <p:cNvSpPr/>
              <p:nvPr/>
            </p:nvSpPr>
            <p:spPr>
              <a:xfrm>
                <a:off x="1488275" y="33707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67" name="Google Shape;2267;p38"/>
              <p:cNvSpPr/>
              <p:nvPr/>
            </p:nvSpPr>
            <p:spPr>
              <a:xfrm>
                <a:off x="1400999" y="33976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68" name="Google Shape;2268;p38"/>
              <p:cNvSpPr/>
              <p:nvPr/>
            </p:nvSpPr>
            <p:spPr>
              <a:xfrm>
                <a:off x="1372450" y="33098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69" name="Google Shape;2269;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70" name="Google Shape;2270;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71" name="Google Shape;2271;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72" name="Google Shape;2272;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73" name="Google Shape;2273;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74" name="Google Shape;2274;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75" name="Google Shape;2275;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76" name="Google Shape;2276;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77" name="Google Shape;2277;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78" name="Google Shape;2278;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79" name="Google Shape;2279;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80" name="Google Shape;2280;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81" name="Google Shape;2281;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2282" name="Google Shape;2282;p38"/>
          <p:cNvGrpSpPr/>
          <p:nvPr/>
        </p:nvGrpSpPr>
        <p:grpSpPr>
          <a:xfrm>
            <a:off x="346123" y="3469109"/>
            <a:ext cx="1739620" cy="2991504"/>
            <a:chOff x="538042" y="2418907"/>
            <a:chExt cx="1304715" cy="2243628"/>
          </a:xfrm>
        </p:grpSpPr>
        <p:sp>
          <p:nvSpPr>
            <p:cNvPr id="2283" name="Google Shape;2283;p38"/>
            <p:cNvSpPr/>
            <p:nvPr/>
          </p:nvSpPr>
          <p:spPr>
            <a:xfrm>
              <a:off x="538042" y="3027074"/>
              <a:ext cx="516155" cy="301286"/>
            </a:xfrm>
            <a:custGeom>
              <a:avLst/>
              <a:gdLst/>
              <a:ahLst/>
              <a:cxnLst/>
              <a:rect l="l" t="t" r="r" b="b"/>
              <a:pathLst>
                <a:path w="11408" h="6659" extrusionOk="0">
                  <a:moveTo>
                    <a:pt x="8645" y="0"/>
                  </a:moveTo>
                  <a:lnTo>
                    <a:pt x="7764" y="1989"/>
                  </a:lnTo>
                  <a:lnTo>
                    <a:pt x="8228" y="60"/>
                  </a:lnTo>
                  <a:lnTo>
                    <a:pt x="8228" y="60"/>
                  </a:lnTo>
                  <a:lnTo>
                    <a:pt x="7728" y="131"/>
                  </a:lnTo>
                  <a:cubicBezTo>
                    <a:pt x="7728" y="131"/>
                    <a:pt x="6311" y="2763"/>
                    <a:pt x="6395" y="3965"/>
                  </a:cubicBezTo>
                  <a:cubicBezTo>
                    <a:pt x="6395" y="3965"/>
                    <a:pt x="5644" y="2310"/>
                    <a:pt x="4906" y="1882"/>
                  </a:cubicBezTo>
                  <a:cubicBezTo>
                    <a:pt x="4722" y="1774"/>
                    <a:pt x="4367" y="1728"/>
                    <a:pt x="3927" y="1728"/>
                  </a:cubicBezTo>
                  <a:cubicBezTo>
                    <a:pt x="2608" y="1728"/>
                    <a:pt x="528" y="2149"/>
                    <a:pt x="1" y="2632"/>
                  </a:cubicBezTo>
                  <a:cubicBezTo>
                    <a:pt x="1" y="2632"/>
                    <a:pt x="4871" y="4489"/>
                    <a:pt x="6061" y="6335"/>
                  </a:cubicBezTo>
                  <a:cubicBezTo>
                    <a:pt x="6204" y="6559"/>
                    <a:pt x="6338" y="6658"/>
                    <a:pt x="6470" y="6658"/>
                  </a:cubicBezTo>
                  <a:cubicBezTo>
                    <a:pt x="7421" y="6658"/>
                    <a:pt x="8237" y="1420"/>
                    <a:pt x="11407" y="60"/>
                  </a:cubicBezTo>
                  <a:lnTo>
                    <a:pt x="11407" y="60"/>
                  </a:lnTo>
                  <a:cubicBezTo>
                    <a:pt x="11407" y="60"/>
                    <a:pt x="9419" y="370"/>
                    <a:pt x="8835" y="1286"/>
                  </a:cubicBezTo>
                  <a:cubicBezTo>
                    <a:pt x="8738" y="1443"/>
                    <a:pt x="8692" y="1508"/>
                    <a:pt x="8682" y="1508"/>
                  </a:cubicBezTo>
                  <a:cubicBezTo>
                    <a:pt x="8634" y="1508"/>
                    <a:pt x="9407" y="36"/>
                    <a:pt x="9407" y="36"/>
                  </a:cubicBezTo>
                  <a:lnTo>
                    <a:pt x="8645"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2284" name="Google Shape;2284;p38"/>
            <p:cNvGrpSpPr/>
            <p:nvPr/>
          </p:nvGrpSpPr>
          <p:grpSpPr>
            <a:xfrm rot="5215655">
              <a:off x="329625" y="3190948"/>
              <a:ext cx="2209309" cy="699546"/>
              <a:chOff x="676459" y="2747475"/>
              <a:chExt cx="2209227" cy="699520"/>
            </a:xfrm>
          </p:grpSpPr>
          <p:sp>
            <p:nvSpPr>
              <p:cNvPr id="2285" name="Google Shape;2285;p38"/>
              <p:cNvSpPr/>
              <p:nvPr/>
            </p:nvSpPr>
            <p:spPr>
              <a:xfrm>
                <a:off x="2189649" y="3418672"/>
                <a:ext cx="28595" cy="28323"/>
              </a:xfrm>
              <a:custGeom>
                <a:avLst/>
                <a:gdLst/>
                <a:ahLst/>
                <a:cxnLst/>
                <a:rect l="l" t="t" r="r" b="b"/>
                <a:pathLst>
                  <a:path w="632" h="626" extrusionOk="0">
                    <a:moveTo>
                      <a:pt x="298" y="0"/>
                    </a:moveTo>
                    <a:cubicBezTo>
                      <a:pt x="250" y="0"/>
                      <a:pt x="215" y="0"/>
                      <a:pt x="179" y="36"/>
                    </a:cubicBezTo>
                    <a:cubicBezTo>
                      <a:pt x="143" y="36"/>
                      <a:pt x="131" y="48"/>
                      <a:pt x="119" y="72"/>
                    </a:cubicBezTo>
                    <a:cubicBezTo>
                      <a:pt x="84" y="96"/>
                      <a:pt x="60" y="119"/>
                      <a:pt x="36" y="167"/>
                    </a:cubicBezTo>
                    <a:cubicBezTo>
                      <a:pt x="24" y="191"/>
                      <a:pt x="24" y="215"/>
                      <a:pt x="12" y="239"/>
                    </a:cubicBezTo>
                    <a:cubicBezTo>
                      <a:pt x="12" y="274"/>
                      <a:pt x="12" y="298"/>
                      <a:pt x="0" y="310"/>
                    </a:cubicBezTo>
                    <a:cubicBezTo>
                      <a:pt x="0" y="358"/>
                      <a:pt x="0" y="393"/>
                      <a:pt x="12" y="417"/>
                    </a:cubicBezTo>
                    <a:cubicBezTo>
                      <a:pt x="12" y="429"/>
                      <a:pt x="24" y="465"/>
                      <a:pt x="36" y="477"/>
                    </a:cubicBezTo>
                    <a:cubicBezTo>
                      <a:pt x="60" y="489"/>
                      <a:pt x="72" y="524"/>
                      <a:pt x="84" y="536"/>
                    </a:cubicBezTo>
                    <a:cubicBezTo>
                      <a:pt x="131" y="584"/>
                      <a:pt x="179" y="596"/>
                      <a:pt x="215" y="608"/>
                    </a:cubicBezTo>
                    <a:cubicBezTo>
                      <a:pt x="238" y="620"/>
                      <a:pt x="268" y="625"/>
                      <a:pt x="298" y="625"/>
                    </a:cubicBezTo>
                    <a:cubicBezTo>
                      <a:pt x="328" y="625"/>
                      <a:pt x="358" y="620"/>
                      <a:pt x="381" y="608"/>
                    </a:cubicBezTo>
                    <a:cubicBezTo>
                      <a:pt x="417" y="608"/>
                      <a:pt x="441" y="596"/>
                      <a:pt x="477" y="584"/>
                    </a:cubicBezTo>
                    <a:cubicBezTo>
                      <a:pt x="500" y="572"/>
                      <a:pt x="536" y="536"/>
                      <a:pt x="548" y="512"/>
                    </a:cubicBezTo>
                    <a:cubicBezTo>
                      <a:pt x="572" y="477"/>
                      <a:pt x="596" y="453"/>
                      <a:pt x="596" y="405"/>
                    </a:cubicBezTo>
                    <a:cubicBezTo>
                      <a:pt x="631" y="346"/>
                      <a:pt x="631" y="286"/>
                      <a:pt x="619" y="239"/>
                    </a:cubicBezTo>
                    <a:lnTo>
                      <a:pt x="619" y="227"/>
                    </a:lnTo>
                    <a:cubicBezTo>
                      <a:pt x="619" y="215"/>
                      <a:pt x="608" y="191"/>
                      <a:pt x="608" y="179"/>
                    </a:cubicBezTo>
                    <a:cubicBezTo>
                      <a:pt x="608" y="155"/>
                      <a:pt x="596" y="131"/>
                      <a:pt x="560" y="108"/>
                    </a:cubicBezTo>
                    <a:cubicBezTo>
                      <a:pt x="560" y="96"/>
                      <a:pt x="548" y="72"/>
                      <a:pt x="536" y="72"/>
                    </a:cubicBezTo>
                    <a:cubicBezTo>
                      <a:pt x="512" y="60"/>
                      <a:pt x="488" y="48"/>
                      <a:pt x="477" y="36"/>
                    </a:cubicBezTo>
                    <a:cubicBezTo>
                      <a:pt x="441" y="12"/>
                      <a:pt x="393" y="0"/>
                      <a:pt x="35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86" name="Google Shape;2286;p38"/>
              <p:cNvSpPr/>
              <p:nvPr/>
            </p:nvSpPr>
            <p:spPr>
              <a:xfrm>
                <a:off x="2144405" y="3404646"/>
                <a:ext cx="24794" cy="19455"/>
              </a:xfrm>
              <a:custGeom>
                <a:avLst/>
                <a:gdLst/>
                <a:ahLst/>
                <a:cxnLst/>
                <a:rect l="l" t="t" r="r" b="b"/>
                <a:pathLst>
                  <a:path w="548" h="430" extrusionOk="0">
                    <a:moveTo>
                      <a:pt x="286" y="1"/>
                    </a:moveTo>
                    <a:cubicBezTo>
                      <a:pt x="0" y="1"/>
                      <a:pt x="0" y="429"/>
                      <a:pt x="286" y="429"/>
                    </a:cubicBezTo>
                    <a:cubicBezTo>
                      <a:pt x="548" y="429"/>
                      <a:pt x="548" y="1"/>
                      <a:pt x="28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87" name="Google Shape;2287;p38"/>
              <p:cNvSpPr/>
              <p:nvPr/>
            </p:nvSpPr>
            <p:spPr>
              <a:xfrm>
                <a:off x="2178881" y="3370713"/>
                <a:ext cx="21582" cy="17284"/>
              </a:xfrm>
              <a:custGeom>
                <a:avLst/>
                <a:gdLst/>
                <a:ahLst/>
                <a:cxnLst/>
                <a:rect l="l" t="t" r="r" b="b"/>
                <a:pathLst>
                  <a:path w="477" h="382" extrusionOk="0">
                    <a:moveTo>
                      <a:pt x="238" y="1"/>
                    </a:moveTo>
                    <a:cubicBezTo>
                      <a:pt x="0" y="1"/>
                      <a:pt x="0" y="382"/>
                      <a:pt x="238" y="382"/>
                    </a:cubicBezTo>
                    <a:cubicBezTo>
                      <a:pt x="476" y="382"/>
                      <a:pt x="476" y="1"/>
                      <a:pt x="23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88" name="Google Shape;2288;p38"/>
              <p:cNvSpPr/>
              <p:nvPr/>
            </p:nvSpPr>
            <p:spPr>
              <a:xfrm>
                <a:off x="2134135" y="3342164"/>
                <a:ext cx="21627" cy="16741"/>
              </a:xfrm>
              <a:custGeom>
                <a:avLst/>
                <a:gdLst/>
                <a:ahLst/>
                <a:cxnLst/>
                <a:rect l="l" t="t" r="r" b="b"/>
                <a:pathLst>
                  <a:path w="478" h="370" extrusionOk="0">
                    <a:moveTo>
                      <a:pt x="239" y="1"/>
                    </a:moveTo>
                    <a:cubicBezTo>
                      <a:pt x="1" y="1"/>
                      <a:pt x="1" y="370"/>
                      <a:pt x="239" y="370"/>
                    </a:cubicBezTo>
                    <a:cubicBezTo>
                      <a:pt x="477" y="370"/>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89" name="Google Shape;2289;p38"/>
              <p:cNvSpPr/>
              <p:nvPr/>
            </p:nvSpPr>
            <p:spPr>
              <a:xfrm>
                <a:off x="2204173" y="3334653"/>
                <a:ext cx="21084" cy="19953"/>
              </a:xfrm>
              <a:custGeom>
                <a:avLst/>
                <a:gdLst/>
                <a:ahLst/>
                <a:cxnLst/>
                <a:rect l="l" t="t" r="r" b="b"/>
                <a:pathLst>
                  <a:path w="466" h="441" extrusionOk="0">
                    <a:moveTo>
                      <a:pt x="227" y="0"/>
                    </a:moveTo>
                    <a:cubicBezTo>
                      <a:pt x="191" y="0"/>
                      <a:pt x="167" y="0"/>
                      <a:pt x="132" y="12"/>
                    </a:cubicBezTo>
                    <a:cubicBezTo>
                      <a:pt x="108" y="24"/>
                      <a:pt x="96" y="48"/>
                      <a:pt x="60" y="60"/>
                    </a:cubicBezTo>
                    <a:cubicBezTo>
                      <a:pt x="48" y="71"/>
                      <a:pt x="37" y="95"/>
                      <a:pt x="13" y="131"/>
                    </a:cubicBezTo>
                    <a:cubicBezTo>
                      <a:pt x="1" y="155"/>
                      <a:pt x="1" y="191"/>
                      <a:pt x="1" y="214"/>
                    </a:cubicBezTo>
                    <a:cubicBezTo>
                      <a:pt x="1" y="238"/>
                      <a:pt x="1" y="262"/>
                      <a:pt x="13" y="274"/>
                    </a:cubicBezTo>
                    <a:cubicBezTo>
                      <a:pt x="37" y="321"/>
                      <a:pt x="48" y="357"/>
                      <a:pt x="72" y="381"/>
                    </a:cubicBezTo>
                    <a:lnTo>
                      <a:pt x="120" y="417"/>
                    </a:lnTo>
                    <a:cubicBezTo>
                      <a:pt x="156" y="429"/>
                      <a:pt x="191" y="441"/>
                      <a:pt x="239" y="441"/>
                    </a:cubicBezTo>
                    <a:cubicBezTo>
                      <a:pt x="275" y="441"/>
                      <a:pt x="298" y="441"/>
                      <a:pt x="334" y="429"/>
                    </a:cubicBezTo>
                    <a:cubicBezTo>
                      <a:pt x="358" y="417"/>
                      <a:pt x="370" y="393"/>
                      <a:pt x="406" y="381"/>
                    </a:cubicBezTo>
                    <a:cubicBezTo>
                      <a:pt x="418" y="369"/>
                      <a:pt x="429" y="345"/>
                      <a:pt x="453" y="310"/>
                    </a:cubicBezTo>
                    <a:cubicBezTo>
                      <a:pt x="465" y="286"/>
                      <a:pt x="465" y="250"/>
                      <a:pt x="465" y="226"/>
                    </a:cubicBezTo>
                    <a:cubicBezTo>
                      <a:pt x="465" y="202"/>
                      <a:pt x="453" y="179"/>
                      <a:pt x="453" y="167"/>
                    </a:cubicBezTo>
                    <a:cubicBezTo>
                      <a:pt x="429" y="119"/>
                      <a:pt x="418" y="83"/>
                      <a:pt x="394" y="60"/>
                    </a:cubicBezTo>
                    <a:lnTo>
                      <a:pt x="346" y="24"/>
                    </a:lnTo>
                    <a:cubicBezTo>
                      <a:pt x="310" y="12"/>
                      <a:pt x="275"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90" name="Google Shape;2290;p38"/>
              <p:cNvSpPr/>
              <p:nvPr/>
            </p:nvSpPr>
            <p:spPr>
              <a:xfrm>
                <a:off x="1245649" y="2966313"/>
                <a:ext cx="24297" cy="25925"/>
              </a:xfrm>
              <a:custGeom>
                <a:avLst/>
                <a:gdLst/>
                <a:ahLst/>
                <a:cxnLst/>
                <a:rect l="l" t="t" r="r" b="b"/>
                <a:pathLst>
                  <a:path w="537" h="573" extrusionOk="0">
                    <a:moveTo>
                      <a:pt x="275" y="1"/>
                    </a:moveTo>
                    <a:lnTo>
                      <a:pt x="215" y="12"/>
                    </a:lnTo>
                    <a:cubicBezTo>
                      <a:pt x="191" y="24"/>
                      <a:pt x="168" y="24"/>
                      <a:pt x="156" y="48"/>
                    </a:cubicBezTo>
                    <a:cubicBezTo>
                      <a:pt x="120" y="60"/>
                      <a:pt x="108" y="72"/>
                      <a:pt x="72" y="108"/>
                    </a:cubicBezTo>
                    <a:cubicBezTo>
                      <a:pt x="60" y="132"/>
                      <a:pt x="48" y="143"/>
                      <a:pt x="37" y="191"/>
                    </a:cubicBezTo>
                    <a:cubicBezTo>
                      <a:pt x="37" y="203"/>
                      <a:pt x="37" y="239"/>
                      <a:pt x="13" y="251"/>
                    </a:cubicBezTo>
                    <a:cubicBezTo>
                      <a:pt x="1" y="298"/>
                      <a:pt x="1" y="346"/>
                      <a:pt x="13" y="382"/>
                    </a:cubicBezTo>
                    <a:cubicBezTo>
                      <a:pt x="37" y="429"/>
                      <a:pt x="48" y="465"/>
                      <a:pt x="72" y="501"/>
                    </a:cubicBezTo>
                    <a:lnTo>
                      <a:pt x="120" y="548"/>
                    </a:lnTo>
                    <a:cubicBezTo>
                      <a:pt x="168" y="572"/>
                      <a:pt x="215" y="572"/>
                      <a:pt x="251" y="572"/>
                    </a:cubicBezTo>
                    <a:cubicBezTo>
                      <a:pt x="287" y="572"/>
                      <a:pt x="322" y="572"/>
                      <a:pt x="358" y="560"/>
                    </a:cubicBezTo>
                    <a:cubicBezTo>
                      <a:pt x="394" y="548"/>
                      <a:pt x="418" y="536"/>
                      <a:pt x="453" y="501"/>
                    </a:cubicBezTo>
                    <a:cubicBezTo>
                      <a:pt x="477" y="477"/>
                      <a:pt x="513" y="429"/>
                      <a:pt x="513" y="382"/>
                    </a:cubicBezTo>
                    <a:cubicBezTo>
                      <a:pt x="537" y="322"/>
                      <a:pt x="537" y="286"/>
                      <a:pt x="525" y="239"/>
                    </a:cubicBezTo>
                    <a:cubicBezTo>
                      <a:pt x="525" y="215"/>
                      <a:pt x="525" y="191"/>
                      <a:pt x="513" y="179"/>
                    </a:cubicBezTo>
                    <a:cubicBezTo>
                      <a:pt x="489" y="167"/>
                      <a:pt x="489" y="132"/>
                      <a:pt x="477" y="120"/>
                    </a:cubicBezTo>
                    <a:cubicBezTo>
                      <a:pt x="465" y="84"/>
                      <a:pt x="441" y="72"/>
                      <a:pt x="418" y="48"/>
                    </a:cubicBezTo>
                    <a:cubicBezTo>
                      <a:pt x="406" y="24"/>
                      <a:pt x="382" y="12"/>
                      <a:pt x="358" y="12"/>
                    </a:cubicBezTo>
                    <a:cubicBezTo>
                      <a:pt x="322" y="1"/>
                      <a:pt x="298" y="1"/>
                      <a:pt x="27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91" name="Google Shape;2291;p38"/>
              <p:cNvSpPr/>
              <p:nvPr/>
            </p:nvSpPr>
            <p:spPr>
              <a:xfrm>
                <a:off x="1259675" y="2913513"/>
                <a:ext cx="16198" cy="12985"/>
              </a:xfrm>
              <a:custGeom>
                <a:avLst/>
                <a:gdLst/>
                <a:ahLst/>
                <a:cxnLst/>
                <a:rect l="l" t="t" r="r" b="b"/>
                <a:pathLst>
                  <a:path w="358" h="287" extrusionOk="0">
                    <a:moveTo>
                      <a:pt x="179" y="1"/>
                    </a:moveTo>
                    <a:cubicBezTo>
                      <a:pt x="0" y="1"/>
                      <a:pt x="0" y="286"/>
                      <a:pt x="179" y="286"/>
                    </a:cubicBezTo>
                    <a:cubicBezTo>
                      <a:pt x="358" y="286"/>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92" name="Google Shape;2292;p38"/>
              <p:cNvSpPr/>
              <p:nvPr/>
            </p:nvSpPr>
            <p:spPr>
              <a:xfrm>
                <a:off x="1172399" y="2940478"/>
                <a:ext cx="20496" cy="16243"/>
              </a:xfrm>
              <a:custGeom>
                <a:avLst/>
                <a:gdLst/>
                <a:ahLst/>
                <a:cxnLst/>
                <a:rect l="l" t="t" r="r" b="b"/>
                <a:pathLst>
                  <a:path w="453" h="359" extrusionOk="0">
                    <a:moveTo>
                      <a:pt x="239" y="0"/>
                    </a:moveTo>
                    <a:cubicBezTo>
                      <a:pt x="1" y="0"/>
                      <a:pt x="1" y="357"/>
                      <a:pt x="239" y="357"/>
                    </a:cubicBezTo>
                    <a:cubicBezTo>
                      <a:pt x="245" y="358"/>
                      <a:pt x="251" y="358"/>
                      <a:pt x="258" y="358"/>
                    </a:cubicBezTo>
                    <a:cubicBezTo>
                      <a:pt x="453" y="358"/>
                      <a:pt x="447" y="0"/>
                      <a:pt x="23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93" name="Google Shape;2293;p38"/>
              <p:cNvSpPr/>
              <p:nvPr/>
            </p:nvSpPr>
            <p:spPr>
              <a:xfrm>
                <a:off x="1143850" y="2852660"/>
                <a:ext cx="20496" cy="15112"/>
              </a:xfrm>
              <a:custGeom>
                <a:avLst/>
                <a:gdLst/>
                <a:ahLst/>
                <a:cxnLst/>
                <a:rect l="l" t="t" r="r" b="b"/>
                <a:pathLst>
                  <a:path w="453" h="334" extrusionOk="0">
                    <a:moveTo>
                      <a:pt x="227" y="0"/>
                    </a:moveTo>
                    <a:cubicBezTo>
                      <a:pt x="1" y="0"/>
                      <a:pt x="1" y="334"/>
                      <a:pt x="227" y="334"/>
                    </a:cubicBezTo>
                    <a:cubicBezTo>
                      <a:pt x="453" y="334"/>
                      <a:pt x="453"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94" name="Google Shape;2294;p38"/>
              <p:cNvSpPr/>
              <p:nvPr/>
            </p:nvSpPr>
            <p:spPr>
              <a:xfrm>
                <a:off x="938287" y="3030794"/>
                <a:ext cx="17781" cy="18369"/>
              </a:xfrm>
              <a:custGeom>
                <a:avLst/>
                <a:gdLst/>
                <a:ahLst/>
                <a:cxnLst/>
                <a:rect l="l" t="t" r="r" b="b"/>
                <a:pathLst>
                  <a:path w="393" h="406" extrusionOk="0">
                    <a:moveTo>
                      <a:pt x="191" y="1"/>
                    </a:moveTo>
                    <a:cubicBezTo>
                      <a:pt x="167" y="1"/>
                      <a:pt x="131" y="1"/>
                      <a:pt x="119" y="13"/>
                    </a:cubicBezTo>
                    <a:cubicBezTo>
                      <a:pt x="95" y="25"/>
                      <a:pt x="72" y="25"/>
                      <a:pt x="60" y="60"/>
                    </a:cubicBezTo>
                    <a:cubicBezTo>
                      <a:pt x="48" y="72"/>
                      <a:pt x="36" y="108"/>
                      <a:pt x="12" y="120"/>
                    </a:cubicBezTo>
                    <a:cubicBezTo>
                      <a:pt x="0" y="144"/>
                      <a:pt x="0" y="168"/>
                      <a:pt x="0" y="191"/>
                    </a:cubicBezTo>
                    <a:lnTo>
                      <a:pt x="0" y="251"/>
                    </a:lnTo>
                    <a:lnTo>
                      <a:pt x="48" y="346"/>
                    </a:lnTo>
                    <a:cubicBezTo>
                      <a:pt x="60" y="358"/>
                      <a:pt x="72" y="358"/>
                      <a:pt x="95" y="370"/>
                    </a:cubicBezTo>
                    <a:cubicBezTo>
                      <a:pt x="119" y="382"/>
                      <a:pt x="155" y="406"/>
                      <a:pt x="191" y="406"/>
                    </a:cubicBezTo>
                    <a:cubicBezTo>
                      <a:pt x="226" y="406"/>
                      <a:pt x="250" y="406"/>
                      <a:pt x="274" y="382"/>
                    </a:cubicBezTo>
                    <a:cubicBezTo>
                      <a:pt x="298" y="370"/>
                      <a:pt x="310" y="370"/>
                      <a:pt x="333" y="346"/>
                    </a:cubicBezTo>
                    <a:cubicBezTo>
                      <a:pt x="345" y="322"/>
                      <a:pt x="357" y="299"/>
                      <a:pt x="369" y="287"/>
                    </a:cubicBezTo>
                    <a:cubicBezTo>
                      <a:pt x="393" y="251"/>
                      <a:pt x="393" y="239"/>
                      <a:pt x="393" y="215"/>
                    </a:cubicBezTo>
                    <a:lnTo>
                      <a:pt x="393" y="156"/>
                    </a:lnTo>
                    <a:lnTo>
                      <a:pt x="345" y="60"/>
                    </a:lnTo>
                    <a:cubicBezTo>
                      <a:pt x="333" y="49"/>
                      <a:pt x="310" y="49"/>
                      <a:pt x="298" y="25"/>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95" name="Google Shape;2295;p38"/>
              <p:cNvSpPr/>
              <p:nvPr/>
            </p:nvSpPr>
            <p:spPr>
              <a:xfrm>
                <a:off x="983531" y="3030794"/>
                <a:ext cx="17284" cy="13031"/>
              </a:xfrm>
              <a:custGeom>
                <a:avLst/>
                <a:gdLst/>
                <a:ahLst/>
                <a:cxnLst/>
                <a:rect l="l" t="t" r="r" b="b"/>
                <a:pathLst>
                  <a:path w="382" h="288" extrusionOk="0">
                    <a:moveTo>
                      <a:pt x="191" y="1"/>
                    </a:moveTo>
                    <a:cubicBezTo>
                      <a:pt x="0" y="1"/>
                      <a:pt x="0" y="287"/>
                      <a:pt x="191" y="287"/>
                    </a:cubicBezTo>
                    <a:cubicBezTo>
                      <a:pt x="194" y="287"/>
                      <a:pt x="198" y="287"/>
                      <a:pt x="202" y="287"/>
                    </a:cubicBezTo>
                    <a:cubicBezTo>
                      <a:pt x="381" y="287"/>
                      <a:pt x="377"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96" name="Google Shape;2296;p38"/>
              <p:cNvSpPr/>
              <p:nvPr/>
            </p:nvSpPr>
            <p:spPr>
              <a:xfrm>
                <a:off x="961949" y="2988807"/>
                <a:ext cx="14614" cy="12442"/>
              </a:xfrm>
              <a:custGeom>
                <a:avLst/>
                <a:gdLst/>
                <a:ahLst/>
                <a:cxnLst/>
                <a:rect l="l" t="t" r="r" b="b"/>
                <a:pathLst>
                  <a:path w="323" h="275" extrusionOk="0">
                    <a:moveTo>
                      <a:pt x="168" y="0"/>
                    </a:moveTo>
                    <a:cubicBezTo>
                      <a:pt x="1" y="0"/>
                      <a:pt x="1" y="274"/>
                      <a:pt x="168" y="274"/>
                    </a:cubicBezTo>
                    <a:cubicBezTo>
                      <a:pt x="322" y="274"/>
                      <a:pt x="322" y="0"/>
                      <a:pt x="16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97" name="Google Shape;2297;p38"/>
              <p:cNvSpPr/>
              <p:nvPr/>
            </p:nvSpPr>
            <p:spPr>
              <a:xfrm>
                <a:off x="937744" y="2909630"/>
                <a:ext cx="5429" cy="4389"/>
              </a:xfrm>
              <a:custGeom>
                <a:avLst/>
                <a:gdLst/>
                <a:ahLst/>
                <a:cxnLst/>
                <a:rect l="l" t="t" r="r" b="b"/>
                <a:pathLst>
                  <a:path w="120" h="97" extrusionOk="0">
                    <a:moveTo>
                      <a:pt x="60" y="0"/>
                    </a:moveTo>
                    <a:cubicBezTo>
                      <a:pt x="0" y="0"/>
                      <a:pt x="0" y="95"/>
                      <a:pt x="60" y="95"/>
                    </a:cubicBezTo>
                    <a:cubicBezTo>
                      <a:pt x="63" y="96"/>
                      <a:pt x="66" y="96"/>
                      <a:pt x="69" y="96"/>
                    </a:cubicBezTo>
                    <a:cubicBezTo>
                      <a:pt x="119" y="96"/>
                      <a:pt x="116" y="0"/>
                      <a:pt x="60"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98" name="Google Shape;2298;p38"/>
              <p:cNvSpPr/>
              <p:nvPr/>
            </p:nvSpPr>
            <p:spPr>
              <a:xfrm>
                <a:off x="813820" y="3132095"/>
                <a:ext cx="24840" cy="19410"/>
              </a:xfrm>
              <a:custGeom>
                <a:avLst/>
                <a:gdLst/>
                <a:ahLst/>
                <a:cxnLst/>
                <a:rect l="l" t="t" r="r" b="b"/>
                <a:pathLst>
                  <a:path w="549" h="429" extrusionOk="0">
                    <a:moveTo>
                      <a:pt x="287" y="0"/>
                    </a:moveTo>
                    <a:cubicBezTo>
                      <a:pt x="1" y="0"/>
                      <a:pt x="1" y="429"/>
                      <a:pt x="287" y="429"/>
                    </a:cubicBezTo>
                    <a:cubicBezTo>
                      <a:pt x="548" y="429"/>
                      <a:pt x="548" y="0"/>
                      <a:pt x="28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299" name="Google Shape;2299;p38"/>
              <p:cNvSpPr/>
              <p:nvPr/>
            </p:nvSpPr>
            <p:spPr>
              <a:xfrm>
                <a:off x="676459" y="3060972"/>
                <a:ext cx="14071" cy="10814"/>
              </a:xfrm>
              <a:custGeom>
                <a:avLst/>
                <a:gdLst/>
                <a:ahLst/>
                <a:cxnLst/>
                <a:rect l="l" t="t" r="r" b="b"/>
                <a:pathLst>
                  <a:path w="311" h="239" extrusionOk="0">
                    <a:moveTo>
                      <a:pt x="144" y="1"/>
                    </a:moveTo>
                    <a:cubicBezTo>
                      <a:pt x="1" y="1"/>
                      <a:pt x="1" y="239"/>
                      <a:pt x="144" y="239"/>
                    </a:cubicBezTo>
                    <a:cubicBezTo>
                      <a:pt x="310" y="239"/>
                      <a:pt x="310" y="1"/>
                      <a:pt x="14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00" name="Google Shape;2300;p38"/>
              <p:cNvSpPr/>
              <p:nvPr/>
            </p:nvSpPr>
            <p:spPr>
              <a:xfrm>
                <a:off x="710392" y="2909087"/>
                <a:ext cx="22668" cy="17284"/>
              </a:xfrm>
              <a:custGeom>
                <a:avLst/>
                <a:gdLst/>
                <a:ahLst/>
                <a:cxnLst/>
                <a:rect l="l" t="t" r="r" b="b"/>
                <a:pathLst>
                  <a:path w="501" h="382" extrusionOk="0">
                    <a:moveTo>
                      <a:pt x="263" y="0"/>
                    </a:moveTo>
                    <a:cubicBezTo>
                      <a:pt x="1" y="0"/>
                      <a:pt x="1" y="381"/>
                      <a:pt x="263" y="381"/>
                    </a:cubicBezTo>
                    <a:cubicBezTo>
                      <a:pt x="501" y="381"/>
                      <a:pt x="501" y="0"/>
                      <a:pt x="2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01" name="Google Shape;2301;p38"/>
              <p:cNvSpPr/>
              <p:nvPr/>
            </p:nvSpPr>
            <p:spPr>
              <a:xfrm>
                <a:off x="2513914" y="3039435"/>
                <a:ext cx="18912" cy="15112"/>
              </a:xfrm>
              <a:custGeom>
                <a:avLst/>
                <a:gdLst/>
                <a:ahLst/>
                <a:cxnLst/>
                <a:rect l="l" t="t" r="r" b="b"/>
                <a:pathLst>
                  <a:path w="418" h="334" extrusionOk="0">
                    <a:moveTo>
                      <a:pt x="215" y="0"/>
                    </a:moveTo>
                    <a:cubicBezTo>
                      <a:pt x="1" y="0"/>
                      <a:pt x="1" y="334"/>
                      <a:pt x="215" y="334"/>
                    </a:cubicBezTo>
                    <a:cubicBezTo>
                      <a:pt x="418" y="334"/>
                      <a:pt x="418" y="0"/>
                      <a:pt x="21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02" name="Google Shape;2302;p38"/>
              <p:cNvSpPr/>
              <p:nvPr/>
            </p:nvSpPr>
            <p:spPr>
              <a:xfrm>
                <a:off x="2870528" y="2926868"/>
                <a:ext cx="15157" cy="16741"/>
              </a:xfrm>
              <a:custGeom>
                <a:avLst/>
                <a:gdLst/>
                <a:ahLst/>
                <a:cxnLst/>
                <a:rect l="l" t="t" r="r" b="b"/>
                <a:pathLst>
                  <a:path w="335" h="370" extrusionOk="0">
                    <a:moveTo>
                      <a:pt x="168" y="0"/>
                    </a:moveTo>
                    <a:cubicBezTo>
                      <a:pt x="156" y="0"/>
                      <a:pt x="144" y="0"/>
                      <a:pt x="144" y="24"/>
                    </a:cubicBezTo>
                    <a:cubicBezTo>
                      <a:pt x="120" y="24"/>
                      <a:pt x="108" y="36"/>
                      <a:pt x="96" y="48"/>
                    </a:cubicBezTo>
                    <a:cubicBezTo>
                      <a:pt x="96" y="48"/>
                      <a:pt x="96" y="60"/>
                      <a:pt x="84" y="60"/>
                    </a:cubicBezTo>
                    <a:cubicBezTo>
                      <a:pt x="84" y="60"/>
                      <a:pt x="84" y="83"/>
                      <a:pt x="60" y="83"/>
                    </a:cubicBezTo>
                    <a:lnTo>
                      <a:pt x="48" y="107"/>
                    </a:lnTo>
                    <a:cubicBezTo>
                      <a:pt x="37" y="131"/>
                      <a:pt x="25" y="155"/>
                      <a:pt x="1" y="179"/>
                    </a:cubicBezTo>
                    <a:lnTo>
                      <a:pt x="1" y="262"/>
                    </a:lnTo>
                    <a:cubicBezTo>
                      <a:pt x="1" y="274"/>
                      <a:pt x="25" y="286"/>
                      <a:pt x="25" y="286"/>
                    </a:cubicBezTo>
                    <a:cubicBezTo>
                      <a:pt x="37" y="321"/>
                      <a:pt x="48" y="333"/>
                      <a:pt x="84" y="345"/>
                    </a:cubicBezTo>
                    <a:cubicBezTo>
                      <a:pt x="96" y="369"/>
                      <a:pt x="108" y="369"/>
                      <a:pt x="144" y="369"/>
                    </a:cubicBezTo>
                    <a:lnTo>
                      <a:pt x="203" y="369"/>
                    </a:lnTo>
                    <a:cubicBezTo>
                      <a:pt x="227" y="369"/>
                      <a:pt x="239" y="345"/>
                      <a:pt x="275" y="321"/>
                    </a:cubicBezTo>
                    <a:cubicBezTo>
                      <a:pt x="287" y="310"/>
                      <a:pt x="298" y="274"/>
                      <a:pt x="322" y="250"/>
                    </a:cubicBezTo>
                    <a:cubicBezTo>
                      <a:pt x="322" y="214"/>
                      <a:pt x="334" y="191"/>
                      <a:pt x="334" y="143"/>
                    </a:cubicBezTo>
                    <a:cubicBezTo>
                      <a:pt x="310" y="143"/>
                      <a:pt x="310" y="131"/>
                      <a:pt x="310" y="107"/>
                    </a:cubicBezTo>
                    <a:cubicBezTo>
                      <a:pt x="310" y="95"/>
                      <a:pt x="287" y="95"/>
                      <a:pt x="287" y="83"/>
                    </a:cubicBezTo>
                    <a:cubicBezTo>
                      <a:pt x="287" y="60"/>
                      <a:pt x="275" y="60"/>
                      <a:pt x="275" y="48"/>
                    </a:cubicBezTo>
                    <a:cubicBezTo>
                      <a:pt x="263" y="36"/>
                      <a:pt x="239" y="24"/>
                      <a:pt x="227" y="24"/>
                    </a:cubicBezTo>
                    <a:cubicBezTo>
                      <a:pt x="215" y="24"/>
                      <a:pt x="215"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03" name="Google Shape;2303;p38"/>
              <p:cNvSpPr/>
              <p:nvPr/>
            </p:nvSpPr>
            <p:spPr>
              <a:xfrm>
                <a:off x="2790265" y="2892890"/>
                <a:ext cx="16198" cy="12985"/>
              </a:xfrm>
              <a:custGeom>
                <a:avLst/>
                <a:gdLst/>
                <a:ahLst/>
                <a:cxnLst/>
                <a:rect l="l" t="t" r="r" b="b"/>
                <a:pathLst>
                  <a:path w="358" h="287" extrusionOk="0">
                    <a:moveTo>
                      <a:pt x="179" y="1"/>
                    </a:moveTo>
                    <a:cubicBezTo>
                      <a:pt x="1" y="1"/>
                      <a:pt x="1" y="287"/>
                      <a:pt x="179" y="287"/>
                    </a:cubicBezTo>
                    <a:cubicBezTo>
                      <a:pt x="358" y="287"/>
                      <a:pt x="358" y="1"/>
                      <a:pt x="17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04" name="Google Shape;2304;p38"/>
              <p:cNvSpPr/>
              <p:nvPr/>
            </p:nvSpPr>
            <p:spPr>
              <a:xfrm>
                <a:off x="2788682" y="2941391"/>
                <a:ext cx="12397" cy="10271"/>
              </a:xfrm>
              <a:custGeom>
                <a:avLst/>
                <a:gdLst/>
                <a:ahLst/>
                <a:cxnLst/>
                <a:rect l="l" t="t" r="r" b="b"/>
                <a:pathLst>
                  <a:path w="274" h="227" extrusionOk="0">
                    <a:moveTo>
                      <a:pt x="131" y="0"/>
                    </a:moveTo>
                    <a:cubicBezTo>
                      <a:pt x="0" y="0"/>
                      <a:pt x="0" y="227"/>
                      <a:pt x="131" y="227"/>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05" name="Google Shape;2305;p38"/>
              <p:cNvSpPr/>
              <p:nvPr/>
            </p:nvSpPr>
            <p:spPr>
              <a:xfrm>
                <a:off x="2797278" y="2949988"/>
                <a:ext cx="10814" cy="8144"/>
              </a:xfrm>
              <a:custGeom>
                <a:avLst/>
                <a:gdLst/>
                <a:ahLst/>
                <a:cxnLst/>
                <a:rect l="l" t="t" r="r" b="b"/>
                <a:pathLst>
                  <a:path w="239" h="180" extrusionOk="0">
                    <a:moveTo>
                      <a:pt x="120" y="1"/>
                    </a:moveTo>
                    <a:cubicBezTo>
                      <a:pt x="1" y="1"/>
                      <a:pt x="1" y="180"/>
                      <a:pt x="120" y="180"/>
                    </a:cubicBezTo>
                    <a:cubicBezTo>
                      <a:pt x="239" y="180"/>
                      <a:pt x="239" y="1"/>
                      <a:pt x="12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06" name="Google Shape;2306;p38"/>
              <p:cNvSpPr/>
              <p:nvPr/>
            </p:nvSpPr>
            <p:spPr>
              <a:xfrm>
                <a:off x="2522556" y="2747475"/>
                <a:ext cx="14569" cy="14026"/>
              </a:xfrm>
              <a:custGeom>
                <a:avLst/>
                <a:gdLst/>
                <a:ahLst/>
                <a:cxnLst/>
                <a:rect l="l" t="t" r="r" b="b"/>
                <a:pathLst>
                  <a:path w="322" h="310" extrusionOk="0">
                    <a:moveTo>
                      <a:pt x="155" y="0"/>
                    </a:moveTo>
                    <a:cubicBezTo>
                      <a:pt x="143" y="0"/>
                      <a:pt x="108" y="0"/>
                      <a:pt x="96" y="12"/>
                    </a:cubicBezTo>
                    <a:cubicBezTo>
                      <a:pt x="84" y="12"/>
                      <a:pt x="60" y="24"/>
                      <a:pt x="48" y="48"/>
                    </a:cubicBezTo>
                    <a:cubicBezTo>
                      <a:pt x="36" y="60"/>
                      <a:pt x="24" y="72"/>
                      <a:pt x="24" y="84"/>
                    </a:cubicBezTo>
                    <a:cubicBezTo>
                      <a:pt x="0" y="107"/>
                      <a:pt x="0" y="131"/>
                      <a:pt x="0" y="143"/>
                    </a:cubicBezTo>
                    <a:lnTo>
                      <a:pt x="0" y="191"/>
                    </a:lnTo>
                    <a:cubicBezTo>
                      <a:pt x="24" y="226"/>
                      <a:pt x="24" y="238"/>
                      <a:pt x="48" y="262"/>
                    </a:cubicBezTo>
                    <a:lnTo>
                      <a:pt x="84" y="298"/>
                    </a:lnTo>
                    <a:cubicBezTo>
                      <a:pt x="108" y="310"/>
                      <a:pt x="119" y="310"/>
                      <a:pt x="155" y="310"/>
                    </a:cubicBezTo>
                    <a:cubicBezTo>
                      <a:pt x="167" y="310"/>
                      <a:pt x="191" y="310"/>
                      <a:pt x="215" y="298"/>
                    </a:cubicBezTo>
                    <a:cubicBezTo>
                      <a:pt x="227" y="298"/>
                      <a:pt x="239" y="274"/>
                      <a:pt x="250" y="262"/>
                    </a:cubicBezTo>
                    <a:cubicBezTo>
                      <a:pt x="274" y="250"/>
                      <a:pt x="286" y="238"/>
                      <a:pt x="286" y="226"/>
                    </a:cubicBezTo>
                    <a:cubicBezTo>
                      <a:pt x="298" y="203"/>
                      <a:pt x="298" y="179"/>
                      <a:pt x="298" y="167"/>
                    </a:cubicBezTo>
                    <a:cubicBezTo>
                      <a:pt x="322" y="143"/>
                      <a:pt x="322" y="131"/>
                      <a:pt x="298" y="119"/>
                    </a:cubicBezTo>
                    <a:cubicBezTo>
                      <a:pt x="286" y="84"/>
                      <a:pt x="286" y="72"/>
                      <a:pt x="262" y="48"/>
                    </a:cubicBezTo>
                    <a:lnTo>
                      <a:pt x="227" y="12"/>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grpSp>
        <p:nvGrpSpPr>
          <p:cNvPr id="2307" name="Google Shape;2307;p38"/>
          <p:cNvGrpSpPr/>
          <p:nvPr/>
        </p:nvGrpSpPr>
        <p:grpSpPr>
          <a:xfrm>
            <a:off x="2151461" y="240999"/>
            <a:ext cx="803777" cy="660083"/>
            <a:chOff x="668641" y="1116349"/>
            <a:chExt cx="602833" cy="495062"/>
          </a:xfrm>
        </p:grpSpPr>
        <p:sp>
          <p:nvSpPr>
            <p:cNvPr id="2308" name="Google Shape;2308;p38"/>
            <p:cNvSpPr/>
            <p:nvPr/>
          </p:nvSpPr>
          <p:spPr>
            <a:xfrm>
              <a:off x="919112" y="1339901"/>
              <a:ext cx="293097" cy="171931"/>
            </a:xfrm>
            <a:custGeom>
              <a:avLst/>
              <a:gdLst/>
              <a:ahLst/>
              <a:cxnLst/>
              <a:rect l="l" t="t" r="r" b="b"/>
              <a:pathLst>
                <a:path w="6478" h="3800" extrusionOk="0">
                  <a:moveTo>
                    <a:pt x="1572" y="0"/>
                  </a:moveTo>
                  <a:lnTo>
                    <a:pt x="1132" y="24"/>
                  </a:lnTo>
                  <a:cubicBezTo>
                    <a:pt x="1132" y="24"/>
                    <a:pt x="1578" y="868"/>
                    <a:pt x="1553" y="868"/>
                  </a:cubicBezTo>
                  <a:cubicBezTo>
                    <a:pt x="1548" y="868"/>
                    <a:pt x="1521" y="830"/>
                    <a:pt x="1465" y="738"/>
                  </a:cubicBezTo>
                  <a:cubicBezTo>
                    <a:pt x="1132" y="226"/>
                    <a:pt x="1" y="48"/>
                    <a:pt x="1" y="48"/>
                  </a:cubicBezTo>
                  <a:lnTo>
                    <a:pt x="1" y="48"/>
                  </a:lnTo>
                  <a:cubicBezTo>
                    <a:pt x="1813" y="813"/>
                    <a:pt x="2271" y="3800"/>
                    <a:pt x="2809" y="3800"/>
                  </a:cubicBezTo>
                  <a:cubicBezTo>
                    <a:pt x="2882" y="3800"/>
                    <a:pt x="2957" y="3744"/>
                    <a:pt x="3037" y="3620"/>
                  </a:cubicBezTo>
                  <a:cubicBezTo>
                    <a:pt x="3716" y="2572"/>
                    <a:pt x="6478" y="1512"/>
                    <a:pt x="6478" y="1512"/>
                  </a:cubicBezTo>
                  <a:cubicBezTo>
                    <a:pt x="6172" y="1233"/>
                    <a:pt x="4974" y="988"/>
                    <a:pt x="4228" y="988"/>
                  </a:cubicBezTo>
                  <a:cubicBezTo>
                    <a:pt x="3987" y="988"/>
                    <a:pt x="3793" y="1014"/>
                    <a:pt x="3692" y="1072"/>
                  </a:cubicBezTo>
                  <a:cubicBezTo>
                    <a:pt x="3275" y="1322"/>
                    <a:pt x="2846" y="2262"/>
                    <a:pt x="2846" y="2262"/>
                  </a:cubicBezTo>
                  <a:cubicBezTo>
                    <a:pt x="2894" y="1572"/>
                    <a:pt x="2084" y="72"/>
                    <a:pt x="2084" y="72"/>
                  </a:cubicBezTo>
                  <a:lnTo>
                    <a:pt x="1811" y="24"/>
                  </a:lnTo>
                  <a:lnTo>
                    <a:pt x="2072" y="1131"/>
                  </a:lnTo>
                  <a:lnTo>
                    <a:pt x="1572" y="0"/>
                  </a:ln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09" name="Google Shape;2309;p38"/>
            <p:cNvSpPr/>
            <p:nvPr/>
          </p:nvSpPr>
          <p:spPr>
            <a:xfrm>
              <a:off x="832379" y="1226202"/>
              <a:ext cx="22170" cy="20405"/>
            </a:xfrm>
            <a:custGeom>
              <a:avLst/>
              <a:gdLst/>
              <a:ahLst/>
              <a:cxnLst/>
              <a:rect l="l" t="t" r="r" b="b"/>
              <a:pathLst>
                <a:path w="490" h="451" extrusionOk="0">
                  <a:moveTo>
                    <a:pt x="215" y="1"/>
                  </a:moveTo>
                  <a:cubicBezTo>
                    <a:pt x="179" y="1"/>
                    <a:pt x="156" y="1"/>
                    <a:pt x="132" y="13"/>
                  </a:cubicBezTo>
                  <a:cubicBezTo>
                    <a:pt x="120" y="13"/>
                    <a:pt x="108" y="25"/>
                    <a:pt x="96" y="37"/>
                  </a:cubicBezTo>
                  <a:cubicBezTo>
                    <a:pt x="60" y="61"/>
                    <a:pt x="49" y="72"/>
                    <a:pt x="37" y="96"/>
                  </a:cubicBezTo>
                  <a:cubicBezTo>
                    <a:pt x="37" y="120"/>
                    <a:pt x="13" y="132"/>
                    <a:pt x="13" y="144"/>
                  </a:cubicBezTo>
                  <a:cubicBezTo>
                    <a:pt x="13" y="156"/>
                    <a:pt x="13" y="180"/>
                    <a:pt x="1" y="203"/>
                  </a:cubicBezTo>
                  <a:cubicBezTo>
                    <a:pt x="1" y="227"/>
                    <a:pt x="1" y="263"/>
                    <a:pt x="13" y="275"/>
                  </a:cubicBezTo>
                  <a:cubicBezTo>
                    <a:pt x="37" y="311"/>
                    <a:pt x="49" y="322"/>
                    <a:pt x="60" y="346"/>
                  </a:cubicBezTo>
                  <a:cubicBezTo>
                    <a:pt x="72" y="370"/>
                    <a:pt x="96" y="370"/>
                    <a:pt x="96" y="382"/>
                  </a:cubicBezTo>
                  <a:cubicBezTo>
                    <a:pt x="120" y="406"/>
                    <a:pt x="156" y="430"/>
                    <a:pt x="191" y="442"/>
                  </a:cubicBezTo>
                  <a:cubicBezTo>
                    <a:pt x="215" y="447"/>
                    <a:pt x="236" y="450"/>
                    <a:pt x="255" y="450"/>
                  </a:cubicBezTo>
                  <a:cubicBezTo>
                    <a:pt x="275" y="450"/>
                    <a:pt x="293" y="447"/>
                    <a:pt x="310" y="442"/>
                  </a:cubicBezTo>
                  <a:cubicBezTo>
                    <a:pt x="334" y="442"/>
                    <a:pt x="346" y="430"/>
                    <a:pt x="370" y="430"/>
                  </a:cubicBezTo>
                  <a:cubicBezTo>
                    <a:pt x="406" y="406"/>
                    <a:pt x="430" y="382"/>
                    <a:pt x="453" y="346"/>
                  </a:cubicBezTo>
                  <a:cubicBezTo>
                    <a:pt x="465" y="322"/>
                    <a:pt x="477" y="287"/>
                    <a:pt x="477" y="263"/>
                  </a:cubicBezTo>
                  <a:cubicBezTo>
                    <a:pt x="489" y="251"/>
                    <a:pt x="489" y="215"/>
                    <a:pt x="477" y="191"/>
                  </a:cubicBezTo>
                  <a:cubicBezTo>
                    <a:pt x="465" y="144"/>
                    <a:pt x="453" y="120"/>
                    <a:pt x="418" y="84"/>
                  </a:cubicBezTo>
                  <a:cubicBezTo>
                    <a:pt x="394" y="61"/>
                    <a:pt x="358" y="37"/>
                    <a:pt x="310" y="25"/>
                  </a:cubicBezTo>
                  <a:cubicBezTo>
                    <a:pt x="299" y="25"/>
                    <a:pt x="287" y="13"/>
                    <a:pt x="275" y="13"/>
                  </a:cubicBezTo>
                  <a:cubicBezTo>
                    <a:pt x="251" y="13"/>
                    <a:pt x="239" y="13"/>
                    <a:pt x="21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10" name="Google Shape;2310;p38"/>
            <p:cNvSpPr/>
            <p:nvPr/>
          </p:nvSpPr>
          <p:spPr>
            <a:xfrm>
              <a:off x="885179" y="1138971"/>
              <a:ext cx="12442" cy="10271"/>
            </a:xfrm>
            <a:custGeom>
              <a:avLst/>
              <a:gdLst/>
              <a:ahLst/>
              <a:cxnLst/>
              <a:rect l="l" t="t" r="r" b="b"/>
              <a:pathLst>
                <a:path w="275" h="227" extrusionOk="0">
                  <a:moveTo>
                    <a:pt x="132" y="0"/>
                  </a:moveTo>
                  <a:cubicBezTo>
                    <a:pt x="1" y="0"/>
                    <a:pt x="1" y="226"/>
                    <a:pt x="132" y="226"/>
                  </a:cubicBezTo>
                  <a:cubicBezTo>
                    <a:pt x="275" y="226"/>
                    <a:pt x="275" y="0"/>
                    <a:pt x="13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11" name="Google Shape;2311;p38"/>
            <p:cNvSpPr/>
            <p:nvPr/>
          </p:nvSpPr>
          <p:spPr>
            <a:xfrm>
              <a:off x="915900" y="1116349"/>
              <a:ext cx="12442" cy="9185"/>
            </a:xfrm>
            <a:custGeom>
              <a:avLst/>
              <a:gdLst/>
              <a:ahLst/>
              <a:cxnLst/>
              <a:rect l="l" t="t" r="r" b="b"/>
              <a:pathLst>
                <a:path w="275" h="203" extrusionOk="0">
                  <a:moveTo>
                    <a:pt x="131" y="0"/>
                  </a:moveTo>
                  <a:cubicBezTo>
                    <a:pt x="0" y="0"/>
                    <a:pt x="0" y="203"/>
                    <a:pt x="131" y="203"/>
                  </a:cubicBezTo>
                  <a:cubicBezTo>
                    <a:pt x="274" y="203"/>
                    <a:pt x="274" y="0"/>
                    <a:pt x="13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12" name="Google Shape;2312;p38"/>
            <p:cNvSpPr/>
            <p:nvPr/>
          </p:nvSpPr>
          <p:spPr>
            <a:xfrm>
              <a:off x="894364" y="1219778"/>
              <a:ext cx="13483" cy="14569"/>
            </a:xfrm>
            <a:custGeom>
              <a:avLst/>
              <a:gdLst/>
              <a:ahLst/>
              <a:cxnLst/>
              <a:rect l="l" t="t" r="r" b="b"/>
              <a:pathLst>
                <a:path w="298" h="322" extrusionOk="0">
                  <a:moveTo>
                    <a:pt x="155" y="0"/>
                  </a:moveTo>
                  <a:cubicBezTo>
                    <a:pt x="131" y="0"/>
                    <a:pt x="107" y="0"/>
                    <a:pt x="95" y="24"/>
                  </a:cubicBezTo>
                  <a:cubicBezTo>
                    <a:pt x="72" y="24"/>
                    <a:pt x="60" y="36"/>
                    <a:pt x="48" y="48"/>
                  </a:cubicBezTo>
                  <a:cubicBezTo>
                    <a:pt x="36" y="60"/>
                    <a:pt x="12" y="83"/>
                    <a:pt x="12" y="95"/>
                  </a:cubicBezTo>
                  <a:cubicBezTo>
                    <a:pt x="0" y="107"/>
                    <a:pt x="0" y="143"/>
                    <a:pt x="0" y="155"/>
                  </a:cubicBezTo>
                  <a:lnTo>
                    <a:pt x="0" y="203"/>
                  </a:lnTo>
                  <a:cubicBezTo>
                    <a:pt x="12" y="226"/>
                    <a:pt x="12" y="238"/>
                    <a:pt x="48" y="274"/>
                  </a:cubicBezTo>
                  <a:lnTo>
                    <a:pt x="72" y="298"/>
                  </a:lnTo>
                  <a:cubicBezTo>
                    <a:pt x="107" y="322"/>
                    <a:pt x="119" y="322"/>
                    <a:pt x="155" y="322"/>
                  </a:cubicBezTo>
                  <a:cubicBezTo>
                    <a:pt x="167" y="322"/>
                    <a:pt x="191" y="322"/>
                    <a:pt x="214" y="298"/>
                  </a:cubicBezTo>
                  <a:cubicBezTo>
                    <a:pt x="226" y="298"/>
                    <a:pt x="238" y="286"/>
                    <a:pt x="250" y="274"/>
                  </a:cubicBezTo>
                  <a:cubicBezTo>
                    <a:pt x="274" y="262"/>
                    <a:pt x="286" y="238"/>
                    <a:pt x="286" y="226"/>
                  </a:cubicBezTo>
                  <a:cubicBezTo>
                    <a:pt x="298" y="214"/>
                    <a:pt x="298" y="179"/>
                    <a:pt x="298" y="167"/>
                  </a:cubicBezTo>
                  <a:lnTo>
                    <a:pt x="298" y="119"/>
                  </a:lnTo>
                  <a:cubicBezTo>
                    <a:pt x="286" y="95"/>
                    <a:pt x="286" y="83"/>
                    <a:pt x="250" y="48"/>
                  </a:cubicBezTo>
                  <a:lnTo>
                    <a:pt x="226" y="24"/>
                  </a:lnTo>
                  <a:cubicBezTo>
                    <a:pt x="191" y="0"/>
                    <a:pt x="179" y="0"/>
                    <a:pt x="155"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13" name="Google Shape;2313;p38"/>
            <p:cNvSpPr/>
            <p:nvPr/>
          </p:nvSpPr>
          <p:spPr>
            <a:xfrm>
              <a:off x="1248263" y="1126891"/>
              <a:ext cx="23211" cy="24161"/>
            </a:xfrm>
            <a:custGeom>
              <a:avLst/>
              <a:gdLst/>
              <a:ahLst/>
              <a:cxnLst/>
              <a:rect l="l" t="t" r="r" b="b"/>
              <a:pathLst>
                <a:path w="513" h="534" extrusionOk="0">
                  <a:moveTo>
                    <a:pt x="286" y="0"/>
                  </a:moveTo>
                  <a:cubicBezTo>
                    <a:pt x="277" y="0"/>
                    <a:pt x="269" y="2"/>
                    <a:pt x="262" y="5"/>
                  </a:cubicBezTo>
                  <a:cubicBezTo>
                    <a:pt x="251" y="5"/>
                    <a:pt x="215" y="5"/>
                    <a:pt x="203" y="17"/>
                  </a:cubicBezTo>
                  <a:cubicBezTo>
                    <a:pt x="191" y="29"/>
                    <a:pt x="155" y="29"/>
                    <a:pt x="143" y="53"/>
                  </a:cubicBezTo>
                  <a:cubicBezTo>
                    <a:pt x="96" y="65"/>
                    <a:pt x="72" y="89"/>
                    <a:pt x="48" y="136"/>
                  </a:cubicBezTo>
                  <a:cubicBezTo>
                    <a:pt x="48" y="136"/>
                    <a:pt x="48" y="148"/>
                    <a:pt x="36" y="148"/>
                  </a:cubicBezTo>
                  <a:cubicBezTo>
                    <a:pt x="24" y="184"/>
                    <a:pt x="1" y="231"/>
                    <a:pt x="1" y="267"/>
                  </a:cubicBezTo>
                  <a:cubicBezTo>
                    <a:pt x="1" y="315"/>
                    <a:pt x="24" y="351"/>
                    <a:pt x="36" y="386"/>
                  </a:cubicBezTo>
                  <a:cubicBezTo>
                    <a:pt x="36" y="386"/>
                    <a:pt x="36" y="410"/>
                    <a:pt x="48" y="410"/>
                  </a:cubicBezTo>
                  <a:cubicBezTo>
                    <a:pt x="72" y="434"/>
                    <a:pt x="84" y="470"/>
                    <a:pt x="108" y="481"/>
                  </a:cubicBezTo>
                  <a:cubicBezTo>
                    <a:pt x="131" y="493"/>
                    <a:pt x="143" y="505"/>
                    <a:pt x="167" y="505"/>
                  </a:cubicBezTo>
                  <a:cubicBezTo>
                    <a:pt x="193" y="523"/>
                    <a:pt x="213" y="534"/>
                    <a:pt x="236" y="534"/>
                  </a:cubicBezTo>
                  <a:cubicBezTo>
                    <a:pt x="244" y="534"/>
                    <a:pt x="253" y="532"/>
                    <a:pt x="262" y="529"/>
                  </a:cubicBezTo>
                  <a:lnTo>
                    <a:pt x="322" y="505"/>
                  </a:lnTo>
                  <a:cubicBezTo>
                    <a:pt x="334" y="493"/>
                    <a:pt x="358" y="493"/>
                    <a:pt x="382" y="481"/>
                  </a:cubicBezTo>
                  <a:cubicBezTo>
                    <a:pt x="405" y="470"/>
                    <a:pt x="441" y="446"/>
                    <a:pt x="453" y="422"/>
                  </a:cubicBezTo>
                  <a:cubicBezTo>
                    <a:pt x="465" y="410"/>
                    <a:pt x="489" y="386"/>
                    <a:pt x="489" y="362"/>
                  </a:cubicBezTo>
                  <a:cubicBezTo>
                    <a:pt x="501" y="327"/>
                    <a:pt x="512" y="303"/>
                    <a:pt x="501" y="267"/>
                  </a:cubicBezTo>
                  <a:lnTo>
                    <a:pt x="501" y="184"/>
                  </a:lnTo>
                  <a:cubicBezTo>
                    <a:pt x="489" y="160"/>
                    <a:pt x="489" y="136"/>
                    <a:pt x="465" y="124"/>
                  </a:cubicBezTo>
                  <a:cubicBezTo>
                    <a:pt x="453" y="89"/>
                    <a:pt x="441" y="65"/>
                    <a:pt x="405" y="53"/>
                  </a:cubicBezTo>
                  <a:cubicBezTo>
                    <a:pt x="393" y="29"/>
                    <a:pt x="382" y="17"/>
                    <a:pt x="346" y="17"/>
                  </a:cubicBezTo>
                  <a:cubicBezTo>
                    <a:pt x="329" y="9"/>
                    <a:pt x="306"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14" name="Google Shape;2314;p38"/>
            <p:cNvSpPr/>
            <p:nvPr/>
          </p:nvSpPr>
          <p:spPr>
            <a:xfrm>
              <a:off x="1190079" y="1121191"/>
              <a:ext cx="14614" cy="11356"/>
            </a:xfrm>
            <a:custGeom>
              <a:avLst/>
              <a:gdLst/>
              <a:ahLst/>
              <a:cxnLst/>
              <a:rect l="l" t="t" r="r" b="b"/>
              <a:pathLst>
                <a:path w="323" h="251" extrusionOk="0">
                  <a:moveTo>
                    <a:pt x="167" y="0"/>
                  </a:moveTo>
                  <a:cubicBezTo>
                    <a:pt x="1" y="0"/>
                    <a:pt x="1" y="250"/>
                    <a:pt x="167" y="250"/>
                  </a:cubicBezTo>
                  <a:cubicBezTo>
                    <a:pt x="171" y="251"/>
                    <a:pt x="174" y="251"/>
                    <a:pt x="177" y="251"/>
                  </a:cubicBezTo>
                  <a:cubicBezTo>
                    <a:pt x="322" y="251"/>
                    <a:pt x="319" y="0"/>
                    <a:pt x="16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15" name="Google Shape;2315;p38"/>
            <p:cNvSpPr/>
            <p:nvPr/>
          </p:nvSpPr>
          <p:spPr>
            <a:xfrm>
              <a:off x="699361" y="1591458"/>
              <a:ext cx="25337" cy="19953"/>
            </a:xfrm>
            <a:custGeom>
              <a:avLst/>
              <a:gdLst/>
              <a:ahLst/>
              <a:cxnLst/>
              <a:rect l="l" t="t" r="r" b="b"/>
              <a:pathLst>
                <a:path w="560" h="441" extrusionOk="0">
                  <a:moveTo>
                    <a:pt x="274" y="0"/>
                  </a:moveTo>
                  <a:cubicBezTo>
                    <a:pt x="0" y="0"/>
                    <a:pt x="0" y="441"/>
                    <a:pt x="274" y="441"/>
                  </a:cubicBezTo>
                  <a:cubicBezTo>
                    <a:pt x="560" y="417"/>
                    <a:pt x="560" y="0"/>
                    <a:pt x="274"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16" name="Google Shape;2316;p38"/>
            <p:cNvSpPr/>
            <p:nvPr/>
          </p:nvSpPr>
          <p:spPr>
            <a:xfrm>
              <a:off x="668641" y="1585531"/>
              <a:ext cx="18912" cy="15112"/>
            </a:xfrm>
            <a:custGeom>
              <a:avLst/>
              <a:gdLst/>
              <a:ahLst/>
              <a:cxnLst/>
              <a:rect l="l" t="t" r="r" b="b"/>
              <a:pathLst>
                <a:path w="418" h="334" extrusionOk="0">
                  <a:moveTo>
                    <a:pt x="215" y="0"/>
                  </a:moveTo>
                  <a:cubicBezTo>
                    <a:pt x="0" y="0"/>
                    <a:pt x="0" y="334"/>
                    <a:pt x="215" y="334"/>
                  </a:cubicBezTo>
                  <a:cubicBezTo>
                    <a:pt x="417" y="334"/>
                    <a:pt x="417" y="0"/>
                    <a:pt x="215"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17" name="Google Shape;2317;p38"/>
            <p:cNvSpPr/>
            <p:nvPr/>
          </p:nvSpPr>
          <p:spPr>
            <a:xfrm>
              <a:off x="730580" y="1542413"/>
              <a:ext cx="14614" cy="10859"/>
            </a:xfrm>
            <a:custGeom>
              <a:avLst/>
              <a:gdLst/>
              <a:ahLst/>
              <a:cxnLst/>
              <a:rect l="l" t="t" r="r" b="b"/>
              <a:pathLst>
                <a:path w="323" h="240" extrusionOk="0">
                  <a:moveTo>
                    <a:pt x="155" y="1"/>
                  </a:moveTo>
                  <a:cubicBezTo>
                    <a:pt x="1" y="1"/>
                    <a:pt x="1" y="239"/>
                    <a:pt x="155" y="239"/>
                  </a:cubicBezTo>
                  <a:cubicBezTo>
                    <a:pt x="322" y="239"/>
                    <a:pt x="322" y="1"/>
                    <a:pt x="155" y="1"/>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18" name="Google Shape;2318;p38"/>
            <p:cNvSpPr/>
            <p:nvPr/>
          </p:nvSpPr>
          <p:spPr>
            <a:xfrm>
              <a:off x="700402" y="1499884"/>
              <a:ext cx="16243" cy="12985"/>
            </a:xfrm>
            <a:custGeom>
              <a:avLst/>
              <a:gdLst/>
              <a:ahLst/>
              <a:cxnLst/>
              <a:rect l="l" t="t" r="r" b="b"/>
              <a:pathLst>
                <a:path w="359" h="287" extrusionOk="0">
                  <a:moveTo>
                    <a:pt x="179" y="0"/>
                  </a:moveTo>
                  <a:cubicBezTo>
                    <a:pt x="1" y="0"/>
                    <a:pt x="1" y="286"/>
                    <a:pt x="179" y="286"/>
                  </a:cubicBezTo>
                  <a:cubicBezTo>
                    <a:pt x="358" y="274"/>
                    <a:pt x="358" y="0"/>
                    <a:pt x="179" y="0"/>
                  </a:cubicBezTo>
                  <a:close/>
                </a:path>
              </a:pathLst>
            </a:custGeom>
            <a:solidFill>
              <a:srgbClr val="FCDE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grpSp>
        <p:nvGrpSpPr>
          <p:cNvPr id="2319" name="Google Shape;2319;p38"/>
          <p:cNvGrpSpPr/>
          <p:nvPr/>
        </p:nvGrpSpPr>
        <p:grpSpPr>
          <a:xfrm rot="2041617">
            <a:off x="9037203" y="1168433"/>
            <a:ext cx="1833108" cy="752825"/>
            <a:chOff x="653294" y="4365134"/>
            <a:chExt cx="1374789" cy="564602"/>
          </a:xfrm>
        </p:grpSpPr>
        <p:sp>
          <p:nvSpPr>
            <p:cNvPr id="2320" name="Google Shape;2320;p38"/>
            <p:cNvSpPr/>
            <p:nvPr/>
          </p:nvSpPr>
          <p:spPr>
            <a:xfrm>
              <a:off x="2007587" y="4909738"/>
              <a:ext cx="20496" cy="19998"/>
            </a:xfrm>
            <a:custGeom>
              <a:avLst/>
              <a:gdLst/>
              <a:ahLst/>
              <a:cxnLst/>
              <a:rect l="l" t="t" r="r" b="b"/>
              <a:pathLst>
                <a:path w="453" h="442" extrusionOk="0">
                  <a:moveTo>
                    <a:pt x="167" y="1"/>
                  </a:moveTo>
                  <a:cubicBezTo>
                    <a:pt x="155" y="1"/>
                    <a:pt x="131" y="13"/>
                    <a:pt x="119" y="13"/>
                  </a:cubicBezTo>
                  <a:cubicBezTo>
                    <a:pt x="95" y="25"/>
                    <a:pt x="71" y="37"/>
                    <a:pt x="60" y="72"/>
                  </a:cubicBezTo>
                  <a:cubicBezTo>
                    <a:pt x="48" y="84"/>
                    <a:pt x="36" y="120"/>
                    <a:pt x="36" y="144"/>
                  </a:cubicBezTo>
                  <a:cubicBezTo>
                    <a:pt x="36" y="156"/>
                    <a:pt x="36" y="156"/>
                    <a:pt x="12" y="179"/>
                  </a:cubicBezTo>
                  <a:cubicBezTo>
                    <a:pt x="0" y="215"/>
                    <a:pt x="0" y="251"/>
                    <a:pt x="12" y="298"/>
                  </a:cubicBezTo>
                  <a:cubicBezTo>
                    <a:pt x="36" y="322"/>
                    <a:pt x="48" y="358"/>
                    <a:pt x="71" y="382"/>
                  </a:cubicBezTo>
                  <a:cubicBezTo>
                    <a:pt x="95" y="394"/>
                    <a:pt x="107" y="394"/>
                    <a:pt x="119" y="418"/>
                  </a:cubicBezTo>
                  <a:cubicBezTo>
                    <a:pt x="155" y="429"/>
                    <a:pt x="191" y="441"/>
                    <a:pt x="226" y="441"/>
                  </a:cubicBezTo>
                  <a:cubicBezTo>
                    <a:pt x="250" y="441"/>
                    <a:pt x="286" y="441"/>
                    <a:pt x="298" y="429"/>
                  </a:cubicBezTo>
                  <a:cubicBezTo>
                    <a:pt x="333" y="418"/>
                    <a:pt x="345" y="394"/>
                    <a:pt x="369" y="382"/>
                  </a:cubicBezTo>
                  <a:cubicBezTo>
                    <a:pt x="429" y="334"/>
                    <a:pt x="452" y="251"/>
                    <a:pt x="429" y="179"/>
                  </a:cubicBezTo>
                  <a:cubicBezTo>
                    <a:pt x="429" y="156"/>
                    <a:pt x="429" y="156"/>
                    <a:pt x="417" y="144"/>
                  </a:cubicBezTo>
                  <a:cubicBezTo>
                    <a:pt x="417" y="132"/>
                    <a:pt x="405" y="120"/>
                    <a:pt x="405" y="96"/>
                  </a:cubicBezTo>
                  <a:cubicBezTo>
                    <a:pt x="393" y="72"/>
                    <a:pt x="369" y="60"/>
                    <a:pt x="345" y="37"/>
                  </a:cubicBezTo>
                  <a:cubicBezTo>
                    <a:pt x="333" y="25"/>
                    <a:pt x="310" y="25"/>
                    <a:pt x="298" y="13"/>
                  </a:cubicBezTo>
                  <a:cubicBezTo>
                    <a:pt x="274" y="1"/>
                    <a:pt x="250"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21" name="Google Shape;2321;p38"/>
            <p:cNvSpPr/>
            <p:nvPr/>
          </p:nvSpPr>
          <p:spPr>
            <a:xfrm>
              <a:off x="1845432" y="4850242"/>
              <a:ext cx="21582" cy="21175"/>
            </a:xfrm>
            <a:custGeom>
              <a:avLst/>
              <a:gdLst/>
              <a:ahLst/>
              <a:cxnLst/>
              <a:rect l="l" t="t" r="r" b="b"/>
              <a:pathLst>
                <a:path w="477" h="468" extrusionOk="0">
                  <a:moveTo>
                    <a:pt x="238" y="0"/>
                  </a:moveTo>
                  <a:cubicBezTo>
                    <a:pt x="223" y="0"/>
                    <a:pt x="209" y="6"/>
                    <a:pt x="191" y="18"/>
                  </a:cubicBezTo>
                  <a:cubicBezTo>
                    <a:pt x="179" y="18"/>
                    <a:pt x="143" y="18"/>
                    <a:pt x="131" y="30"/>
                  </a:cubicBezTo>
                  <a:cubicBezTo>
                    <a:pt x="119" y="30"/>
                    <a:pt x="107" y="42"/>
                    <a:pt x="84" y="54"/>
                  </a:cubicBezTo>
                  <a:lnTo>
                    <a:pt x="48" y="101"/>
                  </a:lnTo>
                  <a:cubicBezTo>
                    <a:pt x="24" y="113"/>
                    <a:pt x="12" y="137"/>
                    <a:pt x="12" y="149"/>
                  </a:cubicBezTo>
                  <a:cubicBezTo>
                    <a:pt x="0" y="173"/>
                    <a:pt x="0" y="209"/>
                    <a:pt x="0" y="232"/>
                  </a:cubicBezTo>
                  <a:cubicBezTo>
                    <a:pt x="0" y="256"/>
                    <a:pt x="0" y="280"/>
                    <a:pt x="12" y="292"/>
                  </a:cubicBezTo>
                  <a:cubicBezTo>
                    <a:pt x="24" y="316"/>
                    <a:pt x="24" y="328"/>
                    <a:pt x="48" y="351"/>
                  </a:cubicBezTo>
                  <a:lnTo>
                    <a:pt x="72" y="399"/>
                  </a:lnTo>
                  <a:cubicBezTo>
                    <a:pt x="84" y="411"/>
                    <a:pt x="107" y="435"/>
                    <a:pt x="119" y="435"/>
                  </a:cubicBezTo>
                  <a:cubicBezTo>
                    <a:pt x="131" y="447"/>
                    <a:pt x="143" y="447"/>
                    <a:pt x="179" y="459"/>
                  </a:cubicBezTo>
                  <a:cubicBezTo>
                    <a:pt x="191" y="465"/>
                    <a:pt x="206" y="468"/>
                    <a:pt x="220" y="468"/>
                  </a:cubicBezTo>
                  <a:cubicBezTo>
                    <a:pt x="235" y="468"/>
                    <a:pt x="250" y="465"/>
                    <a:pt x="262" y="459"/>
                  </a:cubicBezTo>
                  <a:cubicBezTo>
                    <a:pt x="286" y="459"/>
                    <a:pt x="310" y="459"/>
                    <a:pt x="322" y="447"/>
                  </a:cubicBezTo>
                  <a:cubicBezTo>
                    <a:pt x="357" y="435"/>
                    <a:pt x="381" y="411"/>
                    <a:pt x="405" y="399"/>
                  </a:cubicBezTo>
                  <a:lnTo>
                    <a:pt x="417" y="387"/>
                  </a:lnTo>
                  <a:cubicBezTo>
                    <a:pt x="429" y="375"/>
                    <a:pt x="441" y="340"/>
                    <a:pt x="465" y="328"/>
                  </a:cubicBezTo>
                  <a:cubicBezTo>
                    <a:pt x="476" y="292"/>
                    <a:pt x="476" y="280"/>
                    <a:pt x="476" y="256"/>
                  </a:cubicBezTo>
                  <a:cubicBezTo>
                    <a:pt x="465" y="209"/>
                    <a:pt x="465" y="197"/>
                    <a:pt x="465" y="185"/>
                  </a:cubicBezTo>
                  <a:cubicBezTo>
                    <a:pt x="441" y="149"/>
                    <a:pt x="429" y="125"/>
                    <a:pt x="405" y="89"/>
                  </a:cubicBezTo>
                  <a:lnTo>
                    <a:pt x="381" y="78"/>
                  </a:lnTo>
                  <a:cubicBezTo>
                    <a:pt x="369" y="54"/>
                    <a:pt x="357" y="42"/>
                    <a:pt x="346" y="42"/>
                  </a:cubicBezTo>
                  <a:cubicBezTo>
                    <a:pt x="322" y="30"/>
                    <a:pt x="310" y="30"/>
                    <a:pt x="286" y="18"/>
                  </a:cubicBezTo>
                  <a:cubicBezTo>
                    <a:pt x="268" y="6"/>
                    <a:pt x="25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22" name="Google Shape;2322;p38"/>
            <p:cNvSpPr/>
            <p:nvPr/>
          </p:nvSpPr>
          <p:spPr>
            <a:xfrm>
              <a:off x="1942933" y="4802554"/>
              <a:ext cx="26423" cy="19998"/>
            </a:xfrm>
            <a:custGeom>
              <a:avLst/>
              <a:gdLst/>
              <a:ahLst/>
              <a:cxnLst/>
              <a:rect l="l" t="t" r="r" b="b"/>
              <a:pathLst>
                <a:path w="584" h="442" extrusionOk="0">
                  <a:moveTo>
                    <a:pt x="286" y="0"/>
                  </a:moveTo>
                  <a:cubicBezTo>
                    <a:pt x="0" y="0"/>
                    <a:pt x="0" y="441"/>
                    <a:pt x="286" y="441"/>
                  </a:cubicBezTo>
                  <a:cubicBezTo>
                    <a:pt x="584" y="429"/>
                    <a:pt x="584" y="0"/>
                    <a:pt x="28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23" name="Google Shape;2323;p38"/>
            <p:cNvSpPr/>
            <p:nvPr/>
          </p:nvSpPr>
          <p:spPr>
            <a:xfrm>
              <a:off x="1875067" y="4772376"/>
              <a:ext cx="22668" cy="17284"/>
            </a:xfrm>
            <a:custGeom>
              <a:avLst/>
              <a:gdLst/>
              <a:ahLst/>
              <a:cxnLst/>
              <a:rect l="l" t="t" r="r" b="b"/>
              <a:pathLst>
                <a:path w="501" h="382" extrusionOk="0">
                  <a:moveTo>
                    <a:pt x="250" y="1"/>
                  </a:moveTo>
                  <a:cubicBezTo>
                    <a:pt x="0" y="1"/>
                    <a:pt x="0" y="382"/>
                    <a:pt x="250" y="382"/>
                  </a:cubicBezTo>
                  <a:cubicBezTo>
                    <a:pt x="254" y="382"/>
                    <a:pt x="258" y="382"/>
                    <a:pt x="261" y="382"/>
                  </a:cubicBezTo>
                  <a:cubicBezTo>
                    <a:pt x="500" y="382"/>
                    <a:pt x="496" y="1"/>
                    <a:pt x="25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24" name="Google Shape;2324;p38"/>
            <p:cNvSpPr/>
            <p:nvPr/>
          </p:nvSpPr>
          <p:spPr>
            <a:xfrm>
              <a:off x="1873438" y="4722834"/>
              <a:ext cx="7058" cy="5429"/>
            </a:xfrm>
            <a:custGeom>
              <a:avLst/>
              <a:gdLst/>
              <a:ahLst/>
              <a:cxnLst/>
              <a:rect l="l" t="t" r="r" b="b"/>
              <a:pathLst>
                <a:path w="156" h="120" extrusionOk="0">
                  <a:moveTo>
                    <a:pt x="84" y="0"/>
                  </a:moveTo>
                  <a:cubicBezTo>
                    <a:pt x="0" y="0"/>
                    <a:pt x="0" y="119"/>
                    <a:pt x="84" y="119"/>
                  </a:cubicBezTo>
                  <a:cubicBezTo>
                    <a:pt x="155" y="108"/>
                    <a:pt x="155" y="0"/>
                    <a:pt x="84"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25" name="Google Shape;2325;p38"/>
            <p:cNvSpPr/>
            <p:nvPr/>
          </p:nvSpPr>
          <p:spPr>
            <a:xfrm>
              <a:off x="2009170" y="4712066"/>
              <a:ext cx="17284" cy="17827"/>
            </a:xfrm>
            <a:custGeom>
              <a:avLst/>
              <a:gdLst/>
              <a:ahLst/>
              <a:cxnLst/>
              <a:rect l="l" t="t" r="r" b="b"/>
              <a:pathLst>
                <a:path w="382" h="394" extrusionOk="0">
                  <a:moveTo>
                    <a:pt x="191" y="0"/>
                  </a:moveTo>
                  <a:cubicBezTo>
                    <a:pt x="156" y="0"/>
                    <a:pt x="144" y="0"/>
                    <a:pt x="120" y="24"/>
                  </a:cubicBezTo>
                  <a:cubicBezTo>
                    <a:pt x="84" y="36"/>
                    <a:pt x="72" y="36"/>
                    <a:pt x="60" y="60"/>
                  </a:cubicBezTo>
                  <a:cubicBezTo>
                    <a:pt x="36" y="84"/>
                    <a:pt x="25" y="96"/>
                    <a:pt x="13" y="119"/>
                  </a:cubicBezTo>
                  <a:cubicBezTo>
                    <a:pt x="1" y="131"/>
                    <a:pt x="1" y="167"/>
                    <a:pt x="1" y="191"/>
                  </a:cubicBezTo>
                  <a:lnTo>
                    <a:pt x="1" y="238"/>
                  </a:lnTo>
                  <a:lnTo>
                    <a:pt x="36" y="334"/>
                  </a:lnTo>
                  <a:cubicBezTo>
                    <a:pt x="60" y="346"/>
                    <a:pt x="72" y="346"/>
                    <a:pt x="84" y="357"/>
                  </a:cubicBezTo>
                  <a:cubicBezTo>
                    <a:pt x="120" y="381"/>
                    <a:pt x="144" y="393"/>
                    <a:pt x="179" y="393"/>
                  </a:cubicBezTo>
                  <a:cubicBezTo>
                    <a:pt x="203" y="393"/>
                    <a:pt x="215" y="393"/>
                    <a:pt x="251" y="381"/>
                  </a:cubicBezTo>
                  <a:cubicBezTo>
                    <a:pt x="275" y="357"/>
                    <a:pt x="298" y="357"/>
                    <a:pt x="310" y="334"/>
                  </a:cubicBezTo>
                  <a:cubicBezTo>
                    <a:pt x="322" y="322"/>
                    <a:pt x="334" y="298"/>
                    <a:pt x="358" y="274"/>
                  </a:cubicBezTo>
                  <a:cubicBezTo>
                    <a:pt x="370" y="262"/>
                    <a:pt x="370" y="226"/>
                    <a:pt x="370" y="203"/>
                  </a:cubicBezTo>
                  <a:cubicBezTo>
                    <a:pt x="382" y="203"/>
                    <a:pt x="370" y="179"/>
                    <a:pt x="370" y="155"/>
                  </a:cubicBezTo>
                  <a:lnTo>
                    <a:pt x="322" y="60"/>
                  </a:lnTo>
                  <a:lnTo>
                    <a:pt x="275" y="36"/>
                  </a:lnTo>
                  <a:cubicBezTo>
                    <a:pt x="251" y="24"/>
                    <a:pt x="215" y="0"/>
                    <a:pt x="19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26" name="Google Shape;2326;p38"/>
            <p:cNvSpPr/>
            <p:nvPr/>
          </p:nvSpPr>
          <p:spPr>
            <a:xfrm>
              <a:off x="1826565" y="4789614"/>
              <a:ext cx="14569" cy="8144"/>
            </a:xfrm>
            <a:custGeom>
              <a:avLst/>
              <a:gdLst/>
              <a:ahLst/>
              <a:cxnLst/>
              <a:rect l="l" t="t" r="r" b="b"/>
              <a:pathLst>
                <a:path w="322" h="180" extrusionOk="0">
                  <a:moveTo>
                    <a:pt x="251" y="1"/>
                  </a:moveTo>
                  <a:cubicBezTo>
                    <a:pt x="227" y="1"/>
                    <a:pt x="179" y="1"/>
                    <a:pt x="143" y="13"/>
                  </a:cubicBezTo>
                  <a:cubicBezTo>
                    <a:pt x="120" y="13"/>
                    <a:pt x="84" y="36"/>
                    <a:pt x="60" y="36"/>
                  </a:cubicBezTo>
                  <a:cubicBezTo>
                    <a:pt x="48" y="36"/>
                    <a:pt x="24" y="48"/>
                    <a:pt x="12" y="60"/>
                  </a:cubicBezTo>
                  <a:cubicBezTo>
                    <a:pt x="1" y="72"/>
                    <a:pt x="1" y="108"/>
                    <a:pt x="1" y="120"/>
                  </a:cubicBezTo>
                  <a:cubicBezTo>
                    <a:pt x="1" y="132"/>
                    <a:pt x="12" y="156"/>
                    <a:pt x="24" y="167"/>
                  </a:cubicBezTo>
                  <a:cubicBezTo>
                    <a:pt x="48" y="179"/>
                    <a:pt x="72" y="179"/>
                    <a:pt x="84" y="179"/>
                  </a:cubicBezTo>
                  <a:cubicBezTo>
                    <a:pt x="120" y="179"/>
                    <a:pt x="143" y="167"/>
                    <a:pt x="179" y="167"/>
                  </a:cubicBezTo>
                  <a:cubicBezTo>
                    <a:pt x="191" y="167"/>
                    <a:pt x="203" y="156"/>
                    <a:pt x="239" y="156"/>
                  </a:cubicBezTo>
                  <a:cubicBezTo>
                    <a:pt x="251" y="156"/>
                    <a:pt x="262" y="132"/>
                    <a:pt x="286" y="132"/>
                  </a:cubicBezTo>
                  <a:cubicBezTo>
                    <a:pt x="286" y="132"/>
                    <a:pt x="298" y="132"/>
                    <a:pt x="298" y="120"/>
                  </a:cubicBezTo>
                  <a:lnTo>
                    <a:pt x="310" y="108"/>
                  </a:lnTo>
                  <a:cubicBezTo>
                    <a:pt x="322" y="72"/>
                    <a:pt x="322" y="60"/>
                    <a:pt x="310" y="48"/>
                  </a:cubicBezTo>
                  <a:cubicBezTo>
                    <a:pt x="298" y="13"/>
                    <a:pt x="286" y="1"/>
                    <a:pt x="25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27" name="Google Shape;2327;p38"/>
            <p:cNvSpPr/>
            <p:nvPr/>
          </p:nvSpPr>
          <p:spPr>
            <a:xfrm>
              <a:off x="1940218" y="4722834"/>
              <a:ext cx="15655" cy="16198"/>
            </a:xfrm>
            <a:custGeom>
              <a:avLst/>
              <a:gdLst/>
              <a:ahLst/>
              <a:cxnLst/>
              <a:rect l="l" t="t" r="r" b="b"/>
              <a:pathLst>
                <a:path w="346" h="358" extrusionOk="0">
                  <a:moveTo>
                    <a:pt x="179" y="0"/>
                  </a:moveTo>
                  <a:cubicBezTo>
                    <a:pt x="156" y="0"/>
                    <a:pt x="132" y="0"/>
                    <a:pt x="108" y="24"/>
                  </a:cubicBezTo>
                  <a:cubicBezTo>
                    <a:pt x="96" y="24"/>
                    <a:pt x="60" y="36"/>
                    <a:pt x="48" y="48"/>
                  </a:cubicBezTo>
                  <a:cubicBezTo>
                    <a:pt x="36" y="60"/>
                    <a:pt x="13" y="84"/>
                    <a:pt x="13" y="108"/>
                  </a:cubicBezTo>
                  <a:cubicBezTo>
                    <a:pt x="1" y="119"/>
                    <a:pt x="1" y="155"/>
                    <a:pt x="1" y="179"/>
                  </a:cubicBezTo>
                  <a:lnTo>
                    <a:pt x="1" y="227"/>
                  </a:lnTo>
                  <a:cubicBezTo>
                    <a:pt x="13" y="262"/>
                    <a:pt x="36" y="286"/>
                    <a:pt x="48" y="298"/>
                  </a:cubicBezTo>
                  <a:cubicBezTo>
                    <a:pt x="60" y="322"/>
                    <a:pt x="72" y="322"/>
                    <a:pt x="72" y="334"/>
                  </a:cubicBezTo>
                  <a:cubicBezTo>
                    <a:pt x="108" y="346"/>
                    <a:pt x="132" y="358"/>
                    <a:pt x="167" y="358"/>
                  </a:cubicBezTo>
                  <a:cubicBezTo>
                    <a:pt x="191" y="358"/>
                    <a:pt x="215" y="358"/>
                    <a:pt x="239" y="346"/>
                  </a:cubicBezTo>
                  <a:cubicBezTo>
                    <a:pt x="251" y="346"/>
                    <a:pt x="286" y="334"/>
                    <a:pt x="298" y="322"/>
                  </a:cubicBezTo>
                  <a:cubicBezTo>
                    <a:pt x="310" y="298"/>
                    <a:pt x="334" y="286"/>
                    <a:pt x="334" y="262"/>
                  </a:cubicBezTo>
                  <a:cubicBezTo>
                    <a:pt x="346" y="238"/>
                    <a:pt x="346" y="215"/>
                    <a:pt x="346" y="179"/>
                  </a:cubicBezTo>
                  <a:lnTo>
                    <a:pt x="346" y="143"/>
                  </a:lnTo>
                  <a:cubicBezTo>
                    <a:pt x="334" y="108"/>
                    <a:pt x="310" y="84"/>
                    <a:pt x="298" y="60"/>
                  </a:cubicBezTo>
                  <a:cubicBezTo>
                    <a:pt x="286" y="48"/>
                    <a:pt x="275" y="48"/>
                    <a:pt x="275" y="36"/>
                  </a:cubicBezTo>
                  <a:cubicBezTo>
                    <a:pt x="239" y="24"/>
                    <a:pt x="215" y="0"/>
                    <a:pt x="17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28" name="Google Shape;2328;p38"/>
            <p:cNvSpPr/>
            <p:nvPr/>
          </p:nvSpPr>
          <p:spPr>
            <a:xfrm>
              <a:off x="1169349" y="4787488"/>
              <a:ext cx="19998" cy="19953"/>
            </a:xfrm>
            <a:custGeom>
              <a:avLst/>
              <a:gdLst/>
              <a:ahLst/>
              <a:cxnLst/>
              <a:rect l="l" t="t" r="r" b="b"/>
              <a:pathLst>
                <a:path w="442" h="441" extrusionOk="0">
                  <a:moveTo>
                    <a:pt x="227" y="0"/>
                  </a:moveTo>
                  <a:cubicBezTo>
                    <a:pt x="191" y="0"/>
                    <a:pt x="168" y="0"/>
                    <a:pt x="132" y="12"/>
                  </a:cubicBezTo>
                  <a:cubicBezTo>
                    <a:pt x="108" y="36"/>
                    <a:pt x="84" y="48"/>
                    <a:pt x="60" y="60"/>
                  </a:cubicBezTo>
                  <a:cubicBezTo>
                    <a:pt x="49" y="72"/>
                    <a:pt x="25" y="107"/>
                    <a:pt x="13" y="131"/>
                  </a:cubicBezTo>
                  <a:cubicBezTo>
                    <a:pt x="1" y="167"/>
                    <a:pt x="1" y="191"/>
                    <a:pt x="1" y="226"/>
                  </a:cubicBezTo>
                  <a:cubicBezTo>
                    <a:pt x="1" y="238"/>
                    <a:pt x="1" y="274"/>
                    <a:pt x="13" y="286"/>
                  </a:cubicBezTo>
                  <a:cubicBezTo>
                    <a:pt x="25" y="310"/>
                    <a:pt x="49" y="357"/>
                    <a:pt x="72" y="369"/>
                  </a:cubicBezTo>
                  <a:lnTo>
                    <a:pt x="120" y="405"/>
                  </a:lnTo>
                  <a:cubicBezTo>
                    <a:pt x="144" y="417"/>
                    <a:pt x="191" y="441"/>
                    <a:pt x="227" y="441"/>
                  </a:cubicBezTo>
                  <a:cubicBezTo>
                    <a:pt x="251" y="441"/>
                    <a:pt x="287" y="441"/>
                    <a:pt x="310" y="417"/>
                  </a:cubicBezTo>
                  <a:cubicBezTo>
                    <a:pt x="346" y="405"/>
                    <a:pt x="358" y="393"/>
                    <a:pt x="382" y="381"/>
                  </a:cubicBezTo>
                  <a:cubicBezTo>
                    <a:pt x="406" y="357"/>
                    <a:pt x="418" y="333"/>
                    <a:pt x="430" y="298"/>
                  </a:cubicBezTo>
                  <a:cubicBezTo>
                    <a:pt x="441" y="274"/>
                    <a:pt x="441" y="238"/>
                    <a:pt x="441" y="214"/>
                  </a:cubicBezTo>
                  <a:cubicBezTo>
                    <a:pt x="441" y="179"/>
                    <a:pt x="430" y="167"/>
                    <a:pt x="430" y="155"/>
                  </a:cubicBezTo>
                  <a:cubicBezTo>
                    <a:pt x="418" y="119"/>
                    <a:pt x="406" y="83"/>
                    <a:pt x="370" y="60"/>
                  </a:cubicBezTo>
                  <a:cubicBezTo>
                    <a:pt x="358" y="48"/>
                    <a:pt x="346" y="48"/>
                    <a:pt x="322" y="36"/>
                  </a:cubicBezTo>
                  <a:cubicBezTo>
                    <a:pt x="299" y="12"/>
                    <a:pt x="251" y="0"/>
                    <a:pt x="227"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29" name="Google Shape;2329;p38"/>
            <p:cNvSpPr/>
            <p:nvPr/>
          </p:nvSpPr>
          <p:spPr>
            <a:xfrm>
              <a:off x="1120892" y="4754053"/>
              <a:ext cx="16741" cy="17284"/>
            </a:xfrm>
            <a:custGeom>
              <a:avLst/>
              <a:gdLst/>
              <a:ahLst/>
              <a:cxnLst/>
              <a:rect l="l" t="t" r="r" b="b"/>
              <a:pathLst>
                <a:path w="370" h="382" extrusionOk="0">
                  <a:moveTo>
                    <a:pt x="155" y="1"/>
                  </a:moveTo>
                  <a:cubicBezTo>
                    <a:pt x="143" y="1"/>
                    <a:pt x="119" y="13"/>
                    <a:pt x="96" y="25"/>
                  </a:cubicBezTo>
                  <a:lnTo>
                    <a:pt x="84" y="49"/>
                  </a:lnTo>
                  <a:lnTo>
                    <a:pt x="72" y="60"/>
                  </a:lnTo>
                  <a:lnTo>
                    <a:pt x="60" y="72"/>
                  </a:lnTo>
                  <a:cubicBezTo>
                    <a:pt x="36" y="84"/>
                    <a:pt x="36" y="108"/>
                    <a:pt x="24" y="108"/>
                  </a:cubicBezTo>
                  <a:cubicBezTo>
                    <a:pt x="24" y="120"/>
                    <a:pt x="12" y="132"/>
                    <a:pt x="12" y="144"/>
                  </a:cubicBezTo>
                  <a:cubicBezTo>
                    <a:pt x="12" y="180"/>
                    <a:pt x="0" y="191"/>
                    <a:pt x="12" y="227"/>
                  </a:cubicBezTo>
                  <a:cubicBezTo>
                    <a:pt x="12" y="239"/>
                    <a:pt x="12" y="251"/>
                    <a:pt x="24" y="263"/>
                  </a:cubicBezTo>
                  <a:cubicBezTo>
                    <a:pt x="24" y="287"/>
                    <a:pt x="36" y="299"/>
                    <a:pt x="60" y="310"/>
                  </a:cubicBezTo>
                  <a:cubicBezTo>
                    <a:pt x="72" y="322"/>
                    <a:pt x="72" y="346"/>
                    <a:pt x="84" y="346"/>
                  </a:cubicBezTo>
                  <a:cubicBezTo>
                    <a:pt x="96" y="358"/>
                    <a:pt x="119" y="358"/>
                    <a:pt x="131" y="370"/>
                  </a:cubicBezTo>
                  <a:cubicBezTo>
                    <a:pt x="143" y="382"/>
                    <a:pt x="179" y="382"/>
                    <a:pt x="203" y="382"/>
                  </a:cubicBezTo>
                  <a:lnTo>
                    <a:pt x="250" y="382"/>
                  </a:lnTo>
                  <a:cubicBezTo>
                    <a:pt x="262" y="382"/>
                    <a:pt x="274" y="370"/>
                    <a:pt x="298" y="370"/>
                  </a:cubicBezTo>
                  <a:cubicBezTo>
                    <a:pt x="310" y="358"/>
                    <a:pt x="322" y="358"/>
                    <a:pt x="322" y="346"/>
                  </a:cubicBezTo>
                  <a:cubicBezTo>
                    <a:pt x="334" y="322"/>
                    <a:pt x="334" y="310"/>
                    <a:pt x="358" y="310"/>
                  </a:cubicBezTo>
                  <a:cubicBezTo>
                    <a:pt x="358" y="299"/>
                    <a:pt x="369" y="287"/>
                    <a:pt x="369" y="263"/>
                  </a:cubicBezTo>
                  <a:lnTo>
                    <a:pt x="369" y="191"/>
                  </a:lnTo>
                  <a:cubicBezTo>
                    <a:pt x="369" y="180"/>
                    <a:pt x="369" y="168"/>
                    <a:pt x="358" y="144"/>
                  </a:cubicBezTo>
                  <a:cubicBezTo>
                    <a:pt x="358" y="132"/>
                    <a:pt x="346" y="108"/>
                    <a:pt x="322" y="84"/>
                  </a:cubicBezTo>
                  <a:lnTo>
                    <a:pt x="310" y="72"/>
                  </a:lnTo>
                  <a:lnTo>
                    <a:pt x="298" y="60"/>
                  </a:lnTo>
                  <a:lnTo>
                    <a:pt x="274" y="49"/>
                  </a:lnTo>
                  <a:cubicBezTo>
                    <a:pt x="262" y="25"/>
                    <a:pt x="250" y="25"/>
                    <a:pt x="238" y="13"/>
                  </a:cubicBezTo>
                  <a:cubicBezTo>
                    <a:pt x="215" y="1"/>
                    <a:pt x="203"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30" name="Google Shape;2330;p38"/>
            <p:cNvSpPr/>
            <p:nvPr/>
          </p:nvSpPr>
          <p:spPr>
            <a:xfrm>
              <a:off x="1151568" y="4678133"/>
              <a:ext cx="17827" cy="14026"/>
            </a:xfrm>
            <a:custGeom>
              <a:avLst/>
              <a:gdLst/>
              <a:ahLst/>
              <a:cxnLst/>
              <a:rect l="l" t="t" r="r" b="b"/>
              <a:pathLst>
                <a:path w="394" h="310" extrusionOk="0">
                  <a:moveTo>
                    <a:pt x="203" y="0"/>
                  </a:moveTo>
                  <a:cubicBezTo>
                    <a:pt x="1" y="0"/>
                    <a:pt x="1" y="310"/>
                    <a:pt x="203" y="310"/>
                  </a:cubicBezTo>
                  <a:cubicBezTo>
                    <a:pt x="394" y="310"/>
                    <a:pt x="394" y="0"/>
                    <a:pt x="20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31" name="Google Shape;2331;p38"/>
            <p:cNvSpPr/>
            <p:nvPr/>
          </p:nvSpPr>
          <p:spPr>
            <a:xfrm>
              <a:off x="1093972" y="4562308"/>
              <a:ext cx="21582" cy="16741"/>
            </a:xfrm>
            <a:custGeom>
              <a:avLst/>
              <a:gdLst/>
              <a:ahLst/>
              <a:cxnLst/>
              <a:rect l="l" t="t" r="r" b="b"/>
              <a:pathLst>
                <a:path w="477" h="370" extrusionOk="0">
                  <a:moveTo>
                    <a:pt x="238" y="0"/>
                  </a:moveTo>
                  <a:cubicBezTo>
                    <a:pt x="0" y="0"/>
                    <a:pt x="0" y="369"/>
                    <a:pt x="238" y="369"/>
                  </a:cubicBezTo>
                  <a:cubicBezTo>
                    <a:pt x="242" y="370"/>
                    <a:pt x="245" y="370"/>
                    <a:pt x="249" y="370"/>
                  </a:cubicBezTo>
                  <a:cubicBezTo>
                    <a:pt x="476" y="370"/>
                    <a:pt x="473" y="0"/>
                    <a:pt x="23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32" name="Google Shape;2332;p38"/>
            <p:cNvSpPr/>
            <p:nvPr/>
          </p:nvSpPr>
          <p:spPr>
            <a:xfrm>
              <a:off x="863951" y="4841329"/>
              <a:ext cx="19953" cy="17827"/>
            </a:xfrm>
            <a:custGeom>
              <a:avLst/>
              <a:gdLst/>
              <a:ahLst/>
              <a:cxnLst/>
              <a:rect l="l" t="t" r="r" b="b"/>
              <a:pathLst>
                <a:path w="441" h="394" extrusionOk="0">
                  <a:moveTo>
                    <a:pt x="226" y="1"/>
                  </a:moveTo>
                  <a:cubicBezTo>
                    <a:pt x="202" y="1"/>
                    <a:pt x="155" y="25"/>
                    <a:pt x="119" y="36"/>
                  </a:cubicBezTo>
                  <a:cubicBezTo>
                    <a:pt x="107" y="36"/>
                    <a:pt x="107" y="48"/>
                    <a:pt x="95" y="48"/>
                  </a:cubicBezTo>
                  <a:cubicBezTo>
                    <a:pt x="60" y="60"/>
                    <a:pt x="48" y="84"/>
                    <a:pt x="36" y="108"/>
                  </a:cubicBezTo>
                  <a:cubicBezTo>
                    <a:pt x="24" y="144"/>
                    <a:pt x="0" y="167"/>
                    <a:pt x="0" y="203"/>
                  </a:cubicBezTo>
                  <a:cubicBezTo>
                    <a:pt x="0" y="227"/>
                    <a:pt x="24" y="263"/>
                    <a:pt x="36" y="286"/>
                  </a:cubicBezTo>
                  <a:cubicBezTo>
                    <a:pt x="48" y="322"/>
                    <a:pt x="71" y="334"/>
                    <a:pt x="95" y="346"/>
                  </a:cubicBezTo>
                  <a:cubicBezTo>
                    <a:pt x="107" y="346"/>
                    <a:pt x="107" y="358"/>
                    <a:pt x="119" y="358"/>
                  </a:cubicBezTo>
                  <a:cubicBezTo>
                    <a:pt x="155" y="382"/>
                    <a:pt x="179" y="394"/>
                    <a:pt x="226" y="394"/>
                  </a:cubicBezTo>
                  <a:cubicBezTo>
                    <a:pt x="262" y="394"/>
                    <a:pt x="310" y="382"/>
                    <a:pt x="333" y="358"/>
                  </a:cubicBezTo>
                  <a:cubicBezTo>
                    <a:pt x="369" y="346"/>
                    <a:pt x="393" y="322"/>
                    <a:pt x="405" y="286"/>
                  </a:cubicBezTo>
                  <a:cubicBezTo>
                    <a:pt x="429" y="263"/>
                    <a:pt x="441" y="227"/>
                    <a:pt x="441" y="179"/>
                  </a:cubicBezTo>
                  <a:cubicBezTo>
                    <a:pt x="417" y="179"/>
                    <a:pt x="417" y="144"/>
                    <a:pt x="405" y="108"/>
                  </a:cubicBezTo>
                  <a:cubicBezTo>
                    <a:pt x="393" y="84"/>
                    <a:pt x="369" y="48"/>
                    <a:pt x="333" y="36"/>
                  </a:cubicBezTo>
                  <a:cubicBezTo>
                    <a:pt x="310" y="25"/>
                    <a:pt x="274"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33" name="Google Shape;2333;p38"/>
            <p:cNvSpPr/>
            <p:nvPr/>
          </p:nvSpPr>
          <p:spPr>
            <a:xfrm>
              <a:off x="653294" y="4365134"/>
              <a:ext cx="23754" cy="25020"/>
            </a:xfrm>
            <a:custGeom>
              <a:avLst/>
              <a:gdLst/>
              <a:ahLst/>
              <a:cxnLst/>
              <a:rect l="l" t="t" r="r" b="b"/>
              <a:pathLst>
                <a:path w="525" h="553" extrusionOk="0">
                  <a:moveTo>
                    <a:pt x="310" y="1"/>
                  </a:moveTo>
                  <a:cubicBezTo>
                    <a:pt x="286" y="1"/>
                    <a:pt x="239" y="24"/>
                    <a:pt x="215" y="36"/>
                  </a:cubicBezTo>
                  <a:lnTo>
                    <a:pt x="179" y="36"/>
                  </a:lnTo>
                  <a:cubicBezTo>
                    <a:pt x="167" y="36"/>
                    <a:pt x="132" y="48"/>
                    <a:pt x="120" y="60"/>
                  </a:cubicBezTo>
                  <a:lnTo>
                    <a:pt x="72" y="108"/>
                  </a:lnTo>
                  <a:cubicBezTo>
                    <a:pt x="48" y="120"/>
                    <a:pt x="48" y="155"/>
                    <a:pt x="36" y="167"/>
                  </a:cubicBezTo>
                  <a:cubicBezTo>
                    <a:pt x="13" y="203"/>
                    <a:pt x="1" y="227"/>
                    <a:pt x="1" y="263"/>
                  </a:cubicBezTo>
                  <a:lnTo>
                    <a:pt x="1" y="358"/>
                  </a:lnTo>
                  <a:lnTo>
                    <a:pt x="36" y="417"/>
                  </a:lnTo>
                  <a:cubicBezTo>
                    <a:pt x="48" y="453"/>
                    <a:pt x="60" y="465"/>
                    <a:pt x="96" y="501"/>
                  </a:cubicBezTo>
                  <a:cubicBezTo>
                    <a:pt x="108" y="513"/>
                    <a:pt x="120" y="525"/>
                    <a:pt x="155" y="525"/>
                  </a:cubicBezTo>
                  <a:cubicBezTo>
                    <a:pt x="173" y="542"/>
                    <a:pt x="197" y="553"/>
                    <a:pt x="218" y="553"/>
                  </a:cubicBezTo>
                  <a:cubicBezTo>
                    <a:pt x="225" y="553"/>
                    <a:pt x="232" y="552"/>
                    <a:pt x="239" y="548"/>
                  </a:cubicBezTo>
                  <a:cubicBezTo>
                    <a:pt x="263" y="548"/>
                    <a:pt x="286" y="548"/>
                    <a:pt x="298" y="525"/>
                  </a:cubicBezTo>
                  <a:cubicBezTo>
                    <a:pt x="346" y="513"/>
                    <a:pt x="370" y="501"/>
                    <a:pt x="406" y="465"/>
                  </a:cubicBezTo>
                  <a:cubicBezTo>
                    <a:pt x="406" y="465"/>
                    <a:pt x="406" y="453"/>
                    <a:pt x="417" y="453"/>
                  </a:cubicBezTo>
                  <a:cubicBezTo>
                    <a:pt x="453" y="417"/>
                    <a:pt x="477" y="382"/>
                    <a:pt x="477" y="346"/>
                  </a:cubicBezTo>
                  <a:cubicBezTo>
                    <a:pt x="525" y="346"/>
                    <a:pt x="525" y="322"/>
                    <a:pt x="525" y="310"/>
                  </a:cubicBezTo>
                  <a:lnTo>
                    <a:pt x="525" y="274"/>
                  </a:lnTo>
                  <a:lnTo>
                    <a:pt x="525" y="251"/>
                  </a:lnTo>
                  <a:lnTo>
                    <a:pt x="525" y="215"/>
                  </a:lnTo>
                  <a:cubicBezTo>
                    <a:pt x="525" y="179"/>
                    <a:pt x="513" y="144"/>
                    <a:pt x="501" y="108"/>
                  </a:cubicBezTo>
                  <a:cubicBezTo>
                    <a:pt x="477" y="84"/>
                    <a:pt x="453" y="60"/>
                    <a:pt x="417" y="36"/>
                  </a:cubicBezTo>
                  <a:cubicBezTo>
                    <a:pt x="394" y="24"/>
                    <a:pt x="358" y="1"/>
                    <a:pt x="310"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34" name="Google Shape;2334;p38"/>
            <p:cNvSpPr/>
            <p:nvPr/>
          </p:nvSpPr>
          <p:spPr>
            <a:xfrm>
              <a:off x="741656" y="4382372"/>
              <a:ext cx="18369" cy="17284"/>
            </a:xfrm>
            <a:custGeom>
              <a:avLst/>
              <a:gdLst/>
              <a:ahLst/>
              <a:cxnLst/>
              <a:rect l="l" t="t" r="r" b="b"/>
              <a:pathLst>
                <a:path w="406" h="382" extrusionOk="0">
                  <a:moveTo>
                    <a:pt x="191" y="1"/>
                  </a:moveTo>
                  <a:cubicBezTo>
                    <a:pt x="167" y="1"/>
                    <a:pt x="155" y="1"/>
                    <a:pt x="119" y="13"/>
                  </a:cubicBezTo>
                  <a:cubicBezTo>
                    <a:pt x="96" y="24"/>
                    <a:pt x="72" y="24"/>
                    <a:pt x="60" y="60"/>
                  </a:cubicBezTo>
                  <a:cubicBezTo>
                    <a:pt x="48" y="72"/>
                    <a:pt x="36" y="96"/>
                    <a:pt x="12" y="120"/>
                  </a:cubicBezTo>
                  <a:cubicBezTo>
                    <a:pt x="0" y="144"/>
                    <a:pt x="0" y="155"/>
                    <a:pt x="0" y="191"/>
                  </a:cubicBezTo>
                  <a:lnTo>
                    <a:pt x="0" y="239"/>
                  </a:lnTo>
                  <a:lnTo>
                    <a:pt x="48" y="322"/>
                  </a:lnTo>
                  <a:cubicBezTo>
                    <a:pt x="60" y="334"/>
                    <a:pt x="72" y="334"/>
                    <a:pt x="96" y="358"/>
                  </a:cubicBezTo>
                  <a:cubicBezTo>
                    <a:pt x="119" y="370"/>
                    <a:pt x="143" y="382"/>
                    <a:pt x="191" y="382"/>
                  </a:cubicBezTo>
                  <a:cubicBezTo>
                    <a:pt x="227" y="382"/>
                    <a:pt x="238" y="382"/>
                    <a:pt x="274" y="370"/>
                  </a:cubicBezTo>
                  <a:cubicBezTo>
                    <a:pt x="298" y="358"/>
                    <a:pt x="310" y="358"/>
                    <a:pt x="334" y="322"/>
                  </a:cubicBezTo>
                  <a:cubicBezTo>
                    <a:pt x="346" y="310"/>
                    <a:pt x="358" y="286"/>
                    <a:pt x="369" y="263"/>
                  </a:cubicBezTo>
                  <a:cubicBezTo>
                    <a:pt x="393" y="239"/>
                    <a:pt x="393" y="227"/>
                    <a:pt x="393" y="191"/>
                  </a:cubicBezTo>
                  <a:cubicBezTo>
                    <a:pt x="405" y="179"/>
                    <a:pt x="405" y="167"/>
                    <a:pt x="393" y="144"/>
                  </a:cubicBezTo>
                  <a:lnTo>
                    <a:pt x="346" y="60"/>
                  </a:lnTo>
                  <a:cubicBezTo>
                    <a:pt x="334" y="48"/>
                    <a:pt x="310" y="48"/>
                    <a:pt x="298" y="24"/>
                  </a:cubicBezTo>
                  <a:cubicBezTo>
                    <a:pt x="274" y="13"/>
                    <a:pt x="238" y="1"/>
                    <a:pt x="19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35" name="Google Shape;2335;p38"/>
            <p:cNvSpPr/>
            <p:nvPr/>
          </p:nvSpPr>
          <p:spPr>
            <a:xfrm>
              <a:off x="668405" y="4464264"/>
              <a:ext cx="10814" cy="9185"/>
            </a:xfrm>
            <a:custGeom>
              <a:avLst/>
              <a:gdLst/>
              <a:ahLst/>
              <a:cxnLst/>
              <a:rect l="l" t="t" r="r" b="b"/>
              <a:pathLst>
                <a:path w="239" h="203" extrusionOk="0">
                  <a:moveTo>
                    <a:pt x="119" y="0"/>
                  </a:moveTo>
                  <a:cubicBezTo>
                    <a:pt x="0" y="0"/>
                    <a:pt x="0" y="203"/>
                    <a:pt x="119" y="203"/>
                  </a:cubicBezTo>
                  <a:cubicBezTo>
                    <a:pt x="238" y="203"/>
                    <a:pt x="238" y="0"/>
                    <a:pt x="119"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36" name="Google Shape;2336;p38"/>
            <p:cNvSpPr/>
            <p:nvPr/>
          </p:nvSpPr>
          <p:spPr>
            <a:xfrm>
              <a:off x="1350370" y="4830560"/>
              <a:ext cx="21582" cy="17284"/>
            </a:xfrm>
            <a:custGeom>
              <a:avLst/>
              <a:gdLst/>
              <a:ahLst/>
              <a:cxnLst/>
              <a:rect l="l" t="t" r="r" b="b"/>
              <a:pathLst>
                <a:path w="477" h="382" extrusionOk="0">
                  <a:moveTo>
                    <a:pt x="239" y="1"/>
                  </a:moveTo>
                  <a:cubicBezTo>
                    <a:pt x="0" y="1"/>
                    <a:pt x="0" y="382"/>
                    <a:pt x="239" y="382"/>
                  </a:cubicBezTo>
                  <a:cubicBezTo>
                    <a:pt x="477" y="382"/>
                    <a:pt x="477" y="1"/>
                    <a:pt x="2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37" name="Google Shape;2337;p38"/>
            <p:cNvSpPr/>
            <p:nvPr/>
          </p:nvSpPr>
          <p:spPr>
            <a:xfrm>
              <a:off x="1404256" y="4690530"/>
              <a:ext cx="21039" cy="20496"/>
            </a:xfrm>
            <a:custGeom>
              <a:avLst/>
              <a:gdLst/>
              <a:ahLst/>
              <a:cxnLst/>
              <a:rect l="l" t="t" r="r" b="b"/>
              <a:pathLst>
                <a:path w="465" h="453" extrusionOk="0">
                  <a:moveTo>
                    <a:pt x="226" y="0"/>
                  </a:moveTo>
                  <a:cubicBezTo>
                    <a:pt x="191" y="0"/>
                    <a:pt x="167" y="0"/>
                    <a:pt x="131" y="12"/>
                  </a:cubicBezTo>
                  <a:cubicBezTo>
                    <a:pt x="107" y="36"/>
                    <a:pt x="71" y="48"/>
                    <a:pt x="60" y="60"/>
                  </a:cubicBezTo>
                  <a:cubicBezTo>
                    <a:pt x="36" y="71"/>
                    <a:pt x="12" y="107"/>
                    <a:pt x="12" y="131"/>
                  </a:cubicBezTo>
                  <a:cubicBezTo>
                    <a:pt x="0" y="167"/>
                    <a:pt x="0" y="191"/>
                    <a:pt x="0" y="226"/>
                  </a:cubicBezTo>
                  <a:cubicBezTo>
                    <a:pt x="0" y="238"/>
                    <a:pt x="0" y="274"/>
                    <a:pt x="12" y="286"/>
                  </a:cubicBezTo>
                  <a:cubicBezTo>
                    <a:pt x="36" y="333"/>
                    <a:pt x="48" y="357"/>
                    <a:pt x="71" y="393"/>
                  </a:cubicBezTo>
                  <a:cubicBezTo>
                    <a:pt x="95" y="405"/>
                    <a:pt x="107" y="417"/>
                    <a:pt x="119" y="417"/>
                  </a:cubicBezTo>
                  <a:cubicBezTo>
                    <a:pt x="155" y="441"/>
                    <a:pt x="191" y="452"/>
                    <a:pt x="238" y="452"/>
                  </a:cubicBezTo>
                  <a:cubicBezTo>
                    <a:pt x="274" y="452"/>
                    <a:pt x="298" y="452"/>
                    <a:pt x="333" y="441"/>
                  </a:cubicBezTo>
                  <a:cubicBezTo>
                    <a:pt x="357" y="417"/>
                    <a:pt x="393" y="405"/>
                    <a:pt x="405" y="393"/>
                  </a:cubicBezTo>
                  <a:cubicBezTo>
                    <a:pt x="429" y="381"/>
                    <a:pt x="452" y="345"/>
                    <a:pt x="452" y="321"/>
                  </a:cubicBezTo>
                  <a:cubicBezTo>
                    <a:pt x="464" y="286"/>
                    <a:pt x="464" y="262"/>
                    <a:pt x="464" y="226"/>
                  </a:cubicBezTo>
                  <a:cubicBezTo>
                    <a:pt x="452" y="214"/>
                    <a:pt x="452" y="179"/>
                    <a:pt x="452" y="167"/>
                  </a:cubicBezTo>
                  <a:cubicBezTo>
                    <a:pt x="429" y="119"/>
                    <a:pt x="417" y="95"/>
                    <a:pt x="393" y="60"/>
                  </a:cubicBezTo>
                  <a:cubicBezTo>
                    <a:pt x="369" y="48"/>
                    <a:pt x="357" y="36"/>
                    <a:pt x="345" y="36"/>
                  </a:cubicBezTo>
                  <a:cubicBezTo>
                    <a:pt x="310" y="12"/>
                    <a:pt x="274" y="0"/>
                    <a:pt x="22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38" name="Google Shape;2338;p38"/>
            <p:cNvSpPr/>
            <p:nvPr/>
          </p:nvSpPr>
          <p:spPr>
            <a:xfrm>
              <a:off x="1437103" y="4743284"/>
              <a:ext cx="24297" cy="18912"/>
            </a:xfrm>
            <a:custGeom>
              <a:avLst/>
              <a:gdLst/>
              <a:ahLst/>
              <a:cxnLst/>
              <a:rect l="l" t="t" r="r" b="b"/>
              <a:pathLst>
                <a:path w="537" h="418" extrusionOk="0">
                  <a:moveTo>
                    <a:pt x="274" y="1"/>
                  </a:moveTo>
                  <a:cubicBezTo>
                    <a:pt x="0" y="1"/>
                    <a:pt x="0" y="418"/>
                    <a:pt x="274" y="418"/>
                  </a:cubicBezTo>
                  <a:cubicBezTo>
                    <a:pt x="536" y="406"/>
                    <a:pt x="536" y="1"/>
                    <a:pt x="27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2339" name="Google Shape;2339;p38"/>
            <p:cNvSpPr/>
            <p:nvPr/>
          </p:nvSpPr>
          <p:spPr>
            <a:xfrm>
              <a:off x="1390773" y="4732516"/>
              <a:ext cx="15112" cy="11356"/>
            </a:xfrm>
            <a:custGeom>
              <a:avLst/>
              <a:gdLst/>
              <a:ahLst/>
              <a:cxnLst/>
              <a:rect l="l" t="t" r="r" b="b"/>
              <a:pathLst>
                <a:path w="334" h="251" extrusionOk="0">
                  <a:moveTo>
                    <a:pt x="167" y="1"/>
                  </a:moveTo>
                  <a:cubicBezTo>
                    <a:pt x="0" y="1"/>
                    <a:pt x="0" y="251"/>
                    <a:pt x="167" y="251"/>
                  </a:cubicBezTo>
                  <a:cubicBezTo>
                    <a:pt x="334" y="251"/>
                    <a:pt x="334" y="1"/>
                    <a:pt x="16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sp>
        <p:nvSpPr>
          <p:cNvPr id="2340" name="Google Shape;2340;p38"/>
          <p:cNvSpPr/>
          <p:nvPr/>
        </p:nvSpPr>
        <p:spPr>
          <a:xfrm>
            <a:off x="346146" y="6287223"/>
            <a:ext cx="934615" cy="555715"/>
          </a:xfrm>
          <a:custGeom>
            <a:avLst/>
            <a:gdLst/>
            <a:ahLst/>
            <a:cxnLst/>
            <a:rect l="l" t="t" r="r" b="b"/>
            <a:pathLst>
              <a:path w="13574" h="8071" extrusionOk="0">
                <a:moveTo>
                  <a:pt x="6092" y="0"/>
                </a:moveTo>
                <a:cubicBezTo>
                  <a:pt x="5733" y="0"/>
                  <a:pt x="5369" y="110"/>
                  <a:pt x="5084" y="321"/>
                </a:cubicBezTo>
                <a:cubicBezTo>
                  <a:pt x="4477" y="773"/>
                  <a:pt x="4191" y="1559"/>
                  <a:pt x="4227" y="2309"/>
                </a:cubicBezTo>
                <a:cubicBezTo>
                  <a:pt x="4240" y="2711"/>
                  <a:pt x="4341" y="3105"/>
                  <a:pt x="4493" y="3483"/>
                </a:cubicBezTo>
                <a:lnTo>
                  <a:pt x="4493" y="3483"/>
                </a:lnTo>
                <a:cubicBezTo>
                  <a:pt x="4416" y="3383"/>
                  <a:pt x="4328" y="3292"/>
                  <a:pt x="4227" y="3214"/>
                </a:cubicBezTo>
                <a:cubicBezTo>
                  <a:pt x="4051" y="3086"/>
                  <a:pt x="3830" y="3018"/>
                  <a:pt x="3617" y="3018"/>
                </a:cubicBezTo>
                <a:cubicBezTo>
                  <a:pt x="3356" y="3018"/>
                  <a:pt x="3108" y="3122"/>
                  <a:pt x="2977" y="3345"/>
                </a:cubicBezTo>
                <a:cubicBezTo>
                  <a:pt x="2870" y="3512"/>
                  <a:pt x="2858" y="3702"/>
                  <a:pt x="2858" y="3893"/>
                </a:cubicBezTo>
                <a:cubicBezTo>
                  <a:pt x="2858" y="4369"/>
                  <a:pt x="2977" y="4869"/>
                  <a:pt x="3179" y="5298"/>
                </a:cubicBezTo>
                <a:cubicBezTo>
                  <a:pt x="2739" y="4548"/>
                  <a:pt x="1917" y="4036"/>
                  <a:pt x="1060" y="3940"/>
                </a:cubicBezTo>
                <a:cubicBezTo>
                  <a:pt x="1012" y="3937"/>
                  <a:pt x="963" y="3936"/>
                  <a:pt x="914" y="3936"/>
                </a:cubicBezTo>
                <a:cubicBezTo>
                  <a:pt x="575" y="3936"/>
                  <a:pt x="229" y="4016"/>
                  <a:pt x="83" y="4298"/>
                </a:cubicBezTo>
                <a:cubicBezTo>
                  <a:pt x="0" y="4476"/>
                  <a:pt x="12" y="4690"/>
                  <a:pt x="48" y="4881"/>
                </a:cubicBezTo>
                <a:cubicBezTo>
                  <a:pt x="549" y="7701"/>
                  <a:pt x="4265" y="8071"/>
                  <a:pt x="7303" y="8071"/>
                </a:cubicBezTo>
                <a:cubicBezTo>
                  <a:pt x="8382" y="8071"/>
                  <a:pt x="9375" y="8024"/>
                  <a:pt x="10109" y="8024"/>
                </a:cubicBezTo>
                <a:cubicBezTo>
                  <a:pt x="10597" y="8024"/>
                  <a:pt x="11085" y="8024"/>
                  <a:pt x="11537" y="7810"/>
                </a:cubicBezTo>
                <a:cubicBezTo>
                  <a:pt x="12085" y="7560"/>
                  <a:pt x="12454" y="7012"/>
                  <a:pt x="12764" y="6476"/>
                </a:cubicBezTo>
                <a:cubicBezTo>
                  <a:pt x="13157" y="5833"/>
                  <a:pt x="13502" y="5131"/>
                  <a:pt x="13561" y="4393"/>
                </a:cubicBezTo>
                <a:cubicBezTo>
                  <a:pt x="13573" y="4155"/>
                  <a:pt x="13561" y="3917"/>
                  <a:pt x="13418" y="3714"/>
                </a:cubicBezTo>
                <a:cubicBezTo>
                  <a:pt x="13283" y="3531"/>
                  <a:pt x="13059" y="3448"/>
                  <a:pt x="12827" y="3448"/>
                </a:cubicBezTo>
                <a:cubicBezTo>
                  <a:pt x="12652" y="3448"/>
                  <a:pt x="12472" y="3496"/>
                  <a:pt x="12323" y="3583"/>
                </a:cubicBezTo>
                <a:cubicBezTo>
                  <a:pt x="11966" y="3797"/>
                  <a:pt x="11752" y="4155"/>
                  <a:pt x="11549" y="4512"/>
                </a:cubicBezTo>
                <a:cubicBezTo>
                  <a:pt x="11621" y="4071"/>
                  <a:pt x="11609" y="3619"/>
                  <a:pt x="11537" y="3178"/>
                </a:cubicBezTo>
                <a:cubicBezTo>
                  <a:pt x="11502" y="3047"/>
                  <a:pt x="11478" y="2916"/>
                  <a:pt x="11383" y="2821"/>
                </a:cubicBezTo>
                <a:cubicBezTo>
                  <a:pt x="11301" y="2735"/>
                  <a:pt x="11197" y="2699"/>
                  <a:pt x="11086" y="2699"/>
                </a:cubicBezTo>
                <a:cubicBezTo>
                  <a:pt x="10858" y="2699"/>
                  <a:pt x="10598" y="2851"/>
                  <a:pt x="10430" y="3035"/>
                </a:cubicBezTo>
                <a:cubicBezTo>
                  <a:pt x="9989" y="3500"/>
                  <a:pt x="9656" y="4095"/>
                  <a:pt x="9513" y="4726"/>
                </a:cubicBezTo>
                <a:cubicBezTo>
                  <a:pt x="9573" y="4190"/>
                  <a:pt x="9549" y="3643"/>
                  <a:pt x="9454" y="3119"/>
                </a:cubicBezTo>
                <a:cubicBezTo>
                  <a:pt x="9418" y="3024"/>
                  <a:pt x="9394" y="2904"/>
                  <a:pt x="9299" y="2821"/>
                </a:cubicBezTo>
                <a:cubicBezTo>
                  <a:pt x="9255" y="2790"/>
                  <a:pt x="9207" y="2776"/>
                  <a:pt x="9159" y="2776"/>
                </a:cubicBezTo>
                <a:cubicBezTo>
                  <a:pt x="8988" y="2776"/>
                  <a:pt x="8806" y="2949"/>
                  <a:pt x="8704" y="3107"/>
                </a:cubicBezTo>
                <a:cubicBezTo>
                  <a:pt x="8358" y="3655"/>
                  <a:pt x="8168" y="4286"/>
                  <a:pt x="8120" y="4929"/>
                </a:cubicBezTo>
                <a:cubicBezTo>
                  <a:pt x="8180" y="3750"/>
                  <a:pt x="8025" y="2559"/>
                  <a:pt x="7680" y="1428"/>
                </a:cubicBezTo>
                <a:cubicBezTo>
                  <a:pt x="7561" y="1059"/>
                  <a:pt x="7430" y="678"/>
                  <a:pt x="7144" y="404"/>
                </a:cubicBezTo>
                <a:cubicBezTo>
                  <a:pt x="6871" y="131"/>
                  <a:pt x="6484" y="0"/>
                  <a:pt x="6092" y="0"/>
                </a:cubicBezTo>
                <a:close/>
              </a:path>
            </a:pathLst>
          </a:custGeom>
          <a:solidFill>
            <a:srgbClr val="FF3577">
              <a:alpha val="43020"/>
            </a:srgbClr>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2490"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sp>
        <p:nvSpPr>
          <p:cNvPr id="135" name="文本框 18"/>
          <p:cNvSpPr txBox="1"/>
          <p:nvPr/>
        </p:nvSpPr>
        <p:spPr>
          <a:xfrm>
            <a:off x="3169814" y="278009"/>
            <a:ext cx="585237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panose="020B0604020202020204"/>
              </a:rPr>
              <a:t>Nội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panose="020B0604020202020204"/>
              </a:rPr>
              <a:t> dung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panose="020B0604020202020204"/>
              </a:rPr>
              <a:t>bài</a:t>
            </a:r>
            <a:r>
              <a:rPr kumimoji="0" lang="en-US" altLang="zh-CN"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panose="020B0604020202020204"/>
              </a:rPr>
              <a:t> </a:t>
            </a:r>
            <a:r>
              <a:rPr kumimoji="0" lang="en-US" altLang="zh-CN" sz="4400" b="1" i="0" u="none" strike="noStrike" kern="1200" cap="none" spc="0" normalizeH="0" baseline="0" noProof="0" dirty="0" err="1">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panose="020B0604020202020204"/>
              </a:rPr>
              <a:t>học</a:t>
            </a:r>
            <a:endParaRPr kumimoji="0" lang="zh-CN" altLang="en-US" sz="4400" b="1" i="0" u="none" strike="noStrike" kern="1200" cap="none" spc="0" normalizeH="0" baseline="0" noProof="0" dirty="0">
              <a:ln w="0"/>
              <a:solidFill>
                <a:srgbClr val="FFE6F4">
                  <a:lumMod val="50000"/>
                </a:srgbClr>
              </a:solidFill>
              <a:effectLst>
                <a:outerShdw blurRad="38100" dist="25400" dir="5400000" algn="ctr" rotWithShape="0">
                  <a:srgbClr val="6E747A">
                    <a:alpha val="43000"/>
                  </a:srgbClr>
                </a:outerShdw>
              </a:effectLst>
              <a:uLnTx/>
              <a:uFillTx/>
              <a:latin typeface="Calibri" panose="020F0502020204030204" pitchFamily="34" charset="0"/>
              <a:ea typeface="仓耳今楷05-6763 W05" panose="02020400000000000000" pitchFamily="18" charset="-122"/>
              <a:cs typeface="Calibri" panose="020F0502020204030204" pitchFamily="34" charset="0"/>
              <a:sym typeface="Arial" panose="020B0604020202020204"/>
            </a:endParaRPr>
          </a:p>
        </p:txBody>
      </p:sp>
      <p:sp>
        <p:nvSpPr>
          <p:cNvPr id="136" name="Rounded Rectangle 135"/>
          <p:cNvSpPr/>
          <p:nvPr/>
        </p:nvSpPr>
        <p:spPr>
          <a:xfrm>
            <a:off x="691931" y="2058428"/>
            <a:ext cx="10707980" cy="2473618"/>
          </a:xfrm>
          <a:prstGeom prst="roundRect">
            <a:avLst/>
          </a:prstGeom>
          <a:solidFill>
            <a:schemeClr val="bg1">
              <a:alpha val="50000"/>
            </a:schemeClr>
          </a:solidFill>
          <a:ln>
            <a:solidFill>
              <a:srgbClr val="FFD9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865" b="0" i="0" u="none" strike="noStrike" kern="0" cap="none" spc="0" normalizeH="0" baseline="0" noProof="0">
              <a:ln>
                <a:noFill/>
              </a:ln>
              <a:solidFill>
                <a:srgbClr val="FFFFFF"/>
              </a:solidFill>
              <a:effectLst/>
              <a:uLnTx/>
              <a:uFillTx/>
              <a:latin typeface="Arial" panose="020B0604020202020204"/>
              <a:ea typeface="+mn-ea"/>
              <a:cs typeface="+mn-cs"/>
              <a:sym typeface="Arial" panose="020B0604020202020204"/>
            </a:endParaRPr>
          </a:p>
        </p:txBody>
      </p:sp>
      <p:sp>
        <p:nvSpPr>
          <p:cNvPr id="137" name="文本框 18"/>
          <p:cNvSpPr txBox="1"/>
          <p:nvPr/>
        </p:nvSpPr>
        <p:spPr>
          <a:xfrm>
            <a:off x="867770" y="2426796"/>
            <a:ext cx="10510971"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altLang="zh-CN"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Bài</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thơ</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nói</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về</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sự</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khéo</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léo</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từ</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bàn</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tay</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cô</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giáo</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Cô</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đã</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tạo</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ra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một</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bức</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tranh</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có</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cảnh</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biển</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bình</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minh</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bằng</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những</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tờ</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giấy</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màu</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trước</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mắt</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các</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bạn</a:t>
            </a:r>
            <a:r>
              <a:rPr kumimoji="0" lang="en-US" altLang="zh-CN" sz="4000" b="1" i="0" u="none" strike="noStrike" kern="1200" cap="none" spc="0" normalizeH="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 </a:t>
            </a:r>
            <a:r>
              <a:rPr kumimoji="0" lang="en-US" altLang="zh-CN" sz="4000" b="1" i="0" u="none" strike="noStrike" kern="1200" cap="none" spc="0" normalizeH="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nhỏ</a:t>
            </a:r>
            <a:r>
              <a:rPr lang="en-US" altLang="zh-CN" sz="40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sym typeface="Arial" panose="020B0604020202020204"/>
              </a:rPr>
              <a:t>.</a:t>
            </a:r>
            <a:endParaRPr kumimoji="0" lang="zh-CN" alt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panose="020B0604020202020204"/>
            </a:endParaRPr>
          </a:p>
        </p:txBody>
      </p:sp>
      <p:pic>
        <p:nvPicPr>
          <p:cNvPr id="138" name="Picture 137"/>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9061" b="30933"/>
          <a:stretch>
            <a:fillRect/>
          </a:stretch>
        </p:blipFill>
        <p:spPr>
          <a:xfrm>
            <a:off x="3579999" y="4908326"/>
            <a:ext cx="5511890" cy="2149925"/>
          </a:xfrm>
          <a:prstGeom prst="rect">
            <a:avLst/>
          </a:prstGeom>
        </p:spPr>
      </p:pic>
      <p:pic>
        <p:nvPicPr>
          <p:cNvPr id="139" name="Picture 138" descr="Shape&#10;&#10;Description automatically generated with medium confidenc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4370" y="66370"/>
            <a:ext cx="1457630" cy="14576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500"/>
                                        <p:tgtEl>
                                          <p:spTgt spid="1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7"/>
                                        </p:tgtEl>
                                        <p:attrNameLst>
                                          <p:attrName>style.visibility</p:attrName>
                                        </p:attrNameLst>
                                      </p:cBhvr>
                                      <p:to>
                                        <p:strVal val="visible"/>
                                      </p:to>
                                    </p:set>
                                    <p:animEffect transition="in" filter="fade">
                                      <p:cBhvr>
                                        <p:cTn id="12"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 grpId="0"/>
      <p:bldP spid="13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a:fillRect/>
          </a:stretch>
        </p:blipFill>
        <p:spPr>
          <a:xfrm>
            <a:off x="0" y="0"/>
            <a:ext cx="12192000" cy="6858000"/>
          </a:xfrm>
          <a:prstGeom prst="rect">
            <a:avLst/>
          </a:prstGeom>
        </p:spPr>
      </p:pic>
      <p:sp>
        <p:nvSpPr>
          <p:cNvPr id="47" name="文本框 18"/>
          <p:cNvSpPr txBox="1"/>
          <p:nvPr/>
        </p:nvSpPr>
        <p:spPr>
          <a:xfrm>
            <a:off x="4904037" y="1342933"/>
            <a:ext cx="2383926"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alibri" panose="020F0502020204030204"/>
                <a:ea typeface="站酷快乐体2016修订版" panose="02010600030101010101" pitchFamily="2" charset="-122"/>
                <a:cs typeface="Arial" panose="020B0604020202020204"/>
                <a:sym typeface="Arial" panose="020B0604020202020204"/>
              </a:rPr>
              <a:t>03</a:t>
            </a:r>
            <a:endParaRPr kumimoji="0" lang="zh-CN" altLang="en-US" sz="24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alibri" panose="020F0502020204030204"/>
              <a:ea typeface="站酷快乐体2016修订版" panose="02010600030101010101" pitchFamily="2" charset="-122"/>
              <a:cs typeface="Arial" panose="020B0604020202020204"/>
              <a:sym typeface="Arial" panose="020B0604020202020204"/>
            </a:endParaRPr>
          </a:p>
        </p:txBody>
      </p:sp>
      <p:pic>
        <p:nvPicPr>
          <p:cNvPr id="2" name="Picture 1"/>
          <p:cNvPicPr>
            <a:picLocks noChangeAspect="1"/>
          </p:cNvPicPr>
          <p:nvPr/>
        </p:nvPicPr>
        <p:blipFill>
          <a:blip r:embed="rId4"/>
          <a:stretch>
            <a:fillRect/>
          </a:stretch>
        </p:blipFill>
        <p:spPr>
          <a:xfrm>
            <a:off x="3416576" y="2038991"/>
            <a:ext cx="5358848" cy="2780017"/>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a:stretch>
            <a:fillRect/>
          </a:stretch>
        </p:blipFill>
        <p:spPr>
          <a:xfrm>
            <a:off x="2177507" y="133648"/>
            <a:ext cx="5523455" cy="1072989"/>
          </a:xfrm>
          <a:prstGeom prst="rect">
            <a:avLst/>
          </a:prstGeom>
        </p:spPr>
      </p:pic>
      <p:pic>
        <p:nvPicPr>
          <p:cNvPr id="20" name="Picture 19"/>
          <p:cNvPicPr>
            <a:picLocks noChangeAspect="1"/>
          </p:cNvPicPr>
          <p:nvPr/>
        </p:nvPicPr>
        <p:blipFill>
          <a:blip r:embed="rId3"/>
          <a:stretch>
            <a:fillRect/>
          </a:stretch>
        </p:blipFill>
        <p:spPr>
          <a:xfrm>
            <a:off x="7905750" y="3697605"/>
            <a:ext cx="4104005" cy="2514600"/>
          </a:xfrm>
          <a:prstGeom prst="rect">
            <a:avLst/>
          </a:prstGeom>
        </p:spPr>
      </p:pic>
      <p:sp>
        <p:nvSpPr>
          <p:cNvPr id="21" name="TextBox 20"/>
          <p:cNvSpPr txBox="1"/>
          <p:nvPr/>
        </p:nvSpPr>
        <p:spPr>
          <a:xfrm>
            <a:off x="828675" y="1000125"/>
            <a:ext cx="4886325" cy="39703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trắng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gấp</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Thoắt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xong</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Chiếc</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thuyền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xinh</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quá</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l" defTabSz="914400" rtl="0" eaLnBrk="1" fontAlgn="auto" latinLnBrk="0" hangingPunct="1">
              <a:lnSpc>
                <a:spcPct val="100000"/>
              </a:lnSpc>
              <a:spcBef>
                <a:spcPts val="0"/>
              </a:spcBef>
              <a:spcAft>
                <a:spcPts val="0"/>
              </a:spcAft>
              <a:buClrTx/>
              <a:buSzTx/>
              <a:buFontTx/>
              <a:buNone/>
              <a:defRPr/>
            </a:pP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Một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tờ</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giấy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đỏ</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Mềm</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mại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trời</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đã</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phô</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tia</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nắng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tỏa</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sp>
        <p:nvSpPr>
          <p:cNvPr id="22" name="TextBox 21"/>
          <p:cNvSpPr txBox="1"/>
          <p:nvPr/>
        </p:nvSpPr>
        <p:spPr>
          <a:xfrm>
            <a:off x="4770755" y="1000125"/>
            <a:ext cx="4323715" cy="5692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Thêm tờ xanh nữa</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 cắt rất nhanh</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Mặt nước dập dềnh</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Quanh thuyền sóng lượn.</a:t>
            </a:r>
          </a:p>
          <a:p>
            <a:pPr marL="0" marR="0" lvl="0" indent="0" algn="l" defTabSz="914400" rtl="0" eaLnBrk="1" fontAlgn="auto" latinLnBrk="0" hangingPunct="1">
              <a:lnSpc>
                <a:spcPct val="100000"/>
              </a:lnSpc>
              <a:spcBef>
                <a:spcPts val="0"/>
              </a:spcBef>
              <a:spcAft>
                <a:spcPts val="0"/>
              </a:spcAft>
              <a:buClrTx/>
              <a:buSzTx/>
              <a:buFontTx/>
              <a:buNone/>
              <a:defRPr/>
            </a:pPr>
            <a:b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Như phép mầu nhiệm</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Hiện trước mắt em:</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Biển biếc bình minh</a:t>
            </a:r>
          </a:p>
          <a:p>
            <a:pPr marL="0" marR="0" lvl="0" indent="0" algn="l" defTabSz="914400" rtl="0" eaLnBrk="1" fontAlgn="auto" latinLnBrk="0" hangingPunct="1">
              <a:lnSpc>
                <a:spcPct val="100000"/>
              </a:lnSpc>
              <a:spcBef>
                <a:spcPts val="0"/>
              </a:spcBef>
              <a:spcAft>
                <a:spcPts val="0"/>
              </a:spcAft>
              <a:buClrTx/>
              <a:buSzTx/>
              <a:buFontTx/>
              <a:buNone/>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Rì rào sóng vỗ…</a:t>
            </a:r>
          </a:p>
          <a:p>
            <a:pPr marL="0" marR="0" lvl="0" indent="0" algn="just" defTabSz="914400" rtl="0" eaLnBrk="1" fontAlgn="auto" latinLnBrk="0" hangingPunct="1">
              <a:lnSpc>
                <a:spcPct val="100000"/>
              </a:lnSpc>
              <a:spcBef>
                <a:spcPts val="0"/>
              </a:spcBef>
              <a:spcAft>
                <a:spcPts val="0"/>
              </a:spcAft>
              <a:buClrTx/>
              <a:buSzTx/>
              <a:buFontTx/>
              <a:buNone/>
              <a:defRPr/>
            </a:pPr>
            <a:b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b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Biết</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bao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điều</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a:t>
            </a:r>
            <a:endPar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tay</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cô</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a:p>
            <a:pPr marL="0" marR="0" lvl="0" indent="0" algn="r"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Nguyễn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Trọng</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Hoàn</a:t>
            </a: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6000" b="-46000"/>
          </a:stretch>
        </a:blipFill>
        <a:effectLst/>
      </p:bgPr>
    </p:bg>
    <p:spTree>
      <p:nvGrpSpPr>
        <p:cNvPr id="1" name=""/>
        <p:cNvGrpSpPr/>
        <p:nvPr/>
      </p:nvGrpSpPr>
      <p:grpSpPr>
        <a:xfrm>
          <a:off x="0" y="0"/>
          <a:ext cx="0" cy="0"/>
          <a:chOff x="0" y="0"/>
          <a:chExt cx="0" cy="0"/>
        </a:xfrm>
      </p:grpSpPr>
      <p:pic>
        <p:nvPicPr>
          <p:cNvPr id="5" name="Picture 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200" y="2311401"/>
            <a:ext cx="3886200" cy="3497580"/>
          </a:xfrm>
          <a:prstGeom prst="rect">
            <a:avLst/>
          </a:prstGeom>
        </p:spPr>
      </p:pic>
      <p:pic>
        <p:nvPicPr>
          <p:cNvPr id="6" name="Picture 5">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3200" y="-863600"/>
            <a:ext cx="7112000" cy="5334000"/>
          </a:xfrm>
          <a:prstGeom prst="rect">
            <a:avLst/>
          </a:prstGeom>
        </p:spPr>
      </p:pic>
      <p:pic>
        <p:nvPicPr>
          <p:cNvPr id="7" name="Picture 6">
            <a:hlinkClick r:id="rId7" action="ppaction://hlinksldjump"/>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83351" y="482600"/>
            <a:ext cx="5384800" cy="6502400"/>
          </a:xfrm>
          <a:prstGeom prst="rect">
            <a:avLst/>
          </a:prstGeom>
        </p:spPr>
      </p:pic>
      <p:grpSp>
        <p:nvGrpSpPr>
          <p:cNvPr id="10" name="Group 9"/>
          <p:cNvGrpSpPr/>
          <p:nvPr/>
        </p:nvGrpSpPr>
        <p:grpSpPr>
          <a:xfrm>
            <a:off x="935096" y="3142054"/>
            <a:ext cx="3154304" cy="2672604"/>
            <a:chOff x="701322" y="2356540"/>
            <a:chExt cx="2365728" cy="2004453"/>
          </a:xfrm>
        </p:grpSpPr>
        <p:pic>
          <p:nvPicPr>
            <p:cNvPr id="8" name="Picture 7"/>
            <p:cNvPicPr>
              <a:picLocks noChangeAspect="1"/>
            </p:cNvPicPr>
            <p:nvPr/>
          </p:nvPicPr>
          <p:blipFill>
            <a:blip r:embed="rId9" cstate="print">
              <a:extLst>
                <a:ext uri="{BEBA8EAE-BF5A-486C-A8C5-ECC9F3942E4B}">
                  <a14:imgProps xmlns:a14="http://schemas.microsoft.com/office/drawing/2010/main">
                    <a14:imgLayer r:embed="rId10">
                      <a14:imgEffect>
                        <a14:backgroundRemoval t="3148" b="90000" l="10000" r="90000"/>
                      </a14:imgEffect>
                    </a14:imgLayer>
                  </a14:imgProps>
                </a:ext>
                <a:ext uri="{28A0092B-C50C-407E-A947-70E740481C1C}">
                  <a14:useLocalDpi xmlns:a14="http://schemas.microsoft.com/office/drawing/2010/main" val="0"/>
                </a:ext>
              </a:extLst>
            </a:blip>
            <a:stretch>
              <a:fillRect/>
            </a:stretch>
          </p:blipFill>
          <p:spPr>
            <a:xfrm>
              <a:off x="701322" y="2398843"/>
              <a:ext cx="1816806" cy="1962150"/>
            </a:xfrm>
            <a:prstGeom prst="rect">
              <a:avLst/>
            </a:prstGeom>
          </p:spPr>
        </p:pic>
        <p:pic>
          <p:nvPicPr>
            <p:cNvPr id="9" name="Picture 8"/>
            <p:cNvPicPr>
              <a:picLocks noChangeAspect="1"/>
            </p:cNvPicPr>
            <p:nvPr/>
          </p:nvPicPr>
          <p:blipFill>
            <a:blip r:embed="rId11" cstate="print">
              <a:extLst>
                <a:ext uri="{BEBA8EAE-BF5A-486C-A8C5-ECC9F3942E4B}">
                  <a14:imgProps xmlns:a14="http://schemas.microsoft.com/office/drawing/2010/main">
                    <a14:imgLayer r:embed="rId12">
                      <a14:imgEffect>
                        <a14:backgroundRemoval t="3148" b="90000" l="10000" r="90000"/>
                      </a14:imgEffect>
                    </a14:imgLayer>
                  </a14:imgProps>
                </a:ext>
                <a:ext uri="{28A0092B-C50C-407E-A947-70E740481C1C}">
                  <a14:useLocalDpi xmlns:a14="http://schemas.microsoft.com/office/drawing/2010/main" val="0"/>
                </a:ext>
              </a:extLst>
            </a:blip>
            <a:stretch>
              <a:fillRect/>
            </a:stretch>
          </p:blipFill>
          <p:spPr>
            <a:xfrm>
              <a:off x="1250244" y="2356540"/>
              <a:ext cx="1816806" cy="1962150"/>
            </a:xfrm>
            <a:prstGeom prst="rect">
              <a:avLst/>
            </a:prstGeom>
          </p:spPr>
        </p:pic>
      </p:grpSp>
      <p:pic>
        <p:nvPicPr>
          <p:cNvPr id="11" name="Pictur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93727" y="897927"/>
            <a:ext cx="1810947" cy="1810947"/>
          </a:xfrm>
          <a:prstGeom prst="rect">
            <a:avLst/>
          </a:prstGeom>
        </p:spPr>
      </p:pic>
      <p:pic>
        <p:nvPicPr>
          <p:cNvPr id="12" name="Pictur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839200" y="3739477"/>
            <a:ext cx="1828800" cy="1828800"/>
          </a:xfrm>
          <a:prstGeom prst="rect">
            <a:avLst/>
          </a:prstGeom>
        </p:spPr>
      </p:pic>
      <p:sp>
        <p:nvSpPr>
          <p:cNvPr id="13" name="Right Arrow 12">
            <a:hlinkClick r:id="rId15" action="ppaction://hlinksldjump"/>
          </p:cNvPr>
          <p:cNvSpPr/>
          <p:nvPr/>
        </p:nvSpPr>
        <p:spPr>
          <a:xfrm>
            <a:off x="10261600" y="76200"/>
            <a:ext cx="1422400"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en-US" sz="2400">
              <a:solidFill>
                <a:prstClr val="white"/>
              </a:solidFill>
              <a:latin typeface="Calibri" panose="020F0502020204030204"/>
            </a:endParaRPr>
          </a:p>
        </p:txBody>
      </p:sp>
      <p:pic>
        <p:nvPicPr>
          <p:cNvPr id="14" name="Picture 13" descr="Shape&#10;&#10;Description automatically generated with medium confidence"/>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0" y="-51867"/>
            <a:ext cx="1457630" cy="14576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nodeType="clickEffect">
                                  <p:stCondLst>
                                    <p:cond delay="0"/>
                                  </p:stCondLst>
                                  <p:childTnLst>
                                    <p:anim calcmode="lin" valueType="num">
                                      <p:cBhvr>
                                        <p:cTn id="6" dur="1000"/>
                                        <p:tgtEl>
                                          <p:spTgt spid="5"/>
                                        </p:tgtEl>
                                        <p:attrNameLst>
                                          <p:attrName>ppt_w</p:attrName>
                                        </p:attrNameLst>
                                      </p:cBhvr>
                                      <p:tavLst>
                                        <p:tav tm="0">
                                          <p:val>
                                            <p:strVal val="ppt_w"/>
                                          </p:val>
                                        </p:tav>
                                        <p:tav tm="100000">
                                          <p:val>
                                            <p:fltVal val="0"/>
                                          </p:val>
                                        </p:tav>
                                      </p:tavLst>
                                    </p:anim>
                                    <p:anim calcmode="lin" valueType="num">
                                      <p:cBhvr>
                                        <p:cTn id="7" dur="1000"/>
                                        <p:tgtEl>
                                          <p:spTgt spid="5"/>
                                        </p:tgtEl>
                                        <p:attrNameLst>
                                          <p:attrName>ppt_h</p:attrName>
                                        </p:attrNameLst>
                                      </p:cBhvr>
                                      <p:tavLst>
                                        <p:tav tm="0">
                                          <p:val>
                                            <p:strVal val="ppt_h"/>
                                          </p:val>
                                        </p:tav>
                                        <p:tav tm="100000">
                                          <p:val>
                                            <p:fltVal val="0"/>
                                          </p:val>
                                        </p:tav>
                                      </p:tavLst>
                                    </p:anim>
                                    <p:animEffect transition="out" filter="fade">
                                      <p:cBhvr>
                                        <p:cTn id="8" dur="1000"/>
                                        <p:tgtEl>
                                          <p:spTgt spid="5"/>
                                        </p:tgtEl>
                                      </p:cBhvr>
                                    </p:animEffect>
                                    <p:set>
                                      <p:cBhvr>
                                        <p:cTn id="9" dur="1" fill="hold">
                                          <p:stCondLst>
                                            <p:cond delay="999"/>
                                          </p:stCondLst>
                                        </p:cTn>
                                        <p:tgtEl>
                                          <p:spTgt spid="5"/>
                                        </p:tgtEl>
                                        <p:attrNameLst>
                                          <p:attrName>style.visibility</p:attrName>
                                        </p:attrNameLst>
                                      </p:cBhvr>
                                      <p:to>
                                        <p:strVal val="hidden"/>
                                      </p:to>
                                    </p:set>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750" fill="hold"/>
                                        <p:tgtEl>
                                          <p:spTgt spid="10"/>
                                        </p:tgtEl>
                                        <p:attrNameLst>
                                          <p:attrName>ppt_w</p:attrName>
                                        </p:attrNameLst>
                                      </p:cBhvr>
                                      <p:tavLst>
                                        <p:tav tm="0">
                                          <p:val>
                                            <p:fltVal val="0"/>
                                          </p:val>
                                        </p:tav>
                                        <p:tav tm="100000">
                                          <p:val>
                                            <p:strVal val="#ppt_w"/>
                                          </p:val>
                                        </p:tav>
                                      </p:tavLst>
                                    </p:anim>
                                    <p:anim calcmode="lin" valueType="num">
                                      <p:cBhvr>
                                        <p:cTn id="14" dur="1750" fill="hold"/>
                                        <p:tgtEl>
                                          <p:spTgt spid="10"/>
                                        </p:tgtEl>
                                        <p:attrNameLst>
                                          <p:attrName>ppt_h</p:attrName>
                                        </p:attrNameLst>
                                      </p:cBhvr>
                                      <p:tavLst>
                                        <p:tav tm="0">
                                          <p:val>
                                            <p:fltVal val="0"/>
                                          </p:val>
                                        </p:tav>
                                        <p:tav tm="100000">
                                          <p:val>
                                            <p:strVal val="#ppt_h"/>
                                          </p:val>
                                        </p:tav>
                                      </p:tavLst>
                                    </p:anim>
                                    <p:animEffect transition="in" filter="fade">
                                      <p:cBhvr>
                                        <p:cTn id="15" dur="1750"/>
                                        <p:tgtEl>
                                          <p:spTgt spid="10"/>
                                        </p:tgtEl>
                                      </p:cBhvr>
                                    </p:animEffect>
                                  </p:childTnLst>
                                </p:cTn>
                              </p:par>
                            </p:childTnLst>
                          </p:cTn>
                        </p:par>
                      </p:childTnLst>
                    </p:cTn>
                  </p:par>
                </p:childTnLst>
              </p:cTn>
              <p:nextCondLst>
                <p:cond evt="onClick" delay="0">
                  <p:tgtEl>
                    <p:spTgt spid="5"/>
                  </p:tgtEl>
                </p:cond>
              </p:nextCondLst>
            </p:seq>
            <p:seq concurrent="1" nextAc="seek">
              <p:cTn id="16" restart="whenNotActive" fill="hold" evtFilter="cancelBubble" nodeType="interactiveSeq">
                <p:stCondLst>
                  <p:cond evt="onClick" delay="0">
                    <p:tgtEl>
                      <p:spTgt spid="6"/>
                    </p:tgtEl>
                  </p:cond>
                </p:stCondLst>
                <p:endSync evt="end" delay="0">
                  <p:rtn val="all"/>
                </p:endSync>
                <p:childTnLst>
                  <p:par>
                    <p:cTn id="17" fill="hold">
                      <p:stCondLst>
                        <p:cond delay="0"/>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1250"/>
                                        <p:tgtEl>
                                          <p:spTgt spid="6"/>
                                        </p:tgtEl>
                                        <p:attrNameLst>
                                          <p:attrName>ppt_w</p:attrName>
                                        </p:attrNameLst>
                                      </p:cBhvr>
                                      <p:tavLst>
                                        <p:tav tm="0">
                                          <p:val>
                                            <p:strVal val="ppt_w"/>
                                          </p:val>
                                        </p:tav>
                                        <p:tav tm="100000">
                                          <p:val>
                                            <p:fltVal val="0"/>
                                          </p:val>
                                        </p:tav>
                                      </p:tavLst>
                                    </p:anim>
                                    <p:anim calcmode="lin" valueType="num">
                                      <p:cBhvr>
                                        <p:cTn id="21" dur="1250"/>
                                        <p:tgtEl>
                                          <p:spTgt spid="6"/>
                                        </p:tgtEl>
                                        <p:attrNameLst>
                                          <p:attrName>ppt_h</p:attrName>
                                        </p:attrNameLst>
                                      </p:cBhvr>
                                      <p:tavLst>
                                        <p:tav tm="0">
                                          <p:val>
                                            <p:strVal val="ppt_h"/>
                                          </p:val>
                                        </p:tav>
                                        <p:tav tm="100000">
                                          <p:val>
                                            <p:fltVal val="0"/>
                                          </p:val>
                                        </p:tav>
                                      </p:tavLst>
                                    </p:anim>
                                    <p:animEffect transition="out" filter="fade">
                                      <p:cBhvr>
                                        <p:cTn id="22" dur="1250"/>
                                        <p:tgtEl>
                                          <p:spTgt spid="6"/>
                                        </p:tgtEl>
                                      </p:cBhvr>
                                    </p:animEffect>
                                    <p:set>
                                      <p:cBhvr>
                                        <p:cTn id="23" dur="1" fill="hold">
                                          <p:stCondLst>
                                            <p:cond delay="1249"/>
                                          </p:stCondLst>
                                        </p:cTn>
                                        <p:tgtEl>
                                          <p:spTgt spid="6"/>
                                        </p:tgtEl>
                                        <p:attrNameLst>
                                          <p:attrName>style.visibility</p:attrName>
                                        </p:attrNameLst>
                                      </p:cBhvr>
                                      <p:to>
                                        <p:strVal val="hidden"/>
                                      </p:to>
                                    </p:se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750" fill="hold"/>
                                        <p:tgtEl>
                                          <p:spTgt spid="11"/>
                                        </p:tgtEl>
                                        <p:attrNameLst>
                                          <p:attrName>ppt_w</p:attrName>
                                        </p:attrNameLst>
                                      </p:cBhvr>
                                      <p:tavLst>
                                        <p:tav tm="0">
                                          <p:val>
                                            <p:fltVal val="0"/>
                                          </p:val>
                                        </p:tav>
                                        <p:tav tm="100000">
                                          <p:val>
                                            <p:strVal val="#ppt_w"/>
                                          </p:val>
                                        </p:tav>
                                      </p:tavLst>
                                    </p:anim>
                                    <p:anim calcmode="lin" valueType="num">
                                      <p:cBhvr>
                                        <p:cTn id="28" dur="1750" fill="hold"/>
                                        <p:tgtEl>
                                          <p:spTgt spid="11"/>
                                        </p:tgtEl>
                                        <p:attrNameLst>
                                          <p:attrName>ppt_h</p:attrName>
                                        </p:attrNameLst>
                                      </p:cBhvr>
                                      <p:tavLst>
                                        <p:tav tm="0">
                                          <p:val>
                                            <p:fltVal val="0"/>
                                          </p:val>
                                        </p:tav>
                                        <p:tav tm="100000">
                                          <p:val>
                                            <p:strVal val="#ppt_h"/>
                                          </p:val>
                                        </p:tav>
                                      </p:tavLst>
                                    </p:anim>
                                    <p:animEffect transition="in" filter="fade">
                                      <p:cBhvr>
                                        <p:cTn id="29" dur="1750"/>
                                        <p:tgtEl>
                                          <p:spTgt spid="11"/>
                                        </p:tgtEl>
                                      </p:cBhvr>
                                    </p:animEffect>
                                  </p:childTnLst>
                                </p:cTn>
                              </p:par>
                            </p:childTnLst>
                          </p:cTn>
                        </p:par>
                      </p:childTnLst>
                    </p:cTn>
                  </p:par>
                </p:childTnLst>
              </p:cTn>
              <p:nextCondLst>
                <p:cond evt="onClick" delay="0">
                  <p:tgtEl>
                    <p:spTgt spid="6"/>
                  </p:tgtEl>
                </p:cond>
              </p:nextCondLst>
            </p:seq>
            <p:seq concurrent="1" nextAc="seek">
              <p:cTn id="30" restart="whenNotActive" fill="hold" evtFilter="cancelBubble" nodeType="interactiveSeq">
                <p:stCondLst>
                  <p:cond evt="onClick" delay="0">
                    <p:tgtEl>
                      <p:spTgt spid="7"/>
                    </p:tgtEl>
                  </p:cond>
                </p:stCondLst>
                <p:endSync evt="end" delay="0">
                  <p:rtn val="all"/>
                </p:endSync>
                <p:childTnLst>
                  <p:par>
                    <p:cTn id="31" fill="hold">
                      <p:stCondLst>
                        <p:cond delay="0"/>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1250"/>
                                        <p:tgtEl>
                                          <p:spTgt spid="7"/>
                                        </p:tgtEl>
                                        <p:attrNameLst>
                                          <p:attrName>ppt_w</p:attrName>
                                        </p:attrNameLst>
                                      </p:cBhvr>
                                      <p:tavLst>
                                        <p:tav tm="0">
                                          <p:val>
                                            <p:strVal val="ppt_w"/>
                                          </p:val>
                                        </p:tav>
                                        <p:tav tm="100000">
                                          <p:val>
                                            <p:fltVal val="0"/>
                                          </p:val>
                                        </p:tav>
                                      </p:tavLst>
                                    </p:anim>
                                    <p:anim calcmode="lin" valueType="num">
                                      <p:cBhvr>
                                        <p:cTn id="35" dur="1250"/>
                                        <p:tgtEl>
                                          <p:spTgt spid="7"/>
                                        </p:tgtEl>
                                        <p:attrNameLst>
                                          <p:attrName>ppt_h</p:attrName>
                                        </p:attrNameLst>
                                      </p:cBhvr>
                                      <p:tavLst>
                                        <p:tav tm="0">
                                          <p:val>
                                            <p:strVal val="ppt_h"/>
                                          </p:val>
                                        </p:tav>
                                        <p:tav tm="100000">
                                          <p:val>
                                            <p:fltVal val="0"/>
                                          </p:val>
                                        </p:tav>
                                      </p:tavLst>
                                    </p:anim>
                                    <p:animEffect transition="out" filter="fade">
                                      <p:cBhvr>
                                        <p:cTn id="36" dur="1250"/>
                                        <p:tgtEl>
                                          <p:spTgt spid="7"/>
                                        </p:tgtEl>
                                      </p:cBhvr>
                                    </p:animEffect>
                                    <p:set>
                                      <p:cBhvr>
                                        <p:cTn id="37" dur="1" fill="hold">
                                          <p:stCondLst>
                                            <p:cond delay="1249"/>
                                          </p:stCondLst>
                                        </p:cTn>
                                        <p:tgtEl>
                                          <p:spTgt spid="7"/>
                                        </p:tgtEl>
                                        <p:attrNameLst>
                                          <p:attrName>style.visibility</p:attrName>
                                        </p:attrNameLst>
                                      </p:cBhvr>
                                      <p:to>
                                        <p:strVal val="hidden"/>
                                      </p:to>
                                    </p:set>
                                  </p:childTnLst>
                                </p:cTn>
                              </p:par>
                            </p:childTnLst>
                          </p:cTn>
                        </p:par>
                        <p:par>
                          <p:cTn id="38" fill="hold">
                            <p:stCondLst>
                              <p:cond delay="1500"/>
                            </p:stCondLst>
                            <p:childTnLst>
                              <p:par>
                                <p:cTn id="39" presetID="53" presetClass="entr" presetSubtype="16"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1750" fill="hold"/>
                                        <p:tgtEl>
                                          <p:spTgt spid="12"/>
                                        </p:tgtEl>
                                        <p:attrNameLst>
                                          <p:attrName>ppt_w</p:attrName>
                                        </p:attrNameLst>
                                      </p:cBhvr>
                                      <p:tavLst>
                                        <p:tav tm="0">
                                          <p:val>
                                            <p:fltVal val="0"/>
                                          </p:val>
                                        </p:tav>
                                        <p:tav tm="100000">
                                          <p:val>
                                            <p:strVal val="#ppt_w"/>
                                          </p:val>
                                        </p:tav>
                                      </p:tavLst>
                                    </p:anim>
                                    <p:anim calcmode="lin" valueType="num">
                                      <p:cBhvr>
                                        <p:cTn id="42" dur="1750" fill="hold"/>
                                        <p:tgtEl>
                                          <p:spTgt spid="12"/>
                                        </p:tgtEl>
                                        <p:attrNameLst>
                                          <p:attrName>ppt_h</p:attrName>
                                        </p:attrNameLst>
                                      </p:cBhvr>
                                      <p:tavLst>
                                        <p:tav tm="0">
                                          <p:val>
                                            <p:fltVal val="0"/>
                                          </p:val>
                                        </p:tav>
                                        <p:tav tm="100000">
                                          <p:val>
                                            <p:strVal val="#ppt_h"/>
                                          </p:val>
                                        </p:tav>
                                      </p:tavLst>
                                    </p:anim>
                                    <p:animEffect transition="in" filter="fade">
                                      <p:cBhvr>
                                        <p:cTn id="43" dur="1750"/>
                                        <p:tgtEl>
                                          <p:spTgt spid="12"/>
                                        </p:tgtEl>
                                      </p:cBhvr>
                                    </p:animEffect>
                                  </p:childTnLst>
                                </p:cTn>
                              </p:par>
                            </p:childTnLst>
                          </p:cTn>
                        </p:par>
                      </p:childTnLst>
                    </p:cTn>
                  </p:par>
                </p:childTnLst>
              </p:cTn>
              <p:nextCondLst>
                <p:cond evt="onClick" delay="0">
                  <p:tgtEl>
                    <p:spTgt spid="7"/>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a:fillRect/>
          </a:stretch>
        </p:blipFill>
        <p:spPr>
          <a:xfrm>
            <a:off x="0" y="0"/>
            <a:ext cx="12192000" cy="6858000"/>
          </a:xfrm>
          <a:prstGeom prst="rect">
            <a:avLst/>
          </a:prstGeom>
        </p:spPr>
      </p:pic>
      <p:pic>
        <p:nvPicPr>
          <p:cNvPr id="2" name="Picture 1"/>
          <p:cNvPicPr>
            <a:picLocks noChangeAspect="1"/>
          </p:cNvPicPr>
          <p:nvPr/>
        </p:nvPicPr>
        <p:blipFill>
          <a:blip r:embed="rId4"/>
          <a:stretch>
            <a:fillRect/>
          </a:stretch>
        </p:blipFill>
        <p:spPr>
          <a:xfrm>
            <a:off x="3038591" y="2038991"/>
            <a:ext cx="6114818" cy="2780017"/>
          </a:xfrm>
          <a:prstGeom prst="rect">
            <a:avLst/>
          </a:prstGeom>
        </p:spPr>
      </p:pic>
      <p:pic>
        <p:nvPicPr>
          <p:cNvPr id="4" name="Picture 3" descr="Shape&#10;&#10;Description automatically generated with medium confidenc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34370" y="66370"/>
            <a:ext cx="1457630" cy="145763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963" y="1701800"/>
            <a:ext cx="10972800" cy="1143000"/>
          </a:xfrm>
          <a:solidFill>
            <a:schemeClr val="accent6"/>
          </a:solidFill>
        </p:spPr>
        <p:txBody>
          <a:bodyPr/>
          <a:lstStyle/>
          <a:p>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đọc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trước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học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gì</a:t>
            </a:r>
            <a:r>
              <a:rPr lang="en-US" dirty="0">
                <a:latin typeface="Arial" panose="020B0604020202020204" pitchFamily="34" charset="0"/>
                <a:cs typeface="Arial" panose="020B0604020202020204" pitchFamily="34" charset="0"/>
              </a:rPr>
              <a:t>?</a:t>
            </a:r>
          </a:p>
        </p:txBody>
      </p:sp>
      <p:sp>
        <p:nvSpPr>
          <p:cNvPr id="4" name="Title 1"/>
          <p:cNvSpPr txBox="1"/>
          <p:nvPr/>
        </p:nvSpPr>
        <p:spPr>
          <a:xfrm>
            <a:off x="711200" y="3632200"/>
            <a:ext cx="10972800" cy="1143000"/>
          </a:xfrm>
          <a:prstGeom prst="rect">
            <a:avLst/>
          </a:prstGeom>
          <a:solidFill>
            <a:schemeClr val="accent6"/>
          </a:solidFill>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200"/>
            <a:r>
              <a:rPr lang="en-US" sz="5865" dirty="0" err="1">
                <a:solidFill>
                  <a:prstClr val="black"/>
                </a:solidFill>
                <a:latin typeface="Arial" panose="020B0604020202020204" pitchFamily="34" charset="0"/>
                <a:cs typeface="Arial" panose="020B0604020202020204" pitchFamily="34" charset="0"/>
              </a:rPr>
              <a:t>Đáp</a:t>
            </a:r>
            <a:r>
              <a:rPr lang="en-US" sz="5865" dirty="0">
                <a:solidFill>
                  <a:prstClr val="black"/>
                </a:solidFill>
                <a:latin typeface="Arial" panose="020B0604020202020204" pitchFamily="34" charset="0"/>
                <a:cs typeface="Arial" panose="020B0604020202020204" pitchFamily="34" charset="0"/>
              </a:rPr>
              <a:t> </a:t>
            </a:r>
            <a:r>
              <a:rPr lang="en-US" sz="5865" dirty="0" err="1">
                <a:solidFill>
                  <a:prstClr val="black"/>
                </a:solidFill>
                <a:latin typeface="Arial" panose="020B0604020202020204" pitchFamily="34" charset="0"/>
                <a:cs typeface="Arial" panose="020B0604020202020204" pitchFamily="34" charset="0"/>
              </a:rPr>
              <a:t>án</a:t>
            </a:r>
            <a:r>
              <a:rPr lang="en-US" sz="5865" dirty="0">
                <a:solidFill>
                  <a:prstClr val="black"/>
                </a:solidFill>
                <a:latin typeface="Arial" panose="020B0604020202020204" pitchFamily="34" charset="0"/>
                <a:cs typeface="Arial" panose="020B0604020202020204" pitchFamily="34" charset="0"/>
              </a:rPr>
              <a:t>: </a:t>
            </a:r>
            <a:r>
              <a:rPr lang="en-US" sz="5865" dirty="0" err="1">
                <a:solidFill>
                  <a:prstClr val="black"/>
                </a:solidFill>
                <a:latin typeface="Arial" panose="020B0604020202020204" pitchFamily="34" charset="0"/>
                <a:cs typeface="Arial" panose="020B0604020202020204" pitchFamily="34" charset="0"/>
              </a:rPr>
              <a:t>Bài</a:t>
            </a:r>
            <a:r>
              <a:rPr lang="en-US" sz="5865" dirty="0">
                <a:solidFill>
                  <a:prstClr val="black"/>
                </a:solidFill>
                <a:latin typeface="Arial" panose="020B0604020202020204" pitchFamily="34" charset="0"/>
                <a:cs typeface="Arial" panose="020B0604020202020204" pitchFamily="34" charset="0"/>
              </a:rPr>
              <a:t> </a:t>
            </a:r>
            <a:r>
              <a:rPr lang="en-US" sz="5865" dirty="0" err="1">
                <a:solidFill>
                  <a:prstClr val="black"/>
                </a:solidFill>
                <a:latin typeface="Arial" panose="020B0604020202020204" pitchFamily="34" charset="0"/>
                <a:cs typeface="Arial" panose="020B0604020202020204" pitchFamily="34" charset="0"/>
              </a:rPr>
              <a:t>tập</a:t>
            </a:r>
            <a:r>
              <a:rPr lang="en-US" sz="5865" dirty="0">
                <a:solidFill>
                  <a:prstClr val="black"/>
                </a:solidFill>
                <a:latin typeface="Arial" panose="020B0604020202020204" pitchFamily="34" charset="0"/>
                <a:cs typeface="Arial" panose="020B0604020202020204" pitchFamily="34" charset="0"/>
              </a:rPr>
              <a:t> </a:t>
            </a:r>
            <a:r>
              <a:rPr lang="en-US" sz="5865" dirty="0" err="1">
                <a:solidFill>
                  <a:prstClr val="black"/>
                </a:solidFill>
                <a:latin typeface="Arial" panose="020B0604020202020204" pitchFamily="34" charset="0"/>
                <a:cs typeface="Arial" panose="020B0604020202020204" pitchFamily="34" charset="0"/>
              </a:rPr>
              <a:t>làm</a:t>
            </a:r>
            <a:r>
              <a:rPr lang="en-US" sz="5865" dirty="0">
                <a:solidFill>
                  <a:prstClr val="black"/>
                </a:solidFill>
                <a:latin typeface="Arial" panose="020B0604020202020204" pitchFamily="34" charset="0"/>
                <a:cs typeface="Arial" panose="020B0604020202020204" pitchFamily="34" charset="0"/>
              </a:rPr>
              <a:t> </a:t>
            </a:r>
            <a:r>
              <a:rPr lang="en-US" sz="5865" dirty="0" err="1">
                <a:solidFill>
                  <a:prstClr val="black"/>
                </a:solidFill>
                <a:latin typeface="Arial" panose="020B0604020202020204" pitchFamily="34" charset="0"/>
                <a:cs typeface="Arial" panose="020B0604020202020204" pitchFamily="34" charset="0"/>
              </a:rPr>
              <a:t>văn</a:t>
            </a:r>
            <a:endParaRPr lang="en-US" sz="5865" dirty="0">
              <a:solidFill>
                <a:prstClr val="black"/>
              </a:solidFill>
              <a:latin typeface="Arial" panose="020B0604020202020204" pitchFamily="34" charset="0"/>
              <a:cs typeface="Arial" panose="020B0604020202020204" pitchFamily="34" charset="0"/>
            </a:endParaRPr>
          </a:p>
        </p:txBody>
      </p:sp>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69600" y="76200"/>
            <a:ext cx="1219200" cy="10972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750" fill="hold"/>
                                        <p:tgtEl>
                                          <p:spTgt spid="4"/>
                                        </p:tgtEl>
                                        <p:attrNameLst>
                                          <p:attrName>ppt_x</p:attrName>
                                        </p:attrNameLst>
                                      </p:cBhvr>
                                      <p:tavLst>
                                        <p:tav tm="0">
                                          <p:val>
                                            <p:strVal val="1+#ppt_w/2"/>
                                          </p:val>
                                        </p:tav>
                                        <p:tav tm="100000">
                                          <p:val>
                                            <p:strVal val="#ppt_x"/>
                                          </p:val>
                                        </p:tav>
                                      </p:tavLst>
                                    </p:anim>
                                    <p:anim calcmode="lin" valueType="num">
                                      <p:cBhvr additive="base">
                                        <p:cTn id="14" dur="1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963" y="1701800"/>
            <a:ext cx="10972800" cy="1143000"/>
          </a:xfrm>
          <a:solidFill>
            <a:schemeClr val="accent6"/>
          </a:solidFill>
        </p:spPr>
        <p:txBody>
          <a:bodyPr>
            <a:normAutofit fontScale="90000"/>
          </a:bodyPr>
          <a:lstStyle/>
          <a:p>
            <a:r>
              <a:rPr lang="en-US" dirty="0" err="1">
                <a:latin typeface="Arial" panose="020B0604020202020204" pitchFamily="34" charset="0"/>
                <a:cs typeface="Arial" panose="020B0604020202020204" pitchFamily="34" charset="0"/>
              </a:rPr>
              <a:t>Bài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tập</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nói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về</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câu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bé</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nào</a:t>
            </a:r>
            <a:r>
              <a:rPr lang="en-US" dirty="0">
                <a:latin typeface="Arial" panose="020B0604020202020204" pitchFamily="34" charset="0"/>
                <a:cs typeface="Arial" panose="020B0604020202020204" pitchFamily="34" charset="0"/>
              </a:rPr>
              <a:t>?</a:t>
            </a:r>
          </a:p>
        </p:txBody>
      </p:sp>
      <p:sp>
        <p:nvSpPr>
          <p:cNvPr id="4" name="Title 1"/>
          <p:cNvSpPr txBox="1"/>
          <p:nvPr/>
        </p:nvSpPr>
        <p:spPr>
          <a:xfrm>
            <a:off x="711200" y="3632200"/>
            <a:ext cx="10972800" cy="1143000"/>
          </a:xfrm>
          <a:prstGeom prst="rect">
            <a:avLst/>
          </a:prstGeom>
          <a:solidFill>
            <a:schemeClr val="accent6"/>
          </a:solidFill>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200"/>
            <a:r>
              <a:rPr lang="en-US" sz="5865" dirty="0" err="1">
                <a:solidFill>
                  <a:prstClr val="black"/>
                </a:solidFill>
                <a:latin typeface="Arial" panose="020B0604020202020204" pitchFamily="34" charset="0"/>
                <a:cs typeface="Arial" panose="020B0604020202020204" pitchFamily="34" charset="0"/>
              </a:rPr>
              <a:t>Đáp</a:t>
            </a:r>
            <a:r>
              <a:rPr lang="en-US" sz="5865" dirty="0">
                <a:solidFill>
                  <a:prstClr val="black"/>
                </a:solidFill>
                <a:latin typeface="Arial" panose="020B0604020202020204" pitchFamily="34" charset="0"/>
                <a:cs typeface="Arial" panose="020B0604020202020204" pitchFamily="34" charset="0"/>
              </a:rPr>
              <a:t> </a:t>
            </a:r>
            <a:r>
              <a:rPr lang="en-US" sz="5865" dirty="0" err="1">
                <a:solidFill>
                  <a:prstClr val="black"/>
                </a:solidFill>
                <a:latin typeface="Arial" panose="020B0604020202020204" pitchFamily="34" charset="0"/>
                <a:cs typeface="Arial" panose="020B0604020202020204" pitchFamily="34" charset="0"/>
              </a:rPr>
              <a:t>án</a:t>
            </a:r>
            <a:r>
              <a:rPr lang="en-US" sz="5865" dirty="0">
                <a:solidFill>
                  <a:prstClr val="black"/>
                </a:solidFill>
                <a:latin typeface="Arial" panose="020B0604020202020204" pitchFamily="34" charset="0"/>
                <a:cs typeface="Arial" panose="020B0604020202020204" pitchFamily="34" charset="0"/>
              </a:rPr>
              <a:t>: </a:t>
            </a:r>
            <a:r>
              <a:rPr lang="en-US" sz="5865" dirty="0" err="1">
                <a:solidFill>
                  <a:prstClr val="black"/>
                </a:solidFill>
                <a:latin typeface="Arial" panose="020B0604020202020204" pitchFamily="34" charset="0"/>
                <a:cs typeface="Arial" panose="020B0604020202020204" pitchFamily="34" charset="0"/>
              </a:rPr>
              <a:t>Cô</a:t>
            </a:r>
            <a:r>
              <a:rPr lang="en-US" sz="5865" dirty="0">
                <a:solidFill>
                  <a:prstClr val="black"/>
                </a:solidFill>
                <a:latin typeface="Arial" panose="020B0604020202020204" pitchFamily="34" charset="0"/>
                <a:cs typeface="Arial" panose="020B0604020202020204" pitchFamily="34" charset="0"/>
              </a:rPr>
              <a:t>-li-a</a:t>
            </a:r>
          </a:p>
        </p:txBody>
      </p:sp>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56800" y="-330200"/>
            <a:ext cx="2641600" cy="1981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750" fill="hold"/>
                                        <p:tgtEl>
                                          <p:spTgt spid="4"/>
                                        </p:tgtEl>
                                        <p:attrNameLst>
                                          <p:attrName>ppt_x</p:attrName>
                                        </p:attrNameLst>
                                      </p:cBhvr>
                                      <p:tavLst>
                                        <p:tav tm="0">
                                          <p:val>
                                            <p:strVal val="1+#ppt_w/2"/>
                                          </p:val>
                                        </p:tav>
                                        <p:tav tm="100000">
                                          <p:val>
                                            <p:strVal val="#ppt_x"/>
                                          </p:val>
                                        </p:tav>
                                      </p:tavLst>
                                    </p:anim>
                                    <p:anim calcmode="lin" valueType="num">
                                      <p:cBhvr additive="base">
                                        <p:cTn id="14" dur="1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963" y="1171575"/>
            <a:ext cx="10972800" cy="1673225"/>
          </a:xfrm>
          <a:solidFill>
            <a:schemeClr val="accent6"/>
          </a:solidFill>
        </p:spPr>
        <p:txBody>
          <a:bodyPr>
            <a:noAutofit/>
          </a:bodyPr>
          <a:lstStyle/>
          <a:p>
            <a:r>
              <a:rPr lang="en-US" sz="4800" dirty="0" err="1">
                <a:latin typeface="Arial" panose="020B0604020202020204" pitchFamily="34" charset="0"/>
                <a:cs typeface="Arial" panose="020B0604020202020204" pitchFamily="34" charset="0"/>
              </a:rPr>
              <a:t>Mẹ</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cô</a:t>
            </a:r>
            <a:r>
              <a:rPr lang="en-US" sz="4800" dirty="0">
                <a:latin typeface="Arial" panose="020B0604020202020204" pitchFamily="34" charset="0"/>
                <a:cs typeface="Arial" panose="020B0604020202020204" pitchFamily="34" charset="0"/>
              </a:rPr>
              <a:t>-li-a </a:t>
            </a:r>
            <a:r>
              <a:rPr lang="en-US" sz="4800" dirty="0" err="1">
                <a:latin typeface="Arial" panose="020B0604020202020204" pitchFamily="34" charset="0"/>
                <a:cs typeface="Arial" panose="020B0604020202020204" pitchFamily="34" charset="0"/>
              </a:rPr>
              <a:t>nhờ</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cậu</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ấy</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giặt</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áo</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sơ</a:t>
            </a:r>
            <a:r>
              <a:rPr lang="en-US" sz="4800" dirty="0">
                <a:latin typeface="Arial" panose="020B0604020202020204" pitchFamily="34" charset="0"/>
                <a:cs typeface="Arial" panose="020B0604020202020204" pitchFamily="34" charset="0"/>
              </a:rPr>
              <a:t> mi </a:t>
            </a:r>
            <a:r>
              <a:rPr lang="en-US" sz="4800" dirty="0" err="1">
                <a:latin typeface="Arial" panose="020B0604020202020204" pitchFamily="34" charset="0"/>
                <a:cs typeface="Arial" panose="020B0604020202020204" pitchFamily="34" charset="0"/>
              </a:rPr>
              <a:t>và</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quần</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lót</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vào</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ngày</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thứ</a:t>
            </a:r>
            <a:r>
              <a:rPr lang="en-US" sz="4800" dirty="0">
                <a:latin typeface="Arial" panose="020B0604020202020204" pitchFamily="34" charset="0"/>
                <a:cs typeface="Arial" panose="020B0604020202020204" pitchFamily="34" charset="0"/>
              </a:rPr>
              <a:t> </a:t>
            </a:r>
            <a:r>
              <a:rPr lang="en-US" sz="4800" dirty="0" err="1">
                <a:latin typeface="Arial" panose="020B0604020202020204" pitchFamily="34" charset="0"/>
                <a:cs typeface="Arial" panose="020B0604020202020204" pitchFamily="34" charset="0"/>
              </a:rPr>
              <a:t>mấy</a:t>
            </a:r>
            <a:r>
              <a:rPr lang="en-US" sz="4800" dirty="0">
                <a:latin typeface="Arial" panose="020B0604020202020204" pitchFamily="34" charset="0"/>
                <a:cs typeface="Arial" panose="020B0604020202020204" pitchFamily="34" charset="0"/>
              </a:rPr>
              <a:t>?</a:t>
            </a:r>
          </a:p>
        </p:txBody>
      </p:sp>
      <p:sp>
        <p:nvSpPr>
          <p:cNvPr id="4" name="Title 1"/>
          <p:cNvSpPr txBox="1"/>
          <p:nvPr/>
        </p:nvSpPr>
        <p:spPr>
          <a:xfrm>
            <a:off x="711200" y="3632200"/>
            <a:ext cx="10972800" cy="1143000"/>
          </a:xfrm>
          <a:prstGeom prst="rect">
            <a:avLst/>
          </a:prstGeom>
          <a:solidFill>
            <a:schemeClr val="accent6"/>
          </a:solidFill>
        </p:spPr>
        <p:txBody>
          <a:bodyPr vert="horz" lIns="121920" tIns="60960" rIns="121920" bIns="6096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1219200"/>
            <a:r>
              <a:rPr lang="en-US" sz="5865" dirty="0" err="1">
                <a:solidFill>
                  <a:prstClr val="black"/>
                </a:solidFill>
                <a:latin typeface="Arial" panose="020B0604020202020204" pitchFamily="34" charset="0"/>
                <a:cs typeface="Arial" panose="020B0604020202020204" pitchFamily="34" charset="0"/>
              </a:rPr>
              <a:t>Đáp</a:t>
            </a:r>
            <a:r>
              <a:rPr lang="en-US" sz="5865" dirty="0">
                <a:solidFill>
                  <a:prstClr val="black"/>
                </a:solidFill>
                <a:latin typeface="Arial" panose="020B0604020202020204" pitchFamily="34" charset="0"/>
                <a:cs typeface="Arial" panose="020B0604020202020204" pitchFamily="34" charset="0"/>
              </a:rPr>
              <a:t> </a:t>
            </a:r>
            <a:r>
              <a:rPr lang="en-US" sz="5865" dirty="0" err="1">
                <a:solidFill>
                  <a:prstClr val="black"/>
                </a:solidFill>
                <a:latin typeface="Arial" panose="020B0604020202020204" pitchFamily="34" charset="0"/>
                <a:cs typeface="Arial" panose="020B0604020202020204" pitchFamily="34" charset="0"/>
              </a:rPr>
              <a:t>án</a:t>
            </a:r>
            <a:r>
              <a:rPr lang="en-US" sz="5865" dirty="0">
                <a:solidFill>
                  <a:prstClr val="black"/>
                </a:solidFill>
                <a:latin typeface="Arial" panose="020B0604020202020204" pitchFamily="34" charset="0"/>
                <a:cs typeface="Arial" panose="020B0604020202020204" pitchFamily="34" charset="0"/>
              </a:rPr>
              <a:t>: </a:t>
            </a:r>
            <a:r>
              <a:rPr lang="en-US" sz="5865" dirty="0" err="1">
                <a:solidFill>
                  <a:prstClr val="black"/>
                </a:solidFill>
                <a:latin typeface="Arial" panose="020B0604020202020204" pitchFamily="34" charset="0"/>
                <a:cs typeface="Arial" panose="020B0604020202020204" pitchFamily="34" charset="0"/>
              </a:rPr>
              <a:t>Ngày</a:t>
            </a:r>
            <a:r>
              <a:rPr lang="en-US" sz="5865" dirty="0">
                <a:solidFill>
                  <a:prstClr val="black"/>
                </a:solidFill>
                <a:latin typeface="Arial" panose="020B0604020202020204" pitchFamily="34" charset="0"/>
                <a:cs typeface="Arial" panose="020B0604020202020204" pitchFamily="34" charset="0"/>
              </a:rPr>
              <a:t> </a:t>
            </a:r>
            <a:r>
              <a:rPr lang="en-US" sz="5865" dirty="0" err="1">
                <a:solidFill>
                  <a:prstClr val="black"/>
                </a:solidFill>
                <a:latin typeface="Arial" panose="020B0604020202020204" pitchFamily="34" charset="0"/>
                <a:cs typeface="Arial" panose="020B0604020202020204" pitchFamily="34" charset="0"/>
              </a:rPr>
              <a:t>chủ</a:t>
            </a:r>
            <a:r>
              <a:rPr lang="en-US" sz="5865" dirty="0">
                <a:solidFill>
                  <a:prstClr val="black"/>
                </a:solidFill>
                <a:latin typeface="Arial" panose="020B0604020202020204" pitchFamily="34" charset="0"/>
                <a:cs typeface="Arial" panose="020B0604020202020204" pitchFamily="34" charset="0"/>
              </a:rPr>
              <a:t> </a:t>
            </a:r>
            <a:r>
              <a:rPr lang="en-US" sz="5865" dirty="0" err="1">
                <a:solidFill>
                  <a:prstClr val="black"/>
                </a:solidFill>
                <a:latin typeface="Arial" panose="020B0604020202020204" pitchFamily="34" charset="0"/>
                <a:cs typeface="Arial" panose="020B0604020202020204" pitchFamily="34" charset="0"/>
              </a:rPr>
              <a:t>nhật</a:t>
            </a:r>
            <a:endParaRPr lang="en-US" sz="5865" dirty="0">
              <a:solidFill>
                <a:prstClr val="black"/>
              </a:solidFill>
              <a:latin typeface="Arial" panose="020B0604020202020204" pitchFamily="34" charset="0"/>
              <a:cs typeface="Arial" panose="020B0604020202020204" pitchFamily="34" charset="0"/>
            </a:endParaRPr>
          </a:p>
        </p:txBody>
      </p:sp>
      <p:pic>
        <p:nvPicPr>
          <p:cNvPr id="5" name="Picture 4">
            <a:hlinkClick r:id="rId2" action="ppaction://hlinksldjump"/>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6419" y="-838200"/>
            <a:ext cx="1935163" cy="2336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750" fill="hold"/>
                                        <p:tgtEl>
                                          <p:spTgt spid="4"/>
                                        </p:tgtEl>
                                        <p:attrNameLst>
                                          <p:attrName>ppt_x</p:attrName>
                                        </p:attrNameLst>
                                      </p:cBhvr>
                                      <p:tavLst>
                                        <p:tav tm="0">
                                          <p:val>
                                            <p:strVal val="1+#ppt_w/2"/>
                                          </p:val>
                                        </p:tav>
                                        <p:tav tm="100000">
                                          <p:val>
                                            <p:strVal val="#ppt_x"/>
                                          </p:val>
                                        </p:tav>
                                      </p:tavLst>
                                    </p:anim>
                                    <p:anim calcmode="lin" valueType="num">
                                      <p:cBhvr additive="base">
                                        <p:cTn id="14" dur="1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82306" y="526943"/>
            <a:ext cx="923699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4000" b="0" i="0" u="none" strike="noStrike" kern="0" cap="none" spc="0" normalizeH="0" baseline="0" noProof="0" dirty="0" err="1">
                <a:ln>
                  <a:noFill/>
                </a:ln>
                <a:solidFill>
                  <a:srgbClr val="FF0000"/>
                </a:solidFill>
                <a:effectLst/>
                <a:uLnTx/>
                <a:uFillTx/>
                <a:latin typeface="Calibri" panose="020F0502020204030204"/>
                <a:cs typeface="Arial" panose="020B0604020202020204"/>
                <a:sym typeface="Arial" panose="020B0604020202020204"/>
              </a:rPr>
              <a:t>Nói</a:t>
            </a:r>
            <a:r>
              <a:rPr kumimoji="0" lang="en-US" sz="4000" b="0" i="0" u="none" strike="noStrike" kern="0" cap="none" spc="0" normalizeH="0" baseline="0" noProof="0" dirty="0">
                <a:ln>
                  <a:noFill/>
                </a:ln>
                <a:solidFill>
                  <a:srgbClr val="FF0000"/>
                </a:solidFill>
                <a:effectLst/>
                <a:uLnTx/>
                <a:uFillTx/>
                <a:latin typeface="Calibri" panose="020F0502020204030204"/>
                <a:cs typeface="Arial" panose="020B0604020202020204"/>
                <a:sym typeface="Arial" panose="020B0604020202020204"/>
              </a:rPr>
              <a:t> </a:t>
            </a:r>
            <a:r>
              <a:rPr kumimoji="0" lang="en-US" sz="4000" b="0" i="0" u="none" strike="noStrike" kern="0" cap="none" spc="0" normalizeH="0" baseline="0" noProof="0" dirty="0" err="1">
                <a:ln>
                  <a:noFill/>
                </a:ln>
                <a:solidFill>
                  <a:srgbClr val="FF0000"/>
                </a:solidFill>
                <a:effectLst/>
                <a:uLnTx/>
                <a:uFillTx/>
                <a:latin typeface="Calibri" panose="020F0502020204030204"/>
                <a:cs typeface="Arial" panose="020B0604020202020204"/>
                <a:sym typeface="Arial" panose="020B0604020202020204"/>
              </a:rPr>
              <a:t>với</a:t>
            </a:r>
            <a:r>
              <a:rPr kumimoji="0" lang="en-US" sz="4000" b="0" i="0" u="none" strike="noStrike" kern="0" cap="none" spc="0" normalizeH="0" baseline="0" noProof="0" dirty="0">
                <a:ln>
                  <a:noFill/>
                </a:ln>
                <a:solidFill>
                  <a:srgbClr val="FF0000"/>
                </a:solidFill>
                <a:effectLst/>
                <a:uLnTx/>
                <a:uFillTx/>
                <a:latin typeface="Calibri" panose="020F0502020204030204"/>
                <a:cs typeface="Arial" panose="020B0604020202020204"/>
                <a:sym typeface="Arial" panose="020B0604020202020204"/>
              </a:rPr>
              <a:t> </a:t>
            </a:r>
            <a:r>
              <a:rPr kumimoji="0" lang="en-US" sz="4000" b="0" i="0" u="none" strike="noStrike" kern="0" cap="none" spc="0" normalizeH="0" baseline="0" noProof="0" dirty="0" err="1">
                <a:ln>
                  <a:noFill/>
                </a:ln>
                <a:solidFill>
                  <a:srgbClr val="FF0000"/>
                </a:solidFill>
                <a:effectLst/>
                <a:uLnTx/>
                <a:uFillTx/>
                <a:latin typeface="Calibri" panose="020F0502020204030204"/>
                <a:cs typeface="Arial" panose="020B0604020202020204"/>
                <a:sym typeface="Arial" panose="020B0604020202020204"/>
              </a:rPr>
              <a:t>bạn</a:t>
            </a:r>
            <a:r>
              <a:rPr kumimoji="0" lang="en-US" sz="4000" b="0" i="0" u="none" strike="noStrike" kern="0" cap="none" spc="0" normalizeH="0" baseline="0" noProof="0" dirty="0">
                <a:ln>
                  <a:noFill/>
                </a:ln>
                <a:solidFill>
                  <a:srgbClr val="FF0000"/>
                </a:solidFill>
                <a:effectLst/>
                <a:uLnTx/>
                <a:uFillTx/>
                <a:latin typeface="Calibri" panose="020F0502020204030204"/>
                <a:cs typeface="Arial" panose="020B0604020202020204"/>
                <a:sym typeface="Arial" panose="020B0604020202020204"/>
              </a:rPr>
              <a:t> </a:t>
            </a:r>
            <a:r>
              <a:rPr kumimoji="0" lang="en-US" sz="4000" b="0" i="0" u="none" strike="noStrike" kern="0" cap="none" spc="0" normalizeH="0" baseline="0" noProof="0" dirty="0" err="1">
                <a:ln>
                  <a:noFill/>
                </a:ln>
                <a:solidFill>
                  <a:srgbClr val="FF0000"/>
                </a:solidFill>
                <a:effectLst/>
                <a:uLnTx/>
                <a:uFillTx/>
                <a:latin typeface="Calibri" panose="020F0502020204030204"/>
                <a:cs typeface="Arial" panose="020B0604020202020204"/>
                <a:sym typeface="Arial" panose="020B0604020202020204"/>
              </a:rPr>
              <a:t>những</a:t>
            </a:r>
            <a:r>
              <a:rPr kumimoji="0" lang="en-US" sz="4000" b="0" i="0" u="none" strike="noStrike" kern="0" cap="none" spc="0" normalizeH="0" baseline="0" noProof="0" dirty="0">
                <a:ln>
                  <a:noFill/>
                </a:ln>
                <a:solidFill>
                  <a:srgbClr val="FF0000"/>
                </a:solidFill>
                <a:effectLst/>
                <a:uLnTx/>
                <a:uFillTx/>
                <a:latin typeface="Calibri" panose="020F0502020204030204"/>
                <a:cs typeface="Arial" panose="020B0604020202020204"/>
                <a:sym typeface="Arial" panose="020B0604020202020204"/>
              </a:rPr>
              <a:t> </a:t>
            </a:r>
            <a:r>
              <a:rPr kumimoji="0" lang="en-US" sz="4000" b="0" i="0" u="none" strike="noStrike" kern="0" cap="none" spc="0" normalizeH="0" baseline="0" noProof="0" dirty="0" err="1">
                <a:ln>
                  <a:noFill/>
                </a:ln>
                <a:solidFill>
                  <a:srgbClr val="FF0000"/>
                </a:solidFill>
                <a:effectLst/>
                <a:uLnTx/>
                <a:uFillTx/>
                <a:latin typeface="Calibri" panose="020F0502020204030204"/>
                <a:cs typeface="Arial" panose="020B0604020202020204"/>
                <a:sym typeface="Arial" panose="020B0604020202020204"/>
              </a:rPr>
              <a:t>điều</a:t>
            </a:r>
            <a:r>
              <a:rPr kumimoji="0" lang="en-US" sz="4000" b="0" i="0" u="none" strike="noStrike" kern="0" cap="none" spc="0" normalizeH="0" baseline="0" noProof="0" dirty="0">
                <a:ln>
                  <a:noFill/>
                </a:ln>
                <a:solidFill>
                  <a:srgbClr val="FF0000"/>
                </a:solidFill>
                <a:effectLst/>
                <a:uLnTx/>
                <a:uFillTx/>
                <a:latin typeface="Calibri" panose="020F0502020204030204"/>
                <a:cs typeface="Arial" panose="020B0604020202020204"/>
                <a:sym typeface="Arial" panose="020B0604020202020204"/>
              </a:rPr>
              <a:t> </a:t>
            </a:r>
            <a:r>
              <a:rPr kumimoji="0" lang="en-US" sz="4000" b="0" i="0" u="none" strike="noStrike" kern="0" cap="none" spc="0" normalizeH="0" baseline="0" noProof="0" dirty="0" err="1">
                <a:ln>
                  <a:noFill/>
                </a:ln>
                <a:solidFill>
                  <a:srgbClr val="FF0000"/>
                </a:solidFill>
                <a:effectLst/>
                <a:uLnTx/>
                <a:uFillTx/>
                <a:latin typeface="Calibri" panose="020F0502020204030204"/>
                <a:cs typeface="Arial" panose="020B0604020202020204"/>
                <a:sym typeface="Arial" panose="020B0604020202020204"/>
              </a:rPr>
              <a:t>em</a:t>
            </a:r>
            <a:r>
              <a:rPr kumimoji="0" lang="en-US" sz="4000" b="0" i="0" u="none" strike="noStrike" kern="0" cap="none" spc="0" normalizeH="0" baseline="0" noProof="0" dirty="0">
                <a:ln>
                  <a:noFill/>
                </a:ln>
                <a:solidFill>
                  <a:srgbClr val="FF0000"/>
                </a:solidFill>
                <a:effectLst/>
                <a:uLnTx/>
                <a:uFillTx/>
                <a:latin typeface="Calibri" panose="020F0502020204030204"/>
                <a:cs typeface="Arial" panose="020B0604020202020204"/>
                <a:sym typeface="Arial" panose="020B0604020202020204"/>
              </a:rPr>
              <a:t> </a:t>
            </a:r>
            <a:r>
              <a:rPr kumimoji="0" lang="en-US" sz="4000" b="0" i="0" u="none" strike="noStrike" kern="0" cap="none" spc="0" normalizeH="0" baseline="0" noProof="0" dirty="0" err="1">
                <a:ln>
                  <a:noFill/>
                </a:ln>
                <a:solidFill>
                  <a:srgbClr val="FF0000"/>
                </a:solidFill>
                <a:effectLst/>
                <a:uLnTx/>
                <a:uFillTx/>
                <a:latin typeface="Calibri" panose="020F0502020204030204"/>
                <a:cs typeface="Arial" panose="020B0604020202020204"/>
                <a:sym typeface="Arial" panose="020B0604020202020204"/>
              </a:rPr>
              <a:t>nhớ</a:t>
            </a:r>
            <a:r>
              <a:rPr kumimoji="0" lang="en-US" sz="4000" b="0" i="0" u="none" strike="noStrike" kern="0" cap="none" spc="0" normalizeH="0" baseline="0" noProof="0" dirty="0">
                <a:ln>
                  <a:noFill/>
                </a:ln>
                <a:solidFill>
                  <a:srgbClr val="FF0000"/>
                </a:solidFill>
                <a:effectLst/>
                <a:uLnTx/>
                <a:uFillTx/>
                <a:latin typeface="Calibri" panose="020F0502020204030204"/>
                <a:cs typeface="Arial" panose="020B0604020202020204"/>
                <a:sym typeface="Arial" panose="020B0604020202020204"/>
              </a:rPr>
              <a:t> </a:t>
            </a:r>
            <a:r>
              <a:rPr kumimoji="0" lang="en-US" sz="4000" b="0" i="0" u="none" strike="noStrike" kern="0" cap="none" spc="0" normalizeH="0" baseline="0" noProof="0" dirty="0" err="1">
                <a:ln>
                  <a:noFill/>
                </a:ln>
                <a:solidFill>
                  <a:srgbClr val="FF0000"/>
                </a:solidFill>
                <a:effectLst/>
                <a:uLnTx/>
                <a:uFillTx/>
                <a:latin typeface="Calibri" panose="020F0502020204030204"/>
                <a:cs typeface="Arial" panose="020B0604020202020204"/>
                <a:sym typeface="Arial" panose="020B0604020202020204"/>
              </a:rPr>
              <a:t>nhất</a:t>
            </a:r>
            <a:r>
              <a:rPr kumimoji="0" lang="en-US" sz="4000" b="0" i="0" u="none" strike="noStrike" kern="0" cap="none" spc="0" normalizeH="0" baseline="0" noProof="0" dirty="0">
                <a:ln>
                  <a:noFill/>
                </a:ln>
                <a:solidFill>
                  <a:srgbClr val="FF0000"/>
                </a:solidFill>
                <a:effectLst/>
                <a:uLnTx/>
                <a:uFillTx/>
                <a:latin typeface="Calibri" panose="020F0502020204030204"/>
                <a:cs typeface="Arial" panose="020B0604020202020204"/>
                <a:sym typeface="Arial" panose="020B0604020202020204"/>
              </a:rPr>
              <a:t> </a:t>
            </a:r>
            <a:r>
              <a:rPr kumimoji="0" lang="en-US" sz="4000" b="0" i="0" u="none" strike="noStrike" kern="0" cap="none" spc="0" normalizeH="0" baseline="0" noProof="0" dirty="0" err="1">
                <a:ln>
                  <a:noFill/>
                </a:ln>
                <a:solidFill>
                  <a:srgbClr val="FF0000"/>
                </a:solidFill>
                <a:effectLst/>
                <a:uLnTx/>
                <a:uFillTx/>
                <a:latin typeface="Calibri" panose="020F0502020204030204"/>
                <a:cs typeface="Arial" panose="020B0604020202020204"/>
                <a:sym typeface="Arial" panose="020B0604020202020204"/>
              </a:rPr>
              <a:t>về</a:t>
            </a:r>
            <a:r>
              <a:rPr kumimoji="0" lang="en-US" sz="4000" b="0" i="0" u="none" strike="noStrike" kern="0" cap="none" spc="0" normalizeH="0" baseline="0" noProof="0" dirty="0">
                <a:ln>
                  <a:noFill/>
                </a:ln>
                <a:solidFill>
                  <a:srgbClr val="FF0000"/>
                </a:solidFill>
                <a:effectLst/>
                <a:uLnTx/>
                <a:uFillTx/>
                <a:latin typeface="Calibri" panose="020F0502020204030204"/>
                <a:cs typeface="Arial" panose="020B0604020202020204"/>
                <a:sym typeface="Arial" panose="020B0604020202020204"/>
              </a:rPr>
              <a:t> </a:t>
            </a:r>
            <a:r>
              <a:rPr kumimoji="0" lang="en-US" sz="4000" b="0" i="0" u="none" strike="noStrike" kern="0" cap="none" spc="0" normalizeH="0" baseline="0" noProof="0" dirty="0" err="1">
                <a:ln>
                  <a:noFill/>
                </a:ln>
                <a:solidFill>
                  <a:srgbClr val="FF0000"/>
                </a:solidFill>
                <a:effectLst/>
                <a:uLnTx/>
                <a:uFillTx/>
                <a:latin typeface="Calibri" panose="020F0502020204030204"/>
                <a:cs typeface="Arial" panose="020B0604020202020204"/>
                <a:sym typeface="Arial" panose="020B0604020202020204"/>
              </a:rPr>
              <a:t>thầy</a:t>
            </a:r>
            <a:r>
              <a:rPr kumimoji="0" lang="en-US" sz="4000" b="0" i="0" u="none" strike="noStrike" kern="0" cap="none" spc="0" normalizeH="0" baseline="0" noProof="0" dirty="0">
                <a:ln>
                  <a:noFill/>
                </a:ln>
                <a:solidFill>
                  <a:srgbClr val="FF0000"/>
                </a:solidFill>
                <a:effectLst/>
                <a:uLnTx/>
                <a:uFillTx/>
                <a:latin typeface="Calibri" panose="020F0502020204030204"/>
                <a:cs typeface="Arial" panose="020B0604020202020204"/>
                <a:sym typeface="Arial" panose="020B0604020202020204"/>
              </a:rPr>
              <a:t> </a:t>
            </a:r>
            <a:r>
              <a:rPr kumimoji="0" lang="en-US" sz="4000" b="0" i="0" u="none" strike="noStrike" kern="0" cap="none" spc="0" normalizeH="0" baseline="0" noProof="0" dirty="0" err="1">
                <a:ln>
                  <a:noFill/>
                </a:ln>
                <a:solidFill>
                  <a:srgbClr val="FF0000"/>
                </a:solidFill>
                <a:effectLst/>
                <a:uLnTx/>
                <a:uFillTx/>
                <a:latin typeface="Calibri" panose="020F0502020204030204"/>
                <a:cs typeface="Arial" panose="020B0604020202020204"/>
                <a:sym typeface="Arial" panose="020B0604020202020204"/>
              </a:rPr>
              <a:t>cô</a:t>
            </a:r>
            <a:r>
              <a:rPr kumimoji="0" lang="en-US" sz="4000" b="0" i="0" u="none" strike="noStrike" kern="0" cap="none" spc="0" normalizeH="0" baseline="0" noProof="0" dirty="0">
                <a:ln>
                  <a:noFill/>
                </a:ln>
                <a:solidFill>
                  <a:srgbClr val="FF0000"/>
                </a:solidFill>
                <a:effectLst/>
                <a:uLnTx/>
                <a:uFillTx/>
                <a:latin typeface="Calibri" panose="020F0502020204030204"/>
                <a:cs typeface="Arial" panose="020B0604020202020204"/>
                <a:sym typeface="Arial" panose="020B0604020202020204"/>
              </a:rPr>
              <a:t> </a:t>
            </a:r>
            <a:r>
              <a:rPr kumimoji="0" lang="en-US" sz="4000" b="0" i="0" u="none" strike="noStrike" kern="0" cap="none" spc="0" normalizeH="0" baseline="0" noProof="0" dirty="0" err="1">
                <a:ln>
                  <a:noFill/>
                </a:ln>
                <a:solidFill>
                  <a:srgbClr val="FF0000"/>
                </a:solidFill>
                <a:effectLst/>
                <a:uLnTx/>
                <a:uFillTx/>
                <a:latin typeface="Calibri" panose="020F0502020204030204"/>
                <a:cs typeface="Arial" panose="020B0604020202020204"/>
                <a:sym typeface="Arial" panose="020B0604020202020204"/>
              </a:rPr>
              <a:t>giáo</a:t>
            </a:r>
            <a:r>
              <a:rPr kumimoji="0" lang="en-US" sz="4000" b="0" i="0" u="none" strike="noStrike" kern="0" cap="none" spc="0" normalizeH="0" baseline="0" noProof="0" dirty="0">
                <a:ln>
                  <a:noFill/>
                </a:ln>
                <a:solidFill>
                  <a:srgbClr val="FF0000"/>
                </a:solidFill>
                <a:effectLst/>
                <a:uLnTx/>
                <a:uFillTx/>
                <a:latin typeface="Calibri" panose="020F0502020204030204"/>
                <a:cs typeface="Arial" panose="020B0604020202020204"/>
                <a:sym typeface="Arial" panose="020B0604020202020204"/>
              </a:rPr>
              <a:t> </a:t>
            </a:r>
            <a:r>
              <a:rPr kumimoji="0" lang="en-US" sz="4000" b="0" i="0" u="none" strike="noStrike" kern="0" cap="none" spc="0" normalizeH="0" baseline="0" noProof="0" dirty="0" err="1">
                <a:ln>
                  <a:noFill/>
                </a:ln>
                <a:solidFill>
                  <a:srgbClr val="FF0000"/>
                </a:solidFill>
                <a:effectLst/>
                <a:uLnTx/>
                <a:uFillTx/>
                <a:latin typeface="Calibri" panose="020F0502020204030204"/>
                <a:cs typeface="Arial" panose="020B0604020202020204"/>
                <a:sym typeface="Arial" panose="020B0604020202020204"/>
              </a:rPr>
              <a:t>cũ</a:t>
            </a:r>
            <a:r>
              <a:rPr kumimoji="0" lang="en-US" sz="4000" b="0" i="0" u="none" strike="noStrike" kern="0" cap="none" spc="0" normalizeH="0" baseline="0" noProof="0" dirty="0">
                <a:ln>
                  <a:noFill/>
                </a:ln>
                <a:solidFill>
                  <a:srgbClr val="FF0000"/>
                </a:solidFill>
                <a:effectLst/>
                <a:uLnTx/>
                <a:uFillTx/>
                <a:latin typeface="Calibri" panose="020F0502020204030204"/>
                <a:cs typeface="Arial" panose="020B0604020202020204"/>
                <a:sym typeface="Arial" panose="020B0604020202020204"/>
              </a:rPr>
              <a:t> </a:t>
            </a:r>
            <a:r>
              <a:rPr kumimoji="0" lang="en-US" sz="4000" b="0" i="0" u="none" strike="noStrike" kern="0" cap="none" spc="0" normalizeH="0" baseline="0" noProof="0" dirty="0" err="1">
                <a:ln>
                  <a:noFill/>
                </a:ln>
                <a:solidFill>
                  <a:srgbClr val="FF0000"/>
                </a:solidFill>
                <a:effectLst/>
                <a:uLnTx/>
                <a:uFillTx/>
                <a:latin typeface="Calibri" panose="020F0502020204030204"/>
                <a:cs typeface="Arial" panose="020B0604020202020204"/>
                <a:sym typeface="Arial" panose="020B0604020202020204"/>
              </a:rPr>
              <a:t>của</a:t>
            </a:r>
            <a:r>
              <a:rPr kumimoji="0" lang="en-US" sz="4000" b="0" i="0" u="none" strike="noStrike" kern="0" cap="none" spc="0" normalizeH="0" baseline="0" noProof="0" dirty="0">
                <a:ln>
                  <a:noFill/>
                </a:ln>
                <a:solidFill>
                  <a:srgbClr val="FF0000"/>
                </a:solidFill>
                <a:effectLst/>
                <a:uLnTx/>
                <a:uFillTx/>
                <a:latin typeface="Calibri" panose="020F0502020204030204"/>
                <a:cs typeface="Arial" panose="020B0604020202020204"/>
                <a:sym typeface="Arial" panose="020B0604020202020204"/>
              </a:rPr>
              <a:t> </a:t>
            </a:r>
            <a:r>
              <a:rPr kumimoji="0" lang="en-US" sz="4000" b="0" i="0" u="none" strike="noStrike" kern="0" cap="none" spc="0" normalizeH="0" baseline="0" noProof="0" dirty="0" err="1">
                <a:ln>
                  <a:noFill/>
                </a:ln>
                <a:solidFill>
                  <a:srgbClr val="FF0000"/>
                </a:solidFill>
                <a:effectLst/>
                <a:uLnTx/>
                <a:uFillTx/>
                <a:latin typeface="Calibri" panose="020F0502020204030204"/>
                <a:cs typeface="Arial" panose="020B0604020202020204"/>
                <a:sym typeface="Arial" panose="020B0604020202020204"/>
              </a:rPr>
              <a:t>mình</a:t>
            </a:r>
            <a:r>
              <a:rPr kumimoji="0" lang="en-US" sz="4000" b="0" i="0" u="none" strike="noStrike" kern="0" cap="none" spc="0" normalizeH="0" baseline="0" noProof="0" dirty="0">
                <a:ln>
                  <a:noFill/>
                </a:ln>
                <a:solidFill>
                  <a:srgbClr val="FF0000"/>
                </a:solidFill>
                <a:effectLst/>
                <a:uLnTx/>
                <a:uFillTx/>
                <a:latin typeface="Calibri" panose="020F0502020204030204"/>
                <a:cs typeface="Arial" panose="020B0604020202020204"/>
                <a:sym typeface="Arial" panose="020B0604020202020204"/>
              </a:rPr>
              <a:t>.</a:t>
            </a:r>
          </a:p>
        </p:txBody>
      </p:sp>
      <p:sp>
        <p:nvSpPr>
          <p:cNvPr id="3" name="AutoShape 2" descr="Phóng Tên Lửa Hình ảnh | Định dạng hình ảnh PNG 400179594| vn.lovepik.com"/>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865" b="0" i="0" u="none" strike="noStrike" kern="0" cap="none" spc="0" normalizeH="0" baseline="0" noProof="0">
              <a:ln>
                <a:noFill/>
              </a:ln>
              <a:solidFill>
                <a:srgbClr val="000000"/>
              </a:solidFill>
              <a:effectLst/>
              <a:uLnTx/>
              <a:uFillTx/>
              <a:latin typeface="Arial" panose="020B0604020202020204"/>
              <a:cs typeface="Arial" panose="020B0604020202020204"/>
              <a:sym typeface="Arial" panose="020B0604020202020204"/>
            </a:endParaRPr>
          </a:p>
        </p:txBody>
      </p:sp>
      <p:grpSp>
        <p:nvGrpSpPr>
          <p:cNvPr id="6" name="Group 5"/>
          <p:cNvGrpSpPr/>
          <p:nvPr/>
        </p:nvGrpSpPr>
        <p:grpSpPr>
          <a:xfrm>
            <a:off x="835802" y="526943"/>
            <a:ext cx="731520" cy="731520"/>
            <a:chOff x="2076774" y="2479729"/>
            <a:chExt cx="731520" cy="731520"/>
          </a:xfrm>
        </p:grpSpPr>
        <p:sp>
          <p:nvSpPr>
            <p:cNvPr id="5" name="Rounded Rectangle 4"/>
            <p:cNvSpPr/>
            <p:nvPr/>
          </p:nvSpPr>
          <p:spPr>
            <a:xfrm>
              <a:off x="2076774" y="2479729"/>
              <a:ext cx="731520" cy="731520"/>
            </a:xfrm>
            <a:prstGeom prst="roundRect">
              <a:avLst/>
            </a:prstGeom>
            <a:solidFill>
              <a:srgbClr val="80CDE1"/>
            </a:solidFill>
            <a:ln>
              <a:solidFill>
                <a:srgbClr val="80CD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endParaRPr kumimoji="0" lang="en-US" sz="1865"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83023" l="10000" r="94535"/>
                      </a14:imgEffect>
                    </a14:imgLayer>
                  </a14:imgProps>
                </a:ext>
              </a:extLst>
            </a:blip>
            <a:srcRect l="20990" t="14572" b="17883"/>
            <a:stretch>
              <a:fillRect/>
            </a:stretch>
          </p:blipFill>
          <p:spPr>
            <a:xfrm rot="18674869">
              <a:off x="2210772" y="2608872"/>
              <a:ext cx="560729" cy="479354"/>
            </a:xfrm>
            <a:prstGeom prst="rect">
              <a:avLst/>
            </a:prstGeom>
          </p:spPr>
        </p:pic>
      </p:grpSp>
      <p:pic>
        <p:nvPicPr>
          <p:cNvPr id="2052" name="Picture 4" descr="Premium Vector | Kids discuss homework"/>
          <p:cNvPicPr>
            <a:picLocks noChangeAspect="1" noChangeArrowheads="1"/>
          </p:cNvPicPr>
          <p:nvPr/>
        </p:nvPicPr>
        <p:blipFill rotWithShape="1">
          <a:blip r:embed="rId4">
            <a:extLst>
              <a:ext uri="{28A0092B-C50C-407E-A947-70E740481C1C}">
                <a14:useLocalDpi xmlns:a14="http://schemas.microsoft.com/office/drawing/2010/main" val="0"/>
              </a:ext>
            </a:extLst>
          </a:blip>
          <a:srcRect t="16858" b="-323"/>
          <a:stretch>
            <a:fillRect/>
          </a:stretch>
        </p:blipFill>
        <p:spPr bwMode="auto">
          <a:xfrm>
            <a:off x="3072947" y="3679634"/>
            <a:ext cx="5962650" cy="28461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5"/>
          <a:stretch>
            <a:fillRect/>
          </a:stretch>
        </p:blipFill>
        <p:spPr>
          <a:xfrm>
            <a:off x="4619097" y="2011454"/>
            <a:ext cx="2953806" cy="1564640"/>
          </a:xfrm>
          <a:prstGeom prst="rect">
            <a:avLst/>
          </a:prstGeom>
        </p:spPr>
      </p:pic>
      <p:pic>
        <p:nvPicPr>
          <p:cNvPr id="8" name="Picture 7" descr="Shape&#10;&#10;Description automatically generated with medium confidenc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34370" y="66370"/>
            <a:ext cx="1457630" cy="14576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wipe(down)">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l="8869" t="3722" r="8870" b="3722"/>
          <a:stretch>
            <a:fillRect/>
          </a:stretch>
        </p:blipFill>
        <p:spPr>
          <a:xfrm>
            <a:off x="1" y="0"/>
            <a:ext cx="12192000" cy="6858000"/>
          </a:xfrm>
          <a:prstGeom prst="rect">
            <a:avLst/>
          </a:prstGeom>
        </p:spPr>
      </p:pic>
      <p:sp>
        <p:nvSpPr>
          <p:cNvPr id="2" name="TextBox 1"/>
          <p:cNvSpPr txBox="1"/>
          <p:nvPr/>
        </p:nvSpPr>
        <p:spPr>
          <a:xfrm>
            <a:off x="2339975" y="276225"/>
            <a:ext cx="6916420" cy="805339"/>
          </a:xfrm>
          <a:prstGeom prst="roundRect">
            <a:avLst>
              <a:gd name="adj" fmla="val 47436"/>
            </a:avLst>
          </a:prstGeom>
          <a:solidFill>
            <a:srgbClr val="80CDE1"/>
          </a:solidFill>
          <a:effectLst>
            <a:softEdge rad="63500"/>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3200" b="0" i="0" u="none" strike="noStrike" kern="0" cap="none" spc="0" normalizeH="0" baseline="0" noProof="0" dirty="0" err="1">
                <a:ln>
                  <a:noFill/>
                </a:ln>
                <a:solidFill>
                  <a:srgbClr val="000000"/>
                </a:solidFill>
                <a:effectLst/>
                <a:uLnTx/>
                <a:uFillTx/>
                <a:latin typeface="Calibri" panose="020F0502020204030204"/>
                <a:cs typeface="Arial" panose="020B0604020202020204"/>
                <a:sym typeface="Arial" panose="020B0604020202020204"/>
              </a:rPr>
              <a:t>Thứ</a:t>
            </a:r>
            <a:r>
              <a:rPr kumimoji="0" lang="en-US" sz="3200" b="0" i="0" u="none" strike="noStrike" kern="0" cap="none" spc="0" normalizeH="0" baseline="0" noProof="0" dirty="0">
                <a:ln>
                  <a:noFill/>
                </a:ln>
                <a:solidFill>
                  <a:srgbClr val="000000"/>
                </a:solidFill>
                <a:effectLst/>
                <a:uLnTx/>
                <a:uFillTx/>
                <a:latin typeface="Calibri" panose="020F0502020204030204"/>
                <a:cs typeface="Arial" panose="020B0604020202020204"/>
                <a:sym typeface="Arial" panose="020B0604020202020204"/>
              </a:rPr>
              <a:t> hai </a:t>
            </a:r>
            <a:r>
              <a:rPr kumimoji="0" lang="en-US" sz="3200" b="0" i="0" u="none" strike="noStrike" kern="0" cap="none" spc="0" normalizeH="0" baseline="0" noProof="0" dirty="0" err="1">
                <a:ln>
                  <a:noFill/>
                </a:ln>
                <a:solidFill>
                  <a:srgbClr val="000000"/>
                </a:solidFill>
                <a:effectLst/>
                <a:uLnTx/>
                <a:uFillTx/>
                <a:latin typeface="Calibri" panose="020F0502020204030204"/>
                <a:cs typeface="Arial" panose="020B0604020202020204"/>
                <a:sym typeface="Arial" panose="020B0604020202020204"/>
              </a:rPr>
              <a:t>ngày</a:t>
            </a:r>
            <a:r>
              <a:rPr kumimoji="0" lang="en-US" sz="3200" b="0" i="0" u="none" strike="noStrike" kern="0" cap="none" spc="0" normalizeH="0" baseline="0" noProof="0" dirty="0">
                <a:ln>
                  <a:noFill/>
                </a:ln>
                <a:solidFill>
                  <a:srgbClr val="000000"/>
                </a:solidFill>
                <a:effectLst/>
                <a:uLnTx/>
                <a:uFillTx/>
                <a:latin typeface="Calibri" panose="020F0502020204030204"/>
                <a:cs typeface="Arial" panose="020B0604020202020204"/>
                <a:sym typeface="Arial" panose="020B0604020202020204"/>
              </a:rPr>
              <a:t> </a:t>
            </a:r>
            <a:r>
              <a:rPr lang="en-US" sz="3200" kern="0" dirty="0">
                <a:solidFill>
                  <a:srgbClr val="000000"/>
                </a:solidFill>
                <a:latin typeface="Calibri" panose="020F0502020204030204"/>
                <a:cs typeface="Arial" panose="020B0604020202020204"/>
                <a:sym typeface="Arial" panose="020B0604020202020204"/>
              </a:rPr>
              <a:t>21</a:t>
            </a:r>
            <a:r>
              <a:rPr kumimoji="0" lang="en-US" sz="3200" b="0" i="0" u="none" strike="noStrike" kern="0" cap="none" spc="0" normalizeH="0" baseline="0" noProof="0" dirty="0">
                <a:ln>
                  <a:noFill/>
                </a:ln>
                <a:solidFill>
                  <a:srgbClr val="000000"/>
                </a:solidFill>
                <a:effectLst/>
                <a:uLnTx/>
                <a:uFillTx/>
                <a:latin typeface="Calibri" panose="020F0502020204030204"/>
                <a:cs typeface="Arial" panose="020B0604020202020204"/>
                <a:sym typeface="Arial" panose="020B0604020202020204"/>
              </a:rPr>
              <a:t> </a:t>
            </a:r>
            <a:r>
              <a:rPr kumimoji="0" lang="en-US" sz="3200" b="0" i="0" u="none" strike="noStrike" kern="0" cap="none" spc="0" normalizeH="0" baseline="0" noProof="0" dirty="0" err="1">
                <a:ln>
                  <a:noFill/>
                </a:ln>
                <a:solidFill>
                  <a:srgbClr val="000000"/>
                </a:solidFill>
                <a:effectLst/>
                <a:uLnTx/>
                <a:uFillTx/>
                <a:latin typeface="Calibri" panose="020F0502020204030204"/>
                <a:cs typeface="Arial" panose="020B0604020202020204"/>
                <a:sym typeface="Arial" panose="020B0604020202020204"/>
              </a:rPr>
              <a:t>tháng</a:t>
            </a:r>
            <a:r>
              <a:rPr kumimoji="0" lang="en-US" sz="3200" b="0" i="0" u="none" strike="noStrike" kern="0" cap="none" spc="0" normalizeH="0" baseline="0" noProof="0" dirty="0">
                <a:ln>
                  <a:noFill/>
                </a:ln>
                <a:solidFill>
                  <a:srgbClr val="000000"/>
                </a:solidFill>
                <a:effectLst/>
                <a:uLnTx/>
                <a:uFillTx/>
                <a:latin typeface="Calibri" panose="020F0502020204030204"/>
                <a:cs typeface="Arial" panose="020B0604020202020204"/>
                <a:sym typeface="Arial" panose="020B0604020202020204"/>
              </a:rPr>
              <a:t> 10 </a:t>
            </a:r>
            <a:r>
              <a:rPr kumimoji="0" lang="en-US" sz="3200" b="0" i="0" u="none" strike="noStrike" kern="0" cap="none" spc="0" normalizeH="0" baseline="0" noProof="0" dirty="0" err="1">
                <a:ln>
                  <a:noFill/>
                </a:ln>
                <a:solidFill>
                  <a:srgbClr val="000000"/>
                </a:solidFill>
                <a:effectLst/>
                <a:uLnTx/>
                <a:uFillTx/>
                <a:latin typeface="Calibri" panose="020F0502020204030204"/>
                <a:cs typeface="Arial" panose="020B0604020202020204"/>
                <a:sym typeface="Arial" panose="020B0604020202020204"/>
              </a:rPr>
              <a:t>năm</a:t>
            </a:r>
            <a:r>
              <a:rPr kumimoji="0" lang="en-US" sz="3200" b="0" i="0" u="none" strike="noStrike" kern="0" cap="none" spc="0" normalizeH="0" baseline="0" noProof="0">
                <a:ln>
                  <a:noFill/>
                </a:ln>
                <a:solidFill>
                  <a:srgbClr val="000000"/>
                </a:solidFill>
                <a:effectLst/>
                <a:uLnTx/>
                <a:uFillTx/>
                <a:latin typeface="Calibri" panose="020F0502020204030204"/>
                <a:cs typeface="Arial" panose="020B0604020202020204"/>
                <a:sym typeface="Arial" panose="020B0604020202020204"/>
              </a:rPr>
              <a:t> 2024</a:t>
            </a:r>
            <a:endParaRPr kumimoji="0" lang="en-US" sz="3200" b="0" i="0" u="none" strike="noStrike" kern="0" cap="none" spc="0" normalizeH="0" baseline="0" noProof="0" dirty="0">
              <a:ln>
                <a:noFill/>
              </a:ln>
              <a:solidFill>
                <a:srgbClr val="000000"/>
              </a:solidFill>
              <a:effectLst/>
              <a:uLnTx/>
              <a:uFillTx/>
              <a:latin typeface="Calibri" panose="020F0502020204030204"/>
              <a:cs typeface="Arial" panose="020B0604020202020204"/>
              <a:sym typeface="Arial" panose="020B0604020202020204"/>
            </a:endParaRPr>
          </a:p>
        </p:txBody>
      </p:sp>
      <p:pic>
        <p:nvPicPr>
          <p:cNvPr id="7" name="Picture 6"/>
          <p:cNvPicPr>
            <a:picLocks noChangeAspect="1"/>
          </p:cNvPicPr>
          <p:nvPr/>
        </p:nvPicPr>
        <p:blipFill>
          <a:blip r:embed="rId3"/>
          <a:stretch>
            <a:fillRect/>
          </a:stretch>
        </p:blipFill>
        <p:spPr>
          <a:xfrm>
            <a:off x="3930832" y="1242779"/>
            <a:ext cx="4474030" cy="790412"/>
          </a:xfrm>
          <a:prstGeom prst="rect">
            <a:avLst/>
          </a:prstGeom>
        </p:spPr>
      </p:pic>
      <p:sp>
        <p:nvSpPr>
          <p:cNvPr id="5" name="TextBox 4"/>
          <p:cNvSpPr txBox="1"/>
          <p:nvPr/>
        </p:nvSpPr>
        <p:spPr>
          <a:xfrm>
            <a:off x="4686300" y="2033190"/>
            <a:ext cx="4956812" cy="646331"/>
          </a:xfrm>
          <a:prstGeom prst="rect">
            <a:avLst/>
          </a:prstGeom>
          <a:noFill/>
        </p:spPr>
        <p:txBody>
          <a:bodyPr wrap="square" rtlCol="0">
            <a:spAutoFit/>
          </a:bodyPr>
          <a:lstStyle/>
          <a:p>
            <a:r>
              <a:rPr lang="en-US" sz="3600" dirty="0" err="1">
                <a:solidFill>
                  <a:srgbClr val="FF0000"/>
                </a:solidFill>
                <a:latin typeface="Coiny" panose="02000903060500060000" pitchFamily="2" charset="0"/>
              </a:rPr>
              <a:t>Bài</a:t>
            </a:r>
            <a:r>
              <a:rPr lang="en-US" sz="3600" dirty="0">
                <a:solidFill>
                  <a:srgbClr val="FF0000"/>
                </a:solidFill>
                <a:latin typeface="Coiny" panose="02000903060500060000" pitchFamily="2" charset="0"/>
              </a:rPr>
              <a:t> 13 – </a:t>
            </a:r>
            <a:r>
              <a:rPr lang="en-US" sz="3600" dirty="0" err="1">
                <a:solidFill>
                  <a:srgbClr val="FF0000"/>
                </a:solidFill>
                <a:latin typeface="Coiny" panose="02000903060500060000" pitchFamily="2" charset="0"/>
              </a:rPr>
              <a:t>Đọc</a:t>
            </a:r>
            <a:endParaRPr lang="en-US" sz="3600" dirty="0">
              <a:solidFill>
                <a:srgbClr val="FF0000"/>
              </a:solidFill>
              <a:latin typeface="Coiny" panose="02000903060500060000" pitchFamily="2" charset="0"/>
            </a:endParaRPr>
          </a:p>
        </p:txBody>
      </p:sp>
      <p:pic>
        <p:nvPicPr>
          <p:cNvPr id="10" name="Picture 9" descr="A picture containing text, vector graphics&#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5633" y="2224352"/>
            <a:ext cx="4956813" cy="4956813"/>
          </a:xfrm>
          <a:prstGeom prst="rect">
            <a:avLst/>
          </a:prstGeom>
        </p:spPr>
      </p:pic>
      <p:pic>
        <p:nvPicPr>
          <p:cNvPr id="11" name="Picture 10"/>
          <p:cNvPicPr>
            <a:picLocks noChangeAspect="1"/>
          </p:cNvPicPr>
          <p:nvPr/>
        </p:nvPicPr>
        <p:blipFill>
          <a:blip r:embed="rId5"/>
          <a:stretch>
            <a:fillRect/>
          </a:stretch>
        </p:blipFill>
        <p:spPr>
          <a:xfrm>
            <a:off x="2497737" y="2679521"/>
            <a:ext cx="7340220" cy="1981372"/>
          </a:xfrm>
          <a:prstGeom prst="rect">
            <a:avLst/>
          </a:prstGeom>
        </p:spPr>
      </p:pic>
      <p:pic>
        <p:nvPicPr>
          <p:cNvPr id="8" name="Picture 7" descr="Shape&#10;&#10;Description automatically generated with medium confidenc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74960" y="-1738"/>
            <a:ext cx="1717040" cy="171704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图片 47"/>
          <p:cNvPicPr>
            <a:picLocks noChangeAspect="1"/>
          </p:cNvPicPr>
          <p:nvPr/>
        </p:nvPicPr>
        <p:blipFill rotWithShape="1">
          <a:blip r:embed="rId3" cstate="print">
            <a:extLst>
              <a:ext uri="{28A0092B-C50C-407E-A947-70E740481C1C}">
                <a14:useLocalDpi xmlns:a14="http://schemas.microsoft.com/office/drawing/2010/main" val="0"/>
              </a:ext>
            </a:extLst>
          </a:blip>
          <a:srcRect l="8869" t="3722" r="8870" b="3722"/>
          <a:stretch>
            <a:fillRect/>
          </a:stretch>
        </p:blipFill>
        <p:spPr>
          <a:xfrm>
            <a:off x="0" y="0"/>
            <a:ext cx="12192000" cy="6858000"/>
          </a:xfrm>
          <a:prstGeom prst="rect">
            <a:avLst/>
          </a:prstGeom>
        </p:spPr>
      </p:pic>
      <p:sp>
        <p:nvSpPr>
          <p:cNvPr id="47" name="文本框 18"/>
          <p:cNvSpPr txBox="1"/>
          <p:nvPr/>
        </p:nvSpPr>
        <p:spPr>
          <a:xfrm>
            <a:off x="4904037" y="1328185"/>
            <a:ext cx="2383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66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alibri" panose="020F0502020204030204"/>
                <a:ea typeface="站酷快乐体2016修订版" panose="02010600030101010101" pitchFamily="2" charset="-122"/>
                <a:cs typeface="Arial" panose="020B0604020202020204"/>
                <a:sym typeface="Arial" panose="020B0604020202020204"/>
              </a:rPr>
              <a:t>01</a:t>
            </a:r>
            <a:endParaRPr kumimoji="0" lang="zh-CN" altLang="en-US" sz="32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alibri" panose="020F0502020204030204"/>
              <a:ea typeface="站酷快乐体2016修订版" panose="02010600030101010101" pitchFamily="2" charset="-122"/>
              <a:cs typeface="Arial" panose="020B0604020202020204"/>
              <a:sym typeface="Arial" panose="020B0604020202020204"/>
            </a:endParaRPr>
          </a:p>
        </p:txBody>
      </p:sp>
      <p:pic>
        <p:nvPicPr>
          <p:cNvPr id="2" name="Picture 1"/>
          <p:cNvPicPr>
            <a:picLocks noChangeAspect="1"/>
          </p:cNvPicPr>
          <p:nvPr/>
        </p:nvPicPr>
        <p:blipFill>
          <a:blip r:embed="rId4"/>
          <a:stretch>
            <a:fillRect/>
          </a:stretch>
        </p:blipFill>
        <p:spPr>
          <a:xfrm>
            <a:off x="3111750" y="2038991"/>
            <a:ext cx="5968501" cy="2780017"/>
          </a:xfrm>
          <a:prstGeom prst="rect">
            <a:avLst/>
          </a:prstGeom>
        </p:spPr>
      </p:pic>
      <p:pic>
        <p:nvPicPr>
          <p:cNvPr id="5" name="Picture 4" descr="Shape&#10;&#10;Description automatically generated with medium confidenc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34370" y="66370"/>
            <a:ext cx="1457630" cy="145763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7"/>
                                        </p:tgtEl>
                                        <p:attrNameLst>
                                          <p:attrName>ppt_y</p:attrName>
                                        </p:attrNameLst>
                                      </p:cBhvr>
                                      <p:tavLst>
                                        <p:tav tm="0">
                                          <p:val>
                                            <p:strVal val="#ppt_y"/>
                                          </p:val>
                                        </p:tav>
                                        <p:tav tm="100000">
                                          <p:val>
                                            <p:strVal val="#ppt_y"/>
                                          </p:val>
                                        </p:tav>
                                      </p:tavLst>
                                    </p:anim>
                                    <p:anim calcmode="lin" valueType="num">
                                      <p:cBhvr>
                                        <p:cTn id="9"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7"/>
                                        </p:tgtEl>
                                      </p:cBhvr>
                                    </p:animEffect>
                                  </p:childTnLst>
                                </p:cTn>
                              </p:par>
                            </p:childTnLst>
                          </p:cTn>
                        </p:par>
                        <p:par>
                          <p:cTn id="12" fill="hold">
                            <p:stCondLst>
                              <p:cond delay="550"/>
                            </p:stCondLst>
                            <p:childTnLst>
                              <p:par>
                                <p:cTn id="13" presetID="5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Scale>
                                      <p:cBhvr>
                                        <p:cTn id="15" dur="1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2"/>
                                        </p:tgtEl>
                                        <p:attrNameLst>
                                          <p:attrName>ppt_x</p:attrName>
                                          <p:attrName>ppt_y</p:attrName>
                                        </p:attrNameLst>
                                      </p:cBhvr>
                                    </p:animMotion>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TIMING" val="|0.6|0.7"/>
</p:tagLst>
</file>

<file path=ppt/tags/tag59.xml><?xml version="1.0" encoding="utf-8"?>
<p:tagLst xmlns:a="http://schemas.openxmlformats.org/drawingml/2006/main" xmlns:r="http://schemas.openxmlformats.org/officeDocument/2006/relationships" xmlns:p="http://schemas.openxmlformats.org/presentationml/2006/main">
  <p:tag name="TIMING" val="|0.6|0.7"/>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PA" val="v3.2.0"/>
</p:tagLst>
</file>

<file path=ppt/tags/tag61.xml><?xml version="1.0" encoding="utf-8"?>
<p:tagLst xmlns:a="http://schemas.openxmlformats.org/drawingml/2006/main" xmlns:r="http://schemas.openxmlformats.org/officeDocument/2006/relationships" xmlns:p="http://schemas.openxmlformats.org/presentationml/2006/main">
  <p:tag name="TIMING" val="|0.6|0.7"/>
</p:tagLst>
</file>

<file path=ppt/tags/tag62.xml><?xml version="1.0" encoding="utf-8"?>
<p:tagLst xmlns:a="http://schemas.openxmlformats.org/drawingml/2006/main" xmlns:r="http://schemas.openxmlformats.org/officeDocument/2006/relationships" xmlns:p="http://schemas.openxmlformats.org/presentationml/2006/main">
  <p:tag name="TIMING" val="|0.6|0.7"/>
</p:tagLst>
</file>

<file path=ppt/tags/tag63.xml><?xml version="1.0" encoding="utf-8"?>
<p:tagLst xmlns:a="http://schemas.openxmlformats.org/drawingml/2006/main" xmlns:r="http://schemas.openxmlformats.org/officeDocument/2006/relationships" xmlns:p="http://schemas.openxmlformats.org/presentationml/2006/main">
  <p:tag name="TIMING" val="|0.6|0.7"/>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 Digital Quick Grammar by Slidesgo">
  <a:themeElements>
    <a:clrScheme name="Simple Light">
      <a:dk1>
        <a:srgbClr val="431F5E"/>
      </a:dk1>
      <a:lt1>
        <a:srgbClr val="FFFFFF"/>
      </a:lt1>
      <a:dk2>
        <a:srgbClr val="004D61"/>
      </a:dk2>
      <a:lt2>
        <a:srgbClr val="FFE6F4"/>
      </a:lt2>
      <a:accent1>
        <a:srgbClr val="FF3577"/>
      </a:accent1>
      <a:accent2>
        <a:srgbClr val="7E529B"/>
      </a:accent2>
      <a:accent3>
        <a:srgbClr val="60C6DE"/>
      </a:accent3>
      <a:accent4>
        <a:srgbClr val="A6F9FB"/>
      </a:accent4>
      <a:accent5>
        <a:srgbClr val="00718D"/>
      </a:accent5>
      <a:accent6>
        <a:srgbClr val="EFD850"/>
      </a:accent6>
      <a:hlink>
        <a:srgbClr val="004D6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1044</Words>
  <Application>Microsoft Office PowerPoint</Application>
  <PresentationFormat>Widescreen</PresentationFormat>
  <Paragraphs>205</Paragraphs>
  <Slides>30</Slides>
  <Notes>2</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30</vt:i4>
      </vt:variant>
    </vt:vector>
  </HeadingPairs>
  <TitlesOfParts>
    <vt:vector size="44" baseType="lpstr">
      <vt:lpstr>Arial</vt:lpstr>
      <vt:lpstr>Arial-Rounded</vt:lpstr>
      <vt:lpstr>Calibri</vt:lpstr>
      <vt:lpstr>Calibri Light</vt:lpstr>
      <vt:lpstr>Coiny</vt:lpstr>
      <vt:lpstr>Gochi Hand</vt:lpstr>
      <vt:lpstr>Short Stack</vt:lpstr>
      <vt:lpstr>VNI-Avo</vt:lpstr>
      <vt:lpstr>Wingdings</vt:lpstr>
      <vt:lpstr>2_Office 主题</vt:lpstr>
      <vt:lpstr>Office 主题</vt:lpstr>
      <vt:lpstr>The Digital Quick Grammar by Slidesgo</vt:lpstr>
      <vt:lpstr>Office Theme</vt:lpstr>
      <vt:lpstr>自定义设计方案</vt:lpstr>
      <vt:lpstr>PowerPoint Presentation</vt:lpstr>
      <vt:lpstr>PowerPoint Presentation</vt:lpstr>
      <vt:lpstr>PowerPoint Presentation</vt:lpstr>
      <vt:lpstr>Bài đọc trước em học là bài gì?</vt:lpstr>
      <vt:lpstr>Bài tập làm văn nói về câu bé nào?</vt:lpstr>
      <vt:lpstr>Mẹ cô-li-a nhờ cậu ấy giặt áo sơ mi và quần lót vào ngày thứ mấy?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48</cp:revision>
  <dcterms:created xsi:type="dcterms:W3CDTF">2022-06-25T09:00:00Z</dcterms:created>
  <dcterms:modified xsi:type="dcterms:W3CDTF">2024-10-21T00:53:28Z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F453EF897EA242399048356B2D307C32_12</vt:lpwstr>
  </property>
  <property fmtid="{D5CDD505-2E9C-101B-9397-08002B2CF9AE}" pid="3" name="KSOProductBuildVer">
    <vt:lpwstr>1033-12.2.0.13266</vt:lpwstr>
  </property>
</Properties>
</file>