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5" r:id="rId3"/>
    <p:sldMasterId id="2147483677" r:id="rId4"/>
  </p:sldMasterIdLst>
  <p:notesMasterIdLst>
    <p:notesMasterId r:id="rId18"/>
  </p:notesMasterIdLst>
  <p:sldIdLst>
    <p:sldId id="591" r:id="rId5"/>
    <p:sldId id="592" r:id="rId6"/>
    <p:sldId id="294" r:id="rId7"/>
    <p:sldId id="594" r:id="rId8"/>
    <p:sldId id="593" r:id="rId9"/>
    <p:sldId id="595" r:id="rId10"/>
    <p:sldId id="596" r:id="rId11"/>
    <p:sldId id="260" r:id="rId12"/>
    <p:sldId id="264" r:id="rId13"/>
    <p:sldId id="265" r:id="rId14"/>
    <p:sldId id="305" r:id="rId15"/>
    <p:sldId id="266" r:id="rId16"/>
    <p:sldId id="5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B9E54-082D-42F4-A1F9-F5BA7F57EC7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Microsoft YaHei"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3" name="Picture 2" descr="Shape&#10;&#10;Description automatically generated with medium confidence"/>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35.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51.png"/><Relationship Id="rId2" Type="http://schemas.openxmlformats.org/officeDocument/2006/relationships/slideLayout" Target="../slideLayouts/slideLayout17.xml"/><Relationship Id="rId1" Type="http://schemas.openxmlformats.org/officeDocument/2006/relationships/themeOverride" Target="../theme/themeOverride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4.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35.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728698" y="1699714"/>
            <a:ext cx="7474344" cy="2554445"/>
          </a:xfrm>
          <a:prstGeom prst="rect">
            <a:avLst/>
          </a:prstGeom>
        </p:spPr>
      </p:pic>
      <p:sp>
        <p:nvSpPr>
          <p:cNvPr id="9" name="TextBox 8"/>
          <p:cNvSpPr txBox="1"/>
          <p:nvPr/>
        </p:nvSpPr>
        <p:spPr>
          <a:xfrm>
            <a:off x="2602073" y="325746"/>
            <a:ext cx="7472996" cy="5835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Thứ</a:t>
            </a:r>
            <a:r>
              <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 hai </a:t>
            </a:r>
            <a:r>
              <a:rPr kumimoji="0" lang="en-US" sz="32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ngày</a:t>
            </a:r>
            <a:r>
              <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 25 tháng 11 </a:t>
            </a:r>
            <a:r>
              <a:rPr kumimoji="0" lang="en-US" sz="32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năm</a:t>
            </a:r>
            <a:r>
              <a:rPr kumimoji="0" lang="en-US" sz="32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rPr>
              <a:t> 2024</a:t>
            </a:r>
            <a:endPar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pitchFamily="34" charset="-122"/>
              <a:cs typeface="Arial" panose="020B0604020202020204"/>
              <a:sym typeface="Arial" panose="020B0604020202020204"/>
            </a:endParaRPr>
          </a:p>
        </p:txBody>
      </p:sp>
      <p:pic>
        <p:nvPicPr>
          <p:cNvPr id="10" name="Picture 9"/>
          <p:cNvPicPr>
            <a:picLocks noChangeAspect="1"/>
          </p:cNvPicPr>
          <p:nvPr/>
        </p:nvPicPr>
        <p:blipFill>
          <a:blip r:embed="rId8"/>
          <a:stretch>
            <a:fillRect/>
          </a:stretch>
        </p:blipFill>
        <p:spPr>
          <a:xfrm>
            <a:off x="4825637" y="884873"/>
            <a:ext cx="2834886"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51295"/>
          <a:stretch>
            <a:fillRect/>
          </a:stretch>
        </p:blipFill>
        <p:spPr>
          <a:xfrm>
            <a:off x="0" y="5019176"/>
            <a:ext cx="12192000" cy="1838824"/>
          </a:xfrm>
          <a:prstGeom prst="rect">
            <a:avLst/>
          </a:prstGeom>
        </p:spPr>
      </p:pic>
      <p:grpSp>
        <p:nvGrpSpPr>
          <p:cNvPr id="16" name="Group 15"/>
          <p:cNvGrpSpPr/>
          <p:nvPr/>
        </p:nvGrpSpPr>
        <p:grpSpPr>
          <a:xfrm>
            <a:off x="6139406" y="713126"/>
            <a:ext cx="5555682" cy="1328023"/>
            <a:chOff x="8074959" y="1553241"/>
            <a:chExt cx="3934904" cy="1328023"/>
          </a:xfrm>
        </p:grpSpPr>
        <p:sp>
          <p:nvSpPr>
            <p:cNvPr id="17" name="Rounded Rectangular Callout 15"/>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6"/>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t="51295"/>
          <a:stretch>
            <a:fillRect/>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p:cNvPicPr>
            <a:picLocks noChangeAspect="1"/>
          </p:cNvPicPr>
          <p:nvPr/>
        </p:nvPicPr>
        <p:blipFill rotWithShape="1">
          <a:blip r:embed="rId9" cstate="print">
            <a:extLst>
              <a:ext uri="{28A0092B-C50C-407E-A947-70E740481C1C}">
                <a14:useLocalDpi xmlns:a14="http://schemas.microsoft.com/office/drawing/2010/main" val="0"/>
              </a:ext>
            </a:extLst>
          </a:blip>
          <a:srcRect t="22982"/>
          <a:stretch>
            <a:fillRect/>
          </a:stretch>
        </p:blipFill>
        <p:spPr>
          <a:xfrm>
            <a:off x="695928" y="3983324"/>
            <a:ext cx="1765918" cy="2872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panose="020F0302020204030204"/>
              <a:ea typeface="Microsoft YaHei"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2847546" y="1722419"/>
            <a:ext cx="6808719" cy="4742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5"/>
          <a:stretch>
            <a:fillRect/>
          </a:stretch>
        </p:blipFill>
        <p:spPr>
          <a:xfrm>
            <a:off x="4356241" y="1958394"/>
            <a:ext cx="3411021" cy="2375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8234" y="1893388"/>
            <a:ext cx="4765860" cy="3593012"/>
          </a:xfrm>
          <a:prstGeom prst="rect">
            <a:avLst/>
          </a:prstGeom>
        </p:spPr>
      </p:pic>
      <p:pic>
        <p:nvPicPr>
          <p:cNvPr id="9" name="Picture 8"/>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4"/>
          <a:stretch>
            <a:fillRect/>
          </a:stretch>
        </p:blipFill>
        <p:spPr>
          <a:xfrm>
            <a:off x="361414" y="1878350"/>
            <a:ext cx="5035810" cy="36183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0" y="1864064"/>
            <a:ext cx="5199981" cy="3632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445374" y="1853789"/>
            <a:ext cx="4567733" cy="34476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a:fillRect/>
          </a:stretch>
        </p:blipFill>
        <p:spPr>
          <a:xfrm>
            <a:off x="0" y="5019176"/>
            <a:ext cx="12192000" cy="1838824"/>
          </a:xfrm>
          <a:prstGeom prst="rect">
            <a:avLst/>
          </a:prstGeom>
        </p:spPr>
      </p:pic>
      <p:pic>
        <p:nvPicPr>
          <p:cNvPr id="12" name="图片 8" descr="6e3e461d6fe4261ffac34bab182ac1ed"/>
          <p:cNvPicPr>
            <a:picLocks noChangeAspect="1"/>
          </p:cNvPicPr>
          <p:nvPr/>
        </p:nvPicPr>
        <p:blipFill>
          <a:blip r:embed="rId6"/>
          <a:stretch>
            <a:fillRect/>
          </a:stretch>
        </p:blipFill>
        <p:spPr>
          <a:xfrm>
            <a:off x="1510665" y="0"/>
            <a:ext cx="8569960" cy="5057775"/>
          </a:xfrm>
          <a:prstGeom prst="rect">
            <a:avLst/>
          </a:prstGeom>
        </p:spPr>
      </p:pic>
      <p:sp>
        <p:nvSpPr>
          <p:cNvPr id="13" name="文本框 9"/>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51295"/>
          <a:stretch>
            <a:fillRect/>
          </a:stretch>
        </p:blipFill>
        <p:spPr>
          <a:xfrm>
            <a:off x="0" y="5019176"/>
            <a:ext cx="12192000" cy="1838824"/>
          </a:xfrm>
          <a:prstGeom prst="rect">
            <a:avLst/>
          </a:prstGeom>
        </p:spPr>
      </p:pic>
      <p:grpSp>
        <p:nvGrpSpPr>
          <p:cNvPr id="11" name="Group 10"/>
          <p:cNvGrpSpPr/>
          <p:nvPr/>
        </p:nvGrpSpPr>
        <p:grpSpPr>
          <a:xfrm>
            <a:off x="6146208" y="847880"/>
            <a:ext cx="5555682" cy="938408"/>
            <a:chOff x="8074959" y="1866151"/>
            <a:chExt cx="3934904" cy="938408"/>
          </a:xfrm>
        </p:grpSpPr>
        <p:sp>
          <p:nvSpPr>
            <p:cNvPr id="12" name="Rounded Rectangular Callout 15"/>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6"/>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306</Words>
  <Application>Microsoft Office PowerPoint</Application>
  <PresentationFormat>Widescreen</PresentationFormat>
  <Paragraphs>33</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Microsoft YaHei</vt:lpstr>
      <vt:lpstr>SimSun</vt:lpstr>
      <vt:lpstr>Arial</vt:lpstr>
      <vt:lpstr>Arial-Rounded</vt:lpstr>
      <vt:lpstr>Calibri</vt:lpstr>
      <vt:lpstr>Calibri Light</vt:lpstr>
      <vt:lpstr>Georgia</vt:lpstr>
      <vt:lpstr>Office 主题</vt:lpstr>
      <vt:lpstr>1_Simple Light</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cp:revision>
  <dcterms:created xsi:type="dcterms:W3CDTF">2022-09-17T06:45:00Z</dcterms:created>
  <dcterms:modified xsi:type="dcterms:W3CDTF">2024-11-25T02:19:14Z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68B34828020D4C53B55979F55E9D2E15_12</vt:lpwstr>
  </property>
  <property fmtid="{D5CDD505-2E9C-101B-9397-08002B2CF9AE}" pid="3" name="KSOProductBuildVer">
    <vt:lpwstr>1033-12.2.0.13306</vt:lpwstr>
  </property>
</Properties>
</file>