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6.xml"/><Relationship Id="rId7" Type="http://schemas.openxmlformats.org/officeDocument/2006/relationships/image" Target="../media/image22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0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microsoft.com/office/2007/relationships/hdphoto" Target="../media/hdphoto3.wdp"/><Relationship Id="rId4" Type="http://schemas.openxmlformats.org/officeDocument/2006/relationships/image" Target="../media/image22.jpe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845185" y="271780"/>
            <a:ext cx="9843135" cy="46818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335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5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11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573520" y="5337810"/>
            <a:ext cx="5700395" cy="102171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030" y="5325110"/>
            <a:ext cx="5077460" cy="821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/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>
            <a:fillRect/>
          </a:stretch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/>
            <p:cNvSpPr/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/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/>
            <p:cNvSpPr/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/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/>
            <p:cNvSpPr/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/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/>
            <p:cNvSpPr/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6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6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6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/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5">
              <a:solidFill>
                <a:prstClr val="black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2" name="等腰三角形 2"/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/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5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0" b="1">
                <a:solidFill>
                  <a:srgbClr val="F2FBFF"/>
                </a:solidFill>
                <a:latin typeface="Calibri" panose="020F0502020204030204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0" b="1">
                <a:solidFill>
                  <a:srgbClr val="F2FBFF"/>
                </a:solidFill>
                <a:latin typeface="Calibri" panose="020F0502020204030204"/>
                <a:ea typeface="方正清刻本悦宋简体" panose="02000000000000000000" pitchFamily="2" charset="-122"/>
              </a:rPr>
              <a:t>bày</a:t>
            </a:r>
            <a:endParaRPr lang="zh-CN" altLang="en-US" sz="3660" b="1" dirty="0">
              <a:solidFill>
                <a:srgbClr val="F2FBFF"/>
              </a:solidFill>
              <a:latin typeface="Calibri" panose="020F0502020204030204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0" b="1" dirty="0" err="1">
                <a:solidFill>
                  <a:srgbClr val="F2FBFF"/>
                </a:solidFill>
                <a:latin typeface="Calibri" panose="020F0502020204030204"/>
                <a:ea typeface="方正清刻本悦宋简体" panose="02000000000000000000" pitchFamily="2" charset="-122"/>
              </a:rPr>
              <a:t>Nhận</a:t>
            </a:r>
            <a:r>
              <a:rPr lang="en-US" altLang="zh-CN" sz="3660" b="1" dirty="0">
                <a:solidFill>
                  <a:srgbClr val="F2FBFF"/>
                </a:solidFill>
                <a:latin typeface="Calibri" panose="020F0502020204030204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0" b="1" dirty="0" err="1">
                <a:solidFill>
                  <a:srgbClr val="F2FBFF"/>
                </a:solidFill>
                <a:latin typeface="Calibri" panose="020F0502020204030204"/>
                <a:ea typeface="方正清刻本悦宋简体" panose="02000000000000000000" pitchFamily="2" charset="-122"/>
              </a:rPr>
              <a:t>xét</a:t>
            </a:r>
            <a:endParaRPr lang="zh-CN" altLang="en-US" sz="3660" b="1" dirty="0">
              <a:solidFill>
                <a:srgbClr val="F2FBFF"/>
              </a:solidFill>
              <a:latin typeface="Calibri" panose="020F0502020204030204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0" b="1" dirty="0" err="1">
                <a:solidFill>
                  <a:srgbClr val="F2FBFF"/>
                </a:solidFill>
                <a:latin typeface="Calibri" panose="020F0502020204030204"/>
                <a:ea typeface="方正清刻本悦宋简体" panose="02000000000000000000" pitchFamily="2" charset="-122"/>
              </a:rPr>
              <a:t>Thắc</a:t>
            </a:r>
            <a:r>
              <a:rPr lang="en-US" altLang="zh-CN" sz="3660" b="1" dirty="0">
                <a:solidFill>
                  <a:srgbClr val="F2FBFF"/>
                </a:solidFill>
                <a:latin typeface="Calibri" panose="020F0502020204030204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0" b="1" dirty="0" err="1">
                <a:solidFill>
                  <a:srgbClr val="F2FBFF"/>
                </a:solidFill>
                <a:latin typeface="Calibri" panose="020F0502020204030204"/>
                <a:ea typeface="方正清刻本悦宋简体" panose="02000000000000000000" pitchFamily="2" charset="-122"/>
              </a:rPr>
              <a:t>mắc</a:t>
            </a:r>
            <a:endParaRPr lang="zh-CN" altLang="en-US" sz="3660" b="1" dirty="0">
              <a:solidFill>
                <a:srgbClr val="F2FBFF"/>
              </a:solidFill>
              <a:latin typeface="Calibri" panose="020F0502020204030204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/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5" kern="0">
                <a:solidFill>
                  <a:srgbClr val="000000"/>
                </a:solidFill>
                <a:latin typeface="Calibri" panose="020F0502020204030204"/>
              </a:rPr>
              <a:t>Viết một đoạn văn giới thiệu bản thân </a:t>
            </a:r>
            <a:endParaRPr kumimoji="0" lang="en-US" sz="25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Rounded Rectangle 12"/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Nhận</a:t>
            </a:r>
            <a:r>
              <a:rPr kumimoji="0" lang="en-US" sz="25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5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xét</a:t>
            </a:r>
            <a:r>
              <a:rPr kumimoji="0" lang="en-US" sz="25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25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góp</a:t>
            </a:r>
            <a:r>
              <a:rPr kumimoji="0" lang="en-US" sz="25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 ý </a:t>
            </a:r>
            <a:r>
              <a:rPr kumimoji="0" lang="en-US" sz="25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lịch</a:t>
            </a:r>
            <a:r>
              <a:rPr kumimoji="0" lang="en-US" sz="25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5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sự</a:t>
            </a:r>
            <a:r>
              <a:rPr kumimoji="0" lang="en-US" sz="25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565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cho</a:t>
            </a:r>
            <a:r>
              <a:rPr kumimoji="0" lang="en-US" sz="25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  </a:t>
            </a:r>
            <a:r>
              <a:rPr kumimoji="0" lang="en-US" sz="256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bạn</a:t>
            </a:r>
            <a:endParaRPr kumimoji="0" lang="en-US" sz="25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Rounded Rectangle 13"/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5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>
            <a:fillRect/>
          </a:stretch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>
              <a:fillRect/>
            </a:stretch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>
              <a:fillRect/>
            </a:stretch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>
              <a:fillRect/>
            </a:stretch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>
            <a:fillRect/>
          </a:stretch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99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>
            <a:fillRect/>
          </a:stretch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pic>
        <p:nvPicPr>
          <p:cNvPr id="23" name="Picture 22" descr="Shape&#10;&#10;Description automatically generated with medium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8" y="0"/>
            <a:ext cx="1428452" cy="14284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2156" r="13768"/>
          <a:stretch>
            <a:fillRect/>
          </a:stretch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>
            <a:fillRect/>
          </a:stretch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>
            <a:fillRect/>
          </a:stretch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/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/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11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/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0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/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/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0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/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/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11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/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0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/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/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0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2156" r="13768"/>
          <a:stretch>
            <a:fillRect/>
          </a:stretch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>
            <a:fillRect/>
          </a:stretch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>
            <a:fillRect/>
          </a:stretch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1818" y="84656"/>
            <a:ext cx="9305388" cy="734291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Thứ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sáu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ngày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25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tháng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10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năm</a:t>
            </a:r>
            <a:r>
              <a:rPr kumimoji="0" lang="en-US" altLang="zh-CN" sz="3600" b="0" i="0" u="none" strike="noStrike" kern="0" cap="none" spc="0" normalizeH="0" baseline="0" noProof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2024</a:t>
            </a:r>
            <a:endParaRPr kumimoji="0" lang="zh-CN" altLang="en-US" sz="36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矩形 10"/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/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31128" b="26047"/>
          <a:stretch>
            <a:fillRect/>
          </a:stretch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/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/>
            <p:cNvSpPr/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/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/>
            <p:cNvSpPr/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/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/>
            <p:cNvSpPr/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>
            <a:fillRect/>
          </a:stretch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/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</a:t>
            </a:r>
            <a:r>
              <a:rPr lang="vi-VN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 vào ngày 29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385</Words>
  <Application>Microsoft Office PowerPoint</Application>
  <PresentationFormat>Widescreen</PresentationFormat>
  <Paragraphs>65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等线</vt:lpstr>
      <vt:lpstr>等线 Light</vt:lpstr>
      <vt:lpstr>Microsoft YaHei</vt:lpstr>
      <vt:lpstr>#9Slide03 Dekar</vt:lpstr>
      <vt:lpstr>Arial</vt:lpstr>
      <vt:lpstr>Arial-Rounded</vt:lpstr>
      <vt:lpstr>Calibri</vt:lpstr>
      <vt:lpstr>Coiny</vt:lpstr>
      <vt:lpstr>Josefin Sans Bold</vt:lpstr>
      <vt:lpstr>Source Han Serif SC</vt:lpstr>
      <vt:lpstr>SVN-Redressed</vt:lpstr>
      <vt:lpstr>UTM Cookies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2022-06-27T01:17:00Z</dcterms:created>
  <dcterms:modified xsi:type="dcterms:W3CDTF">2024-10-25T01:16:21Z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DF760539463846019E6D73B26DCFD845_12</vt:lpwstr>
  </property>
  <property fmtid="{D5CDD505-2E9C-101B-9397-08002B2CF9AE}" pid="3" name="KSOProductBuildVer">
    <vt:lpwstr>1033-12.2.0.13266</vt:lpwstr>
  </property>
</Properties>
</file>