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 id="2147483671" r:id="rId4"/>
    <p:sldMasterId id="2147483676" r:id="rId5"/>
  </p:sldMasterIdLst>
  <p:notesMasterIdLst>
    <p:notesMasterId r:id="rId38"/>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 id="3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5" d="100"/>
          <a:sy n="55" d="100"/>
        </p:scale>
        <p:origin x="10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720087" y="197418"/>
            <a:ext cx="6748563" cy="1899924"/>
            <a:chOff x="2720087" y="197418"/>
            <a:chExt cx="6748563" cy="1899924"/>
          </a:xfrm>
        </p:grpSpPr>
        <p:pic>
          <p:nvPicPr>
            <p:cNvPr id="21" name="图片 20"/>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p:cNvGrpSpPr/>
            <p:nvPr userDrawn="1"/>
          </p:nvGrpSpPr>
          <p:grpSpPr>
            <a:xfrm>
              <a:off x="3484377" y="646447"/>
              <a:ext cx="1184645" cy="307801"/>
              <a:chOff x="3038977" y="1027812"/>
              <a:chExt cx="1584910" cy="496187"/>
            </a:xfrm>
          </p:grpSpPr>
          <p:sp>
            <p:nvSpPr>
              <p:cNvPr id="22"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userDrawn="1"/>
          </p:nvGrpSpPr>
          <p:grpSpPr>
            <a:xfrm>
              <a:off x="7871365" y="1003285"/>
              <a:ext cx="983170" cy="307801"/>
              <a:chOff x="3038977" y="1027812"/>
              <a:chExt cx="1584910" cy="496187"/>
            </a:xfrm>
          </p:grpSpPr>
          <p:sp>
            <p:nvSpPr>
              <p:cNvPr id="33"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userDrawn="1"/>
          </p:nvGrpSpPr>
          <p:grpSpPr>
            <a:xfrm>
              <a:off x="2720087" y="1200967"/>
              <a:ext cx="5382625" cy="496187"/>
              <a:chOff x="3038977" y="1027812"/>
              <a:chExt cx="2878876" cy="496187"/>
            </a:xfrm>
          </p:grpSpPr>
          <p:sp>
            <p:nvSpPr>
              <p:cNvPr id="36" name="流程图: 终止 21"/>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64309 w 64309"/>
                  <a:gd name="connsiteY0-58" fmla="*/ 21600 h 21600"/>
                  <a:gd name="connsiteX1-59" fmla="*/ 3475 w 64309"/>
                  <a:gd name="connsiteY1-60" fmla="*/ 21600 h 21600"/>
                  <a:gd name="connsiteX2-61" fmla="*/ 0 w 64309"/>
                  <a:gd name="connsiteY2-62" fmla="*/ 10800 h 21600"/>
                  <a:gd name="connsiteX3-63" fmla="*/ 3475 w 64309"/>
                  <a:gd name="connsiteY3-64" fmla="*/ 0 h 21600"/>
                  <a:gd name="connsiteX4-65" fmla="*/ 8103 w 64309"/>
                  <a:gd name="connsiteY4-6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p:cNvPicPr>
            <a:picLocks noChangeAspect="1"/>
          </p:cNvPicPr>
          <p:nvPr userDrawn="1"/>
        </p:nvPicPr>
        <p:blipFill>
          <a:blip r:embed="rId9"/>
          <a:stretch>
            <a:fillRect/>
          </a:stretch>
        </p:blipFill>
        <p:spPr>
          <a:xfrm>
            <a:off x="11211676" y="5930690"/>
            <a:ext cx="515868" cy="550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5" name="Picture 4"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9.emf"/><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49.emf"/><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9"/>
          <a:stretch>
            <a:fillRect/>
          </a:stretch>
        </p:blipFill>
        <p:spPr>
          <a:xfrm>
            <a:off x="4645457" y="1986925"/>
            <a:ext cx="3212870" cy="646232"/>
          </a:xfrm>
          <a:prstGeom prst="rect">
            <a:avLst/>
          </a:prstGeom>
        </p:spPr>
      </p:pic>
      <p:sp>
        <p:nvSpPr>
          <p:cNvPr id="29" name="TextBox 28"/>
          <p:cNvSpPr txBox="1"/>
          <p:nvPr/>
        </p:nvSpPr>
        <p:spPr>
          <a:xfrm>
            <a:off x="2919412" y="1525260"/>
            <a:ext cx="6353175" cy="46037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26 </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 11 </a:t>
            </a:r>
            <a:r>
              <a:rPr lang="en-US" sz="2400" dirty="0" err="1">
                <a:latin typeface="Arial" panose="020B0604020202020204" pitchFamily="34" charset="0"/>
                <a:cs typeface="Arial" panose="020B0604020202020204" pitchFamily="34" charset="0"/>
              </a:rPr>
              <a:t>năm</a:t>
            </a:r>
            <a:r>
              <a:rPr lang="en-US" sz="2400">
                <a:latin typeface="Arial" panose="020B0604020202020204" pitchFamily="34" charset="0"/>
                <a:cs typeface="Arial" panose="020B0604020202020204" pitchFamily="34" charset="0"/>
              </a:rPr>
              <a:t> 2024</a:t>
            </a:r>
            <a:endParaRPr lang="en-US" sz="24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p:cNvPicPr>
            <a:picLocks noChangeAspect="1"/>
          </p:cNvPicPr>
          <p:nvPr/>
        </p:nvPicPr>
        <p:blipFill>
          <a:blip r:embed="rId11"/>
          <a:stretch>
            <a:fillRect/>
          </a:stretch>
        </p:blipFill>
        <p:spPr>
          <a:xfrm>
            <a:off x="5125615" y="4402523"/>
            <a:ext cx="2408129"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447040" y="1280160"/>
          <a:ext cx="11348720" cy="4822793"/>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20000"/>
                    </a:ext>
                  </a:extLst>
                </a:gridCol>
                <a:gridCol w="3827012">
                  <a:extLst>
                    <a:ext uri="{9D8B030D-6E8A-4147-A177-3AD203B41FA5}">
                      <a16:colId xmlns:a16="http://schemas.microsoft.com/office/drawing/2014/main" val="20001"/>
                    </a:ext>
                  </a:extLst>
                </a:gridCol>
                <a:gridCol w="1758856">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p:cNvGrpSpPr/>
          <p:nvPr/>
        </p:nvGrpSpPr>
        <p:grpSpPr>
          <a:xfrm>
            <a:off x="7773124" y="4367522"/>
            <a:ext cx="4278451" cy="2175001"/>
            <a:chOff x="892354" y="3758439"/>
            <a:chExt cx="4278451" cy="2175001"/>
          </a:xfrm>
        </p:grpSpPr>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3035" y="408772"/>
            <a:ext cx="9926503" cy="5858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p:cNvGrpSpPr/>
          <p:nvPr/>
        </p:nvGrpSpPr>
        <p:grpSpPr>
          <a:xfrm>
            <a:off x="866568" y="3098255"/>
            <a:ext cx="3197033" cy="2541270"/>
            <a:chOff x="781262" y="3217613"/>
            <a:chExt cx="4761331" cy="3855641"/>
          </a:xfrm>
        </p:grpSpPr>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080" y="853440"/>
            <a:ext cx="657225" cy="609600"/>
          </a:xfrm>
          <a:prstGeom prst="rect">
            <a:avLst/>
          </a:prstGeom>
        </p:spPr>
      </p:pic>
      <p:sp>
        <p:nvSpPr>
          <p:cNvPr id="6" name="TextBox 5"/>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p:cNvPicPr>
            <a:picLocks noChangeAspect="1"/>
          </p:cNvPicPr>
          <p:nvPr/>
        </p:nvPicPr>
        <p:blipFill>
          <a:blip r:embed="rId3"/>
          <a:stretch>
            <a:fillRect/>
          </a:stretch>
        </p:blipFill>
        <p:spPr>
          <a:xfrm>
            <a:off x="1148080" y="2551430"/>
            <a:ext cx="9998139" cy="2213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8585" b="8585"/>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59" r="-3" b="3889"/>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p:cNvPicPr>
            <a:picLocks noChangeAspect="1"/>
          </p:cNvPicPr>
          <p:nvPr/>
        </p:nvPicPr>
        <p:blipFill>
          <a:blip r:embed="rId9"/>
          <a:stretch>
            <a:fillRect/>
          </a:stretch>
        </p:blipFill>
        <p:spPr>
          <a:xfrm>
            <a:off x="2709989" y="2331857"/>
            <a:ext cx="7321931"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p:cNvGrpSpPr/>
          <p:nvPr/>
        </p:nvGrpSpPr>
        <p:grpSpPr>
          <a:xfrm>
            <a:off x="3728720" y="3098800"/>
            <a:ext cx="5041175" cy="2820161"/>
            <a:chOff x="892354" y="3758439"/>
            <a:chExt cx="4278451" cy="217500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pSp>
        <p:nvGrpSpPr>
          <p:cNvPr id="13" name="Group 12"/>
          <p:cNvGrpSpPr/>
          <p:nvPr/>
        </p:nvGrpSpPr>
        <p:grpSpPr>
          <a:xfrm>
            <a:off x="4369372" y="4001253"/>
            <a:ext cx="3197033" cy="2541270"/>
            <a:chOff x="781262" y="3217613"/>
            <a:chExt cx="4761331" cy="3855641"/>
          </a:xfrm>
        </p:grpSpPr>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956560" y="260256"/>
            <a:ext cx="7010400" cy="943704"/>
          </a:xfrm>
          <a:prstGeom prst="rect">
            <a:avLst/>
          </a:prstGeom>
        </p:spPr>
      </p:pic>
      <p:pic>
        <p:nvPicPr>
          <p:cNvPr id="13" name="Picture 12"/>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299777" y="1735772"/>
            <a:ext cx="5468303" cy="1854676"/>
          </a:xfrm>
          <a:prstGeom prst="rect">
            <a:avLst/>
          </a:prstGeom>
        </p:spPr>
      </p:pic>
      <p:sp>
        <p:nvSpPr>
          <p:cNvPr id="8" name="Rectangle 7"/>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3988752" y="4298440"/>
            <a:ext cx="4454208" cy="1882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2956560" y="260256"/>
            <a:ext cx="7010400" cy="943704"/>
          </a:xfrm>
          <a:prstGeom prst="rect">
            <a:avLst/>
          </a:prstGeom>
        </p:spPr>
      </p:pic>
      <p:pic>
        <p:nvPicPr>
          <p:cNvPr id="6" name="Picture 5"/>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882" y="1714499"/>
            <a:ext cx="10922811" cy="2908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stretch>
            <a:fillRect/>
          </a:stretch>
        </p:blipFill>
        <p:spPr>
          <a:xfrm>
            <a:off x="2298854" y="1791883"/>
            <a:ext cx="8163252" cy="3340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10"/>
          <a:stretch>
            <a:fillRect/>
          </a:stretch>
        </p:blipFill>
        <p:spPr>
          <a:xfrm>
            <a:off x="3123118" y="2299060"/>
            <a:ext cx="7315834" cy="1572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p:cNvGrpSpPr/>
          <p:nvPr/>
        </p:nvGrpSpPr>
        <p:grpSpPr>
          <a:xfrm>
            <a:off x="8537667" y="4129786"/>
            <a:ext cx="3197033" cy="2272284"/>
            <a:chOff x="781262" y="3217613"/>
            <a:chExt cx="4761331" cy="3855641"/>
          </a:xfrm>
        </p:grpSpPr>
        <p:pic>
          <p:nvPicPr>
            <p:cNvPr id="25" name="Picture 24"/>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gridCol w="2658839">
                  <a:extLst>
                    <a:ext uri="{9D8B030D-6E8A-4147-A177-3AD203B41FA5}">
                      <a16:colId xmlns:a16="http://schemas.microsoft.com/office/drawing/2014/main" val="20003"/>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831</Words>
  <Application>Microsoft Office PowerPoint</Application>
  <PresentationFormat>Widescreen</PresentationFormat>
  <Paragraphs>112</Paragraphs>
  <Slides>32</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等线</vt:lpstr>
      <vt:lpstr>等线 Light</vt:lpstr>
      <vt:lpstr>Arial</vt:lpstr>
      <vt:lpstr>Calibri</vt:lpstr>
      <vt:lpstr>Georgia</vt:lpstr>
      <vt:lpstr>Nunito black</vt:lpstr>
      <vt:lpstr>UTM American Sans</vt:lpstr>
      <vt:lpstr>字魂59号-创粗黑</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2022-08-22T23:18:00Z</dcterms:created>
  <dcterms:modified xsi:type="dcterms:W3CDTF">2024-11-26T08:47:43Z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B03FDEAED526451D9A54F1E717F3E848_12</vt:lpwstr>
  </property>
  <property fmtid="{D5CDD505-2E9C-101B-9397-08002B2CF9AE}" pid="3" name="KSOProductBuildVer">
    <vt:lpwstr>1033-12.2.0.13306</vt:lpwstr>
  </property>
</Properties>
</file>