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7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8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6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6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  <p:sldMasterId id="2147483703" r:id="rId4"/>
    <p:sldMasterId id="2147483739" r:id="rId5"/>
    <p:sldMasterId id="2147483744" r:id="rId6"/>
    <p:sldMasterId id="2147483758" r:id="rId7"/>
    <p:sldMasterId id="2147483793" r:id="rId8"/>
    <p:sldMasterId id="2147483803" r:id="rId9"/>
  </p:sldMasterIdLst>
  <p:notesMasterIdLst>
    <p:notesMasterId r:id="rId34"/>
  </p:notesMasterIdLst>
  <p:sldIdLst>
    <p:sldId id="257" r:id="rId10"/>
    <p:sldId id="259" r:id="rId11"/>
    <p:sldId id="428" r:id="rId12"/>
    <p:sldId id="385" r:id="rId13"/>
    <p:sldId id="387" r:id="rId14"/>
    <p:sldId id="391" r:id="rId15"/>
    <p:sldId id="388" r:id="rId16"/>
    <p:sldId id="386" r:id="rId17"/>
    <p:sldId id="389" r:id="rId18"/>
    <p:sldId id="260" r:id="rId19"/>
    <p:sldId id="263" r:id="rId20"/>
    <p:sldId id="268" r:id="rId21"/>
    <p:sldId id="429" r:id="rId22"/>
    <p:sldId id="430" r:id="rId23"/>
    <p:sldId id="420" r:id="rId24"/>
    <p:sldId id="431" r:id="rId25"/>
    <p:sldId id="433" r:id="rId26"/>
    <p:sldId id="432" r:id="rId27"/>
    <p:sldId id="434" r:id="rId28"/>
    <p:sldId id="422" r:id="rId29"/>
    <p:sldId id="435" r:id="rId30"/>
    <p:sldId id="273" r:id="rId31"/>
    <p:sldId id="427" r:id="rId32"/>
    <p:sldId id="76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81E10-7D43-454D-BE40-A704D4DC4ACE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0804B-ADBC-4030-AD30-DF44F310F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14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938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8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270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557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276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280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886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112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2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01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945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4878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110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942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27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469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5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038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0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0.png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9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9.xml"/><Relationship Id="rId4" Type="http://schemas.openxmlformats.org/officeDocument/2006/relationships/tags" Target="../tags/tag39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9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9.xml"/><Relationship Id="rId4" Type="http://schemas.openxmlformats.org/officeDocument/2006/relationships/tags" Target="../tags/tag57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587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243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100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67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9"/>
          <p:cNvSpPr/>
          <p:nvPr/>
        </p:nvSpPr>
        <p:spPr>
          <a:xfrm flipH="1">
            <a:off x="8171831" y="717792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9"/>
          <p:cNvSpPr/>
          <p:nvPr/>
        </p:nvSpPr>
        <p:spPr>
          <a:xfrm>
            <a:off x="643374" y="362761"/>
            <a:ext cx="1088449" cy="35504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9"/>
          <p:cNvSpPr/>
          <p:nvPr/>
        </p:nvSpPr>
        <p:spPr>
          <a:xfrm>
            <a:off x="5894707" y="6121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9"/>
          <p:cNvSpPr/>
          <p:nvPr/>
        </p:nvSpPr>
        <p:spPr>
          <a:xfrm>
            <a:off x="2843431" y="475925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9"/>
          <p:cNvGrpSpPr/>
          <p:nvPr/>
        </p:nvGrpSpPr>
        <p:grpSpPr>
          <a:xfrm>
            <a:off x="201" y="1333501"/>
            <a:ext cx="12192148" cy="3516412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201" y="4849967"/>
            <a:ext cx="12192148" cy="1269483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9"/>
          <p:cNvGrpSpPr/>
          <p:nvPr/>
        </p:nvGrpSpPr>
        <p:grpSpPr>
          <a:xfrm>
            <a:off x="42480" y="4849978"/>
            <a:ext cx="12077257" cy="1273277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10644507" y="2626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983267" y="2343667"/>
            <a:ext cx="40460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5212000" y="2369600"/>
            <a:ext cx="41944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18411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0"/>
          <p:cNvGrpSpPr/>
          <p:nvPr/>
        </p:nvGrpSpPr>
        <p:grpSpPr>
          <a:xfrm>
            <a:off x="68" y="3449708"/>
            <a:ext cx="5281801" cy="3407961"/>
            <a:chOff x="41" y="2411634"/>
            <a:chExt cx="4234022" cy="2731906"/>
          </a:xfrm>
        </p:grpSpPr>
        <p:sp>
          <p:nvSpPr>
            <p:cNvPr id="188" name="Google Shape;188;p10"/>
            <p:cNvSpPr/>
            <p:nvPr/>
          </p:nvSpPr>
          <p:spPr>
            <a:xfrm flipH="1">
              <a:off x="41" y="2411634"/>
              <a:ext cx="4234022" cy="2731906"/>
            </a:xfrm>
            <a:custGeom>
              <a:avLst/>
              <a:gdLst/>
              <a:ahLst/>
              <a:cxnLst/>
              <a:rect l="l" t="t" r="r" b="b"/>
              <a:pathLst>
                <a:path w="33454" h="21585" extrusionOk="0">
                  <a:moveTo>
                    <a:pt x="31249" y="0"/>
                  </a:moveTo>
                  <a:cubicBezTo>
                    <a:pt x="29319" y="0"/>
                    <a:pt x="27370" y="606"/>
                    <a:pt x="25828" y="1750"/>
                  </a:cubicBezTo>
                  <a:cubicBezTo>
                    <a:pt x="24232" y="2964"/>
                    <a:pt x="22990" y="4747"/>
                    <a:pt x="21124" y="5447"/>
                  </a:cubicBezTo>
                  <a:cubicBezTo>
                    <a:pt x="20245" y="5790"/>
                    <a:pt x="19314" y="5882"/>
                    <a:pt x="18355" y="5882"/>
                  </a:cubicBezTo>
                  <a:cubicBezTo>
                    <a:pt x="17908" y="5882"/>
                    <a:pt x="17455" y="5862"/>
                    <a:pt x="16998" y="5839"/>
                  </a:cubicBezTo>
                  <a:cubicBezTo>
                    <a:pt x="16503" y="5823"/>
                    <a:pt x="16008" y="5800"/>
                    <a:pt x="15516" y="5800"/>
                  </a:cubicBezTo>
                  <a:cubicBezTo>
                    <a:pt x="14810" y="5800"/>
                    <a:pt x="14110" y="5848"/>
                    <a:pt x="13423" y="6035"/>
                  </a:cubicBezTo>
                  <a:cubicBezTo>
                    <a:pt x="11482" y="6539"/>
                    <a:pt x="9886" y="8135"/>
                    <a:pt x="9335" y="10076"/>
                  </a:cubicBezTo>
                  <a:cubicBezTo>
                    <a:pt x="9185" y="10702"/>
                    <a:pt x="9101" y="11364"/>
                    <a:pt x="8756" y="11906"/>
                  </a:cubicBezTo>
                  <a:cubicBezTo>
                    <a:pt x="8252" y="12839"/>
                    <a:pt x="7197" y="13268"/>
                    <a:pt x="6227" y="13698"/>
                  </a:cubicBezTo>
                  <a:cubicBezTo>
                    <a:pt x="4164" y="14631"/>
                    <a:pt x="2101" y="15873"/>
                    <a:pt x="934" y="17814"/>
                  </a:cubicBezTo>
                  <a:cubicBezTo>
                    <a:pt x="356" y="18785"/>
                    <a:pt x="1" y="20540"/>
                    <a:pt x="430" y="21585"/>
                  </a:cubicBezTo>
                  <a:lnTo>
                    <a:pt x="33454" y="21585"/>
                  </a:lnTo>
                  <a:lnTo>
                    <a:pt x="33454" y="276"/>
                  </a:lnTo>
                  <a:cubicBezTo>
                    <a:pt x="32738" y="91"/>
                    <a:pt x="31995" y="0"/>
                    <a:pt x="31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" name="Google Shape;189;p10"/>
            <p:cNvGrpSpPr/>
            <p:nvPr/>
          </p:nvGrpSpPr>
          <p:grpSpPr>
            <a:xfrm>
              <a:off x="231728" y="2704031"/>
              <a:ext cx="3471198" cy="2190466"/>
              <a:chOff x="231728" y="2704031"/>
              <a:chExt cx="3471198" cy="2190466"/>
            </a:xfrm>
          </p:grpSpPr>
          <p:sp>
            <p:nvSpPr>
              <p:cNvPr id="190" name="Google Shape;190;p10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0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0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10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10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10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10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0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0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10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10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0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0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950800" y="3690000"/>
            <a:ext cx="3354800" cy="244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48529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6096285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6096269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210623" y="574886"/>
            <a:ext cx="4153716" cy="5374169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33" y="4752767"/>
            <a:ext cx="6095717" cy="1710532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3222568" y="493994"/>
            <a:ext cx="7795329" cy="3416409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6411033" y="1956584"/>
            <a:ext cx="4665200" cy="228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6830433" y="4238584"/>
            <a:ext cx="3826400" cy="66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200" y="5927779"/>
            <a:ext cx="6095880" cy="930236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53739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15456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1049582" y="2797047"/>
            <a:ext cx="1312828" cy="2430380"/>
            <a:chOff x="7797029" y="2174230"/>
            <a:chExt cx="1161931" cy="2151032"/>
          </a:xfrm>
        </p:grpSpPr>
        <p:sp>
          <p:nvSpPr>
            <p:cNvPr id="299" name="Google Shape;299;p14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0" name="Google Shape;300;p14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301" name="Google Shape;301;p14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" name="Google Shape;304;p14"/>
          <p:cNvGrpSpPr/>
          <p:nvPr/>
        </p:nvGrpSpPr>
        <p:grpSpPr>
          <a:xfrm>
            <a:off x="462251" y="512918"/>
            <a:ext cx="11132483" cy="2653212"/>
            <a:chOff x="346688" y="384688"/>
            <a:chExt cx="8349362" cy="1989909"/>
          </a:xfrm>
        </p:grpSpPr>
        <p:sp>
          <p:nvSpPr>
            <p:cNvPr id="305" name="Google Shape;305;p14"/>
            <p:cNvSpPr/>
            <p:nvPr/>
          </p:nvSpPr>
          <p:spPr>
            <a:xfrm>
              <a:off x="346688" y="600725"/>
              <a:ext cx="732825" cy="238128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1114725" y="1308300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 flipH="1">
              <a:off x="7844150" y="209777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6882125" y="384688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3309001" y="2965500"/>
            <a:ext cx="5574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2" hasCustomPrompt="1"/>
          </p:nvPr>
        </p:nvSpPr>
        <p:spPr>
          <a:xfrm>
            <a:off x="5300801" y="10400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1"/>
          </p:nvPr>
        </p:nvSpPr>
        <p:spPr>
          <a:xfrm>
            <a:off x="3912401" y="5091500"/>
            <a:ext cx="4367200" cy="712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4"/>
          <p:cNvSpPr/>
          <p:nvPr/>
        </p:nvSpPr>
        <p:spPr>
          <a:xfrm>
            <a:off x="201" y="6053100"/>
            <a:ext cx="12192148" cy="82667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14"/>
          <p:cNvGrpSpPr/>
          <p:nvPr/>
        </p:nvGrpSpPr>
        <p:grpSpPr>
          <a:xfrm>
            <a:off x="42480" y="6053510"/>
            <a:ext cx="12077257" cy="829285"/>
            <a:chOff x="31859" y="3637483"/>
            <a:chExt cx="9057943" cy="954958"/>
          </a:xfrm>
        </p:grpSpPr>
        <p:sp>
          <p:nvSpPr>
            <p:cNvPr id="314" name="Google Shape;314;p14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0" name="Google Shape;320;p14"/>
          <p:cNvGrpSpPr/>
          <p:nvPr/>
        </p:nvGrpSpPr>
        <p:grpSpPr>
          <a:xfrm>
            <a:off x="67" y="4094395"/>
            <a:ext cx="3035432" cy="1958543"/>
            <a:chOff x="50" y="3136773"/>
            <a:chExt cx="2174170" cy="1402833"/>
          </a:xfrm>
        </p:grpSpPr>
        <p:grpSp>
          <p:nvGrpSpPr>
            <p:cNvPr id="321" name="Google Shape;321;p14"/>
            <p:cNvGrpSpPr/>
            <p:nvPr/>
          </p:nvGrpSpPr>
          <p:grpSpPr>
            <a:xfrm>
              <a:off x="50" y="3136773"/>
              <a:ext cx="2174170" cy="1402833"/>
              <a:chOff x="41" y="2411634"/>
              <a:chExt cx="4234022" cy="2731906"/>
            </a:xfrm>
          </p:grpSpPr>
          <p:sp>
            <p:nvSpPr>
              <p:cNvPr id="322" name="Google Shape;322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3" name="Google Shape;323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24" name="Google Shape;324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41" name="Google Shape;341;p14"/>
            <p:cNvGrpSpPr/>
            <p:nvPr/>
          </p:nvGrpSpPr>
          <p:grpSpPr>
            <a:xfrm>
              <a:off x="119034" y="3286919"/>
              <a:ext cx="1782460" cy="1124804"/>
              <a:chOff x="231728" y="2704031"/>
              <a:chExt cx="3471198" cy="2190466"/>
            </a:xfrm>
          </p:grpSpPr>
          <p:sp>
            <p:nvSpPr>
              <p:cNvPr id="342" name="Google Shape;342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59" name="Google Shape;359;p14"/>
          <p:cNvGrpSpPr/>
          <p:nvPr/>
        </p:nvGrpSpPr>
        <p:grpSpPr>
          <a:xfrm>
            <a:off x="9385358" y="4324049"/>
            <a:ext cx="2806999" cy="1729039"/>
            <a:chOff x="7039018" y="3243036"/>
            <a:chExt cx="2105249" cy="1296779"/>
          </a:xfrm>
        </p:grpSpPr>
        <p:grpSp>
          <p:nvGrpSpPr>
            <p:cNvPr id="360" name="Google Shape;360;p14"/>
            <p:cNvGrpSpPr/>
            <p:nvPr/>
          </p:nvGrpSpPr>
          <p:grpSpPr>
            <a:xfrm flipH="1">
              <a:off x="7039018" y="3243036"/>
              <a:ext cx="2105249" cy="1296779"/>
              <a:chOff x="41" y="2411634"/>
              <a:chExt cx="4234022" cy="2731906"/>
            </a:xfrm>
          </p:grpSpPr>
          <p:sp>
            <p:nvSpPr>
              <p:cNvPr id="361" name="Google Shape;361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2" name="Google Shape;362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63" name="Google Shape;363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5" name="Google Shape;375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6" name="Google Shape;376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80" name="Google Shape;380;p14"/>
            <p:cNvGrpSpPr/>
            <p:nvPr/>
          </p:nvGrpSpPr>
          <p:grpSpPr>
            <a:xfrm flipH="1">
              <a:off x="7303098" y="3381831"/>
              <a:ext cx="1725956" cy="1039769"/>
              <a:chOff x="231728" y="2704031"/>
              <a:chExt cx="3471198" cy="2190466"/>
            </a:xfrm>
          </p:grpSpPr>
          <p:sp>
            <p:nvSpPr>
              <p:cNvPr id="381" name="Google Shape;381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647507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5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01" name="Google Shape;401;p15"/>
          <p:cNvGrpSpPr/>
          <p:nvPr/>
        </p:nvGrpSpPr>
        <p:grpSpPr>
          <a:xfrm>
            <a:off x="-99" y="6139482"/>
            <a:ext cx="12192148" cy="718524"/>
            <a:chOff x="-75" y="3996089"/>
            <a:chExt cx="9144111" cy="818986"/>
          </a:xfrm>
        </p:grpSpPr>
        <p:sp>
          <p:nvSpPr>
            <p:cNvPr id="402" name="Google Shape;402;p15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5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1004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960167" y="718800"/>
            <a:ext cx="5136000" cy="1395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736516" y="469169"/>
            <a:ext cx="10716297" cy="5987340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59489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17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27" name="Google Shape;427;p17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30" name="Google Shape;430;p1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1" name="Google Shape;431;p1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32" name="Google Shape;432;p1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1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1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8" name="Google Shape;438;p17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7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17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17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969311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accent5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18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44" name="Google Shape;444;p1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5" name="Google Shape;445;p1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46" name="Google Shape;446;p1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1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1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1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1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1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52" name="Google Shape;452;p18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3" name="Google Shape;453;p18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54" name="Google Shape;454;p18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6" name="Google Shape;456;p18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18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18"/>
          <p:cNvSpPr txBox="1">
            <a:spLocks noGrp="1"/>
          </p:cNvSpPr>
          <p:nvPr>
            <p:ph type="title"/>
          </p:nvPr>
        </p:nvSpPr>
        <p:spPr>
          <a:xfrm>
            <a:off x="1570651" y="1105933"/>
            <a:ext cx="7264000" cy="75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59" name="Google Shape;459;p18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460" name="Google Shape;460;p18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461" name="Google Shape;46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62" name="Google Shape;46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63" name="Google Shape;46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8" name="Google Shape;47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9" name="Google Shape;47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80" name="Google Shape;480;p18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481" name="Google Shape;48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82" name="Google Shape;48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83" name="Google Shape;48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4" name="Google Shape;48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5" name="Google Shape;48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6" name="Google Shape;48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7" name="Google Shape;48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8" name="Google Shape;48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9" name="Google Shape;48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0" name="Google Shape;49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1" name="Google Shape;49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2" name="Google Shape;49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3" name="Google Shape;49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4" name="Google Shape;49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5" name="Google Shape;49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6" name="Google Shape;49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7" name="Google Shape;49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8" name="Google Shape;49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" name="Google Shape;49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500" name="Google Shape;500;p18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501" name="Google Shape;501;p18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502" name="Google Shape;50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3" name="Google Shape;50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04" name="Google Shape;50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" name="Google Shape;50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" name="Google Shape;50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" name="Google Shape;50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" name="Google Shape;50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" name="Google Shape;50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" name="Google Shape;51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1" name="Google Shape;51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2" name="Google Shape;51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" name="Google Shape;51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" name="Google Shape;51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" name="Google Shape;51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6" name="Google Shape;51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7" name="Google Shape;51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8" name="Google Shape;51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9" name="Google Shape;51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0" name="Google Shape;52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21" name="Google Shape;521;p18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522" name="Google Shape;52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23" name="Google Shape;52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24" name="Google Shape;52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" name="Google Shape;52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6" name="Google Shape;52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7" name="Google Shape;52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8" name="Google Shape;52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9" name="Google Shape;52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0" name="Google Shape;53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1" name="Google Shape;53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2" name="Google Shape;53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" name="Google Shape;53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" name="Google Shape;53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" name="Google Shape;53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6" name="Google Shape;53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" name="Google Shape;53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" name="Google Shape;53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" name="Google Shape;53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" name="Google Shape;54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2376653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2" name="Google Shape;562;p20"/>
          <p:cNvGrpSpPr/>
          <p:nvPr/>
        </p:nvGrpSpPr>
        <p:grpSpPr>
          <a:xfrm>
            <a:off x="-197603" y="592931"/>
            <a:ext cx="12775896" cy="3619935"/>
            <a:chOff x="-148202" y="444698"/>
            <a:chExt cx="9581922" cy="2714951"/>
          </a:xfrm>
        </p:grpSpPr>
        <p:sp>
          <p:nvSpPr>
            <p:cNvPr id="563" name="Google Shape;563;p20"/>
            <p:cNvSpPr/>
            <p:nvPr/>
          </p:nvSpPr>
          <p:spPr>
            <a:xfrm>
              <a:off x="8430910" y="2826947"/>
              <a:ext cx="1002811" cy="33270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643629" y="44469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-148202" y="2279175"/>
              <a:ext cx="1002829" cy="3326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flipH="1">
              <a:off x="7356399" y="629773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279000" y="2555762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55456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00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947600" y="14069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658567" y="5129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1"/>
          <p:cNvSpPr/>
          <p:nvPr/>
        </p:nvSpPr>
        <p:spPr>
          <a:xfrm flipH="1">
            <a:off x="6925034" y="388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1"/>
          <p:cNvSpPr/>
          <p:nvPr/>
        </p:nvSpPr>
        <p:spPr>
          <a:xfrm flipH="1">
            <a:off x="6302333" y="23360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1"/>
          <p:cNvSpPr/>
          <p:nvPr/>
        </p:nvSpPr>
        <p:spPr>
          <a:xfrm>
            <a:off x="9137201" y="2007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21"/>
          <p:cNvSpPr/>
          <p:nvPr/>
        </p:nvSpPr>
        <p:spPr>
          <a:xfrm>
            <a:off x="-66" y="2741967"/>
            <a:ext cx="12192148" cy="3074768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21"/>
          <p:cNvSpPr/>
          <p:nvPr/>
        </p:nvSpPr>
        <p:spPr>
          <a:xfrm>
            <a:off x="1" y="4428267"/>
            <a:ext cx="12192148" cy="1711149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316165" y="4428392"/>
            <a:ext cx="993200" cy="1711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2403191" y="4428392"/>
            <a:ext cx="792400" cy="17028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7675835" y="-240033"/>
            <a:ext cx="4760639" cy="2108232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8952166" y="4428392"/>
            <a:ext cx="2879425" cy="17112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3498667" y="4750000"/>
            <a:ext cx="5973200" cy="106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3498667" y="718800"/>
            <a:ext cx="5973200" cy="3709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913741" y="3709659"/>
            <a:ext cx="1325968" cy="718431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9248713" y="3890087"/>
            <a:ext cx="993164" cy="538148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100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1"/>
          <p:cNvSpPr/>
          <p:nvPr/>
        </p:nvSpPr>
        <p:spPr>
          <a:xfrm>
            <a:off x="67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1004692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2"/>
          <p:cNvSpPr txBox="1">
            <a:spLocks noGrp="1"/>
          </p:cNvSpPr>
          <p:nvPr>
            <p:ph type="title"/>
          </p:nvPr>
        </p:nvSpPr>
        <p:spPr>
          <a:xfrm>
            <a:off x="4190000" y="3622100"/>
            <a:ext cx="3812000" cy="57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94" name="Google Shape;594;p22"/>
          <p:cNvSpPr txBox="1">
            <a:spLocks noGrp="1"/>
          </p:cNvSpPr>
          <p:nvPr>
            <p:ph type="subTitle" idx="1"/>
          </p:nvPr>
        </p:nvSpPr>
        <p:spPr>
          <a:xfrm>
            <a:off x="3172600" y="1819633"/>
            <a:ext cx="5846800" cy="175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95" name="Google Shape;595;p22"/>
          <p:cNvGrpSpPr/>
          <p:nvPr/>
        </p:nvGrpSpPr>
        <p:grpSpPr>
          <a:xfrm>
            <a:off x="201" y="5409413"/>
            <a:ext cx="12192148" cy="1459563"/>
            <a:chOff x="150" y="3935350"/>
            <a:chExt cx="9144111" cy="1211725"/>
          </a:xfrm>
        </p:grpSpPr>
        <p:sp>
          <p:nvSpPr>
            <p:cNvPr id="596" name="Google Shape;596;p22"/>
            <p:cNvSpPr/>
            <p:nvPr/>
          </p:nvSpPr>
          <p:spPr>
            <a:xfrm rot="5400000">
              <a:off x="4187250" y="190175"/>
              <a:ext cx="769800" cy="914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150" y="3935350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22"/>
          <p:cNvGrpSpPr/>
          <p:nvPr/>
        </p:nvGrpSpPr>
        <p:grpSpPr>
          <a:xfrm>
            <a:off x="487860" y="5839329"/>
            <a:ext cx="11325544" cy="888015"/>
            <a:chOff x="365895" y="4379496"/>
            <a:chExt cx="8494158" cy="666011"/>
          </a:xfrm>
        </p:grpSpPr>
        <p:grpSp>
          <p:nvGrpSpPr>
            <p:cNvPr id="599" name="Google Shape;599;p22"/>
            <p:cNvGrpSpPr/>
            <p:nvPr/>
          </p:nvGrpSpPr>
          <p:grpSpPr>
            <a:xfrm>
              <a:off x="8054127" y="4779458"/>
              <a:ext cx="209443" cy="186391"/>
              <a:chOff x="10847407" y="-45304"/>
              <a:chExt cx="178629" cy="158969"/>
            </a:xfrm>
          </p:grpSpPr>
          <p:sp>
            <p:nvSpPr>
              <p:cNvPr id="600" name="Google Shape;60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22"/>
            <p:cNvGrpSpPr/>
            <p:nvPr/>
          </p:nvGrpSpPr>
          <p:grpSpPr>
            <a:xfrm>
              <a:off x="8605283" y="4521841"/>
              <a:ext cx="254769" cy="287916"/>
              <a:chOff x="11317476" y="-265020"/>
              <a:chExt cx="217287" cy="245558"/>
            </a:xfrm>
          </p:grpSpPr>
          <p:sp>
            <p:nvSpPr>
              <p:cNvPr id="604" name="Google Shape;60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7" name="Google Shape;607;p22"/>
            <p:cNvGrpSpPr/>
            <p:nvPr/>
          </p:nvGrpSpPr>
          <p:grpSpPr>
            <a:xfrm>
              <a:off x="6651927" y="4809758"/>
              <a:ext cx="209443" cy="186391"/>
              <a:chOff x="10847407" y="-45304"/>
              <a:chExt cx="178629" cy="158969"/>
            </a:xfrm>
          </p:grpSpPr>
          <p:sp>
            <p:nvSpPr>
              <p:cNvPr id="608" name="Google Shape;60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1" name="Google Shape;611;p22"/>
            <p:cNvGrpSpPr/>
            <p:nvPr/>
          </p:nvGrpSpPr>
          <p:grpSpPr>
            <a:xfrm>
              <a:off x="7179383" y="4460429"/>
              <a:ext cx="254769" cy="287916"/>
              <a:chOff x="11317476" y="-265020"/>
              <a:chExt cx="217287" cy="245558"/>
            </a:xfrm>
          </p:grpSpPr>
          <p:sp>
            <p:nvSpPr>
              <p:cNvPr id="612" name="Google Shape;61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5" name="Google Shape;615;p22"/>
            <p:cNvGrpSpPr/>
            <p:nvPr/>
          </p:nvGrpSpPr>
          <p:grpSpPr>
            <a:xfrm rot="-10666852">
              <a:off x="5753732" y="4509241"/>
              <a:ext cx="254765" cy="287911"/>
              <a:chOff x="11317476" y="-265020"/>
              <a:chExt cx="217287" cy="245558"/>
            </a:xfrm>
          </p:grpSpPr>
          <p:sp>
            <p:nvSpPr>
              <p:cNvPr id="616" name="Google Shape;61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9" name="Google Shape;619;p22"/>
            <p:cNvGrpSpPr/>
            <p:nvPr/>
          </p:nvGrpSpPr>
          <p:grpSpPr>
            <a:xfrm flipH="1">
              <a:off x="5146527" y="4782908"/>
              <a:ext cx="209443" cy="186391"/>
              <a:chOff x="10847407" y="-45304"/>
              <a:chExt cx="178629" cy="158969"/>
            </a:xfrm>
          </p:grpSpPr>
          <p:sp>
            <p:nvSpPr>
              <p:cNvPr id="620" name="Google Shape;62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22"/>
            <p:cNvGrpSpPr/>
            <p:nvPr/>
          </p:nvGrpSpPr>
          <p:grpSpPr>
            <a:xfrm rot="5088202">
              <a:off x="4555365" y="4460854"/>
              <a:ext cx="254773" cy="287921"/>
              <a:chOff x="11317476" y="-265020"/>
              <a:chExt cx="217287" cy="245558"/>
            </a:xfrm>
          </p:grpSpPr>
          <p:sp>
            <p:nvSpPr>
              <p:cNvPr id="624" name="Google Shape;62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7" name="Google Shape;627;p22"/>
            <p:cNvGrpSpPr/>
            <p:nvPr/>
          </p:nvGrpSpPr>
          <p:grpSpPr>
            <a:xfrm rot="-6580926" flipH="1">
              <a:off x="4011944" y="4822320"/>
              <a:ext cx="209443" cy="186392"/>
              <a:chOff x="10847407" y="-45304"/>
              <a:chExt cx="178629" cy="158969"/>
            </a:xfrm>
          </p:grpSpPr>
          <p:sp>
            <p:nvSpPr>
              <p:cNvPr id="628" name="Google Shape;62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1" name="Google Shape;631;p22"/>
            <p:cNvGrpSpPr/>
            <p:nvPr/>
          </p:nvGrpSpPr>
          <p:grpSpPr>
            <a:xfrm rot="-5088202" flipH="1">
              <a:off x="3334965" y="4500379"/>
              <a:ext cx="254773" cy="287921"/>
              <a:chOff x="11317476" y="-265020"/>
              <a:chExt cx="217287" cy="245558"/>
            </a:xfrm>
          </p:grpSpPr>
          <p:sp>
            <p:nvSpPr>
              <p:cNvPr id="632" name="Google Shape;63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5" name="Google Shape;635;p22"/>
            <p:cNvGrpSpPr/>
            <p:nvPr/>
          </p:nvGrpSpPr>
          <p:grpSpPr>
            <a:xfrm rot="-3557410" flipH="1">
              <a:off x="2410580" y="4653253"/>
              <a:ext cx="254776" cy="287924"/>
              <a:chOff x="11317476" y="-265020"/>
              <a:chExt cx="217287" cy="245558"/>
            </a:xfrm>
          </p:grpSpPr>
          <p:sp>
            <p:nvSpPr>
              <p:cNvPr id="636" name="Google Shape;63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22"/>
            <p:cNvGrpSpPr/>
            <p:nvPr/>
          </p:nvGrpSpPr>
          <p:grpSpPr>
            <a:xfrm rot="-6580926" flipH="1">
              <a:off x="1619919" y="4464620"/>
              <a:ext cx="209443" cy="186392"/>
              <a:chOff x="10847407" y="-45304"/>
              <a:chExt cx="178629" cy="158969"/>
            </a:xfrm>
          </p:grpSpPr>
          <p:sp>
            <p:nvSpPr>
              <p:cNvPr id="640" name="Google Shape;64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22"/>
            <p:cNvGrpSpPr/>
            <p:nvPr/>
          </p:nvGrpSpPr>
          <p:grpSpPr>
            <a:xfrm rot="-5088202" flipH="1">
              <a:off x="743690" y="4696379"/>
              <a:ext cx="254773" cy="287921"/>
              <a:chOff x="11317476" y="-265020"/>
              <a:chExt cx="217287" cy="245558"/>
            </a:xfrm>
          </p:grpSpPr>
          <p:sp>
            <p:nvSpPr>
              <p:cNvPr id="644" name="Google Shape;64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7" name="Google Shape;647;p22"/>
            <p:cNvGrpSpPr/>
            <p:nvPr/>
          </p:nvGrpSpPr>
          <p:grpSpPr>
            <a:xfrm rot="5400000" flipH="1">
              <a:off x="354369" y="4391022"/>
              <a:ext cx="209443" cy="186391"/>
              <a:chOff x="10847407" y="-45304"/>
              <a:chExt cx="178629" cy="158969"/>
            </a:xfrm>
          </p:grpSpPr>
          <p:sp>
            <p:nvSpPr>
              <p:cNvPr id="648" name="Google Shape;64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51" name="Google Shape;651;p22"/>
          <p:cNvGrpSpPr/>
          <p:nvPr/>
        </p:nvGrpSpPr>
        <p:grpSpPr>
          <a:xfrm>
            <a:off x="-489333" y="396699"/>
            <a:ext cx="13071500" cy="4222181"/>
            <a:chOff x="-367000" y="297524"/>
            <a:chExt cx="9803625" cy="3166636"/>
          </a:xfrm>
        </p:grpSpPr>
        <p:sp>
          <p:nvSpPr>
            <p:cNvPr id="652" name="Google Shape;652;p22"/>
            <p:cNvSpPr/>
            <p:nvPr/>
          </p:nvSpPr>
          <p:spPr>
            <a:xfrm flipH="1">
              <a:off x="6870915" y="1911969"/>
              <a:ext cx="1268813" cy="33719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664915" y="14845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-367000" y="2571750"/>
              <a:ext cx="1016520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7596050" y="370503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2"/>
            <p:cNvSpPr/>
            <p:nvPr/>
          </p:nvSpPr>
          <p:spPr>
            <a:xfrm flipH="1">
              <a:off x="649533" y="297524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2"/>
            <p:cNvSpPr/>
            <p:nvPr/>
          </p:nvSpPr>
          <p:spPr>
            <a:xfrm flipH="1">
              <a:off x="8708458" y="322258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926666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393888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24"/>
          <p:cNvGrpSpPr/>
          <p:nvPr/>
        </p:nvGrpSpPr>
        <p:grpSpPr>
          <a:xfrm>
            <a:off x="-100" y="1371581"/>
            <a:ext cx="12192200" cy="5486820"/>
            <a:chOff x="-75" y="1028685"/>
            <a:chExt cx="9144150" cy="4115115"/>
          </a:xfrm>
        </p:grpSpPr>
        <p:grpSp>
          <p:nvGrpSpPr>
            <p:cNvPr id="673" name="Google Shape;673;p24"/>
            <p:cNvGrpSpPr/>
            <p:nvPr/>
          </p:nvGrpSpPr>
          <p:grpSpPr>
            <a:xfrm>
              <a:off x="-75" y="1028685"/>
              <a:ext cx="9144111" cy="1434692"/>
              <a:chOff x="-75" y="3714050"/>
              <a:chExt cx="9144111" cy="1788447"/>
            </a:xfrm>
          </p:grpSpPr>
          <p:sp>
            <p:nvSpPr>
              <p:cNvPr id="674" name="Google Shape;674;p24"/>
              <p:cNvSpPr/>
              <p:nvPr/>
            </p:nvSpPr>
            <p:spPr>
              <a:xfrm>
                <a:off x="-75" y="4250897"/>
                <a:ext cx="9144000" cy="12516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4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6" name="Google Shape;676;p24"/>
            <p:cNvSpPr/>
            <p:nvPr/>
          </p:nvSpPr>
          <p:spPr>
            <a:xfrm>
              <a:off x="75" y="4604400"/>
              <a:ext cx="9144000" cy="539400"/>
            </a:xfrm>
            <a:prstGeom prst="rect">
              <a:avLst/>
            </a:pr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7" name="Google Shape;677;p24"/>
            <p:cNvGrpSpPr/>
            <p:nvPr/>
          </p:nvGrpSpPr>
          <p:grpSpPr>
            <a:xfrm>
              <a:off x="-75" y="2463218"/>
              <a:ext cx="9144111" cy="2165562"/>
              <a:chOff x="-75" y="3996089"/>
              <a:chExt cx="9144111" cy="818986"/>
            </a:xfrm>
          </p:grpSpPr>
          <p:sp>
            <p:nvSpPr>
              <p:cNvPr id="678" name="Google Shape;678;p2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79" name="Google Shape;679;p2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680" name="Google Shape;680;p2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1" name="Google Shape;681;p2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2" name="Google Shape;682;p2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3" name="Google Shape;683;p2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684" name="Google Shape;684;p24"/>
          <p:cNvSpPr txBox="1">
            <a:spLocks noGrp="1"/>
          </p:cNvSpPr>
          <p:nvPr>
            <p:ph type="title"/>
          </p:nvPr>
        </p:nvSpPr>
        <p:spPr>
          <a:xfrm>
            <a:off x="2665600" y="3914800"/>
            <a:ext cx="6860800" cy="76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24"/>
          <p:cNvSpPr txBox="1">
            <a:spLocks noGrp="1"/>
          </p:cNvSpPr>
          <p:nvPr>
            <p:ph type="subTitle" idx="1"/>
          </p:nvPr>
        </p:nvSpPr>
        <p:spPr>
          <a:xfrm>
            <a:off x="3232800" y="4942633"/>
            <a:ext cx="5726400" cy="93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490974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"/>
          <p:cNvSpPr/>
          <p:nvPr/>
        </p:nvSpPr>
        <p:spPr>
          <a:xfrm>
            <a:off x="100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25"/>
          <p:cNvSpPr/>
          <p:nvPr/>
        </p:nvSpPr>
        <p:spPr>
          <a:xfrm>
            <a:off x="67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9" name="Google Shape;689;p25"/>
          <p:cNvGrpSpPr/>
          <p:nvPr/>
        </p:nvGrpSpPr>
        <p:grpSpPr>
          <a:xfrm>
            <a:off x="-1117600" y="244620"/>
            <a:ext cx="14427200" cy="6702280"/>
            <a:chOff x="-838200" y="183465"/>
            <a:chExt cx="10820400" cy="5026710"/>
          </a:xfrm>
        </p:grpSpPr>
        <p:grpSp>
          <p:nvGrpSpPr>
            <p:cNvPr id="690" name="Google Shape;690;p25"/>
            <p:cNvGrpSpPr/>
            <p:nvPr/>
          </p:nvGrpSpPr>
          <p:grpSpPr>
            <a:xfrm>
              <a:off x="-838200" y="3686175"/>
              <a:ext cx="3676800" cy="1524000"/>
              <a:chOff x="-838200" y="3686175"/>
              <a:chExt cx="3676800" cy="1524000"/>
            </a:xfrm>
          </p:grpSpPr>
          <p:sp>
            <p:nvSpPr>
              <p:cNvPr id="691" name="Google Shape;691;p25"/>
              <p:cNvSpPr/>
              <p:nvPr/>
            </p:nvSpPr>
            <p:spPr>
              <a:xfrm>
                <a:off x="-8382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2" name="Google Shape;692;p25"/>
              <p:cNvGrpSpPr/>
              <p:nvPr/>
            </p:nvGrpSpPr>
            <p:grpSpPr>
              <a:xfrm>
                <a:off x="105625" y="3686175"/>
                <a:ext cx="1695225" cy="1524000"/>
                <a:chOff x="105625" y="3686175"/>
                <a:chExt cx="1695225" cy="1524000"/>
              </a:xfrm>
            </p:grpSpPr>
            <p:cxnSp>
              <p:nvCxnSpPr>
                <p:cNvPr id="693" name="Google Shape;693;p25"/>
                <p:cNvCxnSpPr/>
                <p:nvPr/>
              </p:nvCxnSpPr>
              <p:spPr>
                <a:xfrm flipH="1">
                  <a:off x="10562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25"/>
                <p:cNvCxnSpPr/>
                <p:nvPr/>
              </p:nvCxnSpPr>
              <p:spPr>
                <a:xfrm flipH="1">
                  <a:off x="14105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95" name="Google Shape;695;p25"/>
            <p:cNvGrpSpPr/>
            <p:nvPr/>
          </p:nvGrpSpPr>
          <p:grpSpPr>
            <a:xfrm>
              <a:off x="6305400" y="3686175"/>
              <a:ext cx="3676800" cy="1524000"/>
              <a:chOff x="6305400" y="3686175"/>
              <a:chExt cx="3676800" cy="1524000"/>
            </a:xfrm>
          </p:grpSpPr>
          <p:sp>
            <p:nvSpPr>
              <p:cNvPr id="696" name="Google Shape;696;p25"/>
              <p:cNvSpPr/>
              <p:nvPr/>
            </p:nvSpPr>
            <p:spPr>
              <a:xfrm flipH="1">
                <a:off x="63054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25"/>
              <p:cNvGrpSpPr/>
              <p:nvPr/>
            </p:nvGrpSpPr>
            <p:grpSpPr>
              <a:xfrm>
                <a:off x="7083250" y="3686175"/>
                <a:ext cx="1695225" cy="1524000"/>
                <a:chOff x="7083250" y="3686175"/>
                <a:chExt cx="1695225" cy="1524000"/>
              </a:xfrm>
            </p:grpSpPr>
            <p:cxnSp>
              <p:nvCxnSpPr>
                <p:cNvPr id="698" name="Google Shape;698;p25"/>
                <p:cNvCxnSpPr/>
                <p:nvPr/>
              </p:nvCxnSpPr>
              <p:spPr>
                <a:xfrm>
                  <a:off x="838817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25"/>
                <p:cNvCxnSpPr/>
                <p:nvPr/>
              </p:nvCxnSpPr>
              <p:spPr>
                <a:xfrm>
                  <a:off x="70832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0" name="Google Shape;700;p25"/>
            <p:cNvGrpSpPr/>
            <p:nvPr/>
          </p:nvGrpSpPr>
          <p:grpSpPr>
            <a:xfrm>
              <a:off x="377024" y="183465"/>
              <a:ext cx="7477575" cy="1374833"/>
              <a:chOff x="377024" y="183465"/>
              <a:chExt cx="7477575" cy="1374833"/>
            </a:xfrm>
          </p:grpSpPr>
          <p:sp>
            <p:nvSpPr>
              <p:cNvPr id="701" name="Google Shape;701;p25"/>
              <p:cNvSpPr/>
              <p:nvPr/>
            </p:nvSpPr>
            <p:spPr>
              <a:xfrm>
                <a:off x="1660791" y="1109748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5"/>
              <p:cNvSpPr/>
              <p:nvPr/>
            </p:nvSpPr>
            <p:spPr>
              <a:xfrm>
                <a:off x="2682075" y="39301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5"/>
              <p:cNvSpPr/>
              <p:nvPr/>
            </p:nvSpPr>
            <p:spPr>
              <a:xfrm flipH="1">
                <a:off x="6653216" y="1239023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 flipH="1">
                <a:off x="5968200" y="18346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 flipH="1">
                <a:off x="377024" y="246922"/>
                <a:ext cx="577867" cy="19172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06" name="Google Shape;706;p25"/>
          <p:cNvSpPr txBox="1">
            <a:spLocks noGrp="1"/>
          </p:cNvSpPr>
          <p:nvPr>
            <p:ph type="title"/>
          </p:nvPr>
        </p:nvSpPr>
        <p:spPr>
          <a:xfrm>
            <a:off x="3940600" y="1447217"/>
            <a:ext cx="4310800" cy="214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5"/>
          <p:cNvSpPr txBox="1">
            <a:spLocks noGrp="1"/>
          </p:cNvSpPr>
          <p:nvPr>
            <p:ph type="subTitle" idx="1"/>
          </p:nvPr>
        </p:nvSpPr>
        <p:spPr>
          <a:xfrm>
            <a:off x="4327000" y="4255967"/>
            <a:ext cx="3538000" cy="1154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699560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6"/>
          <p:cNvGrpSpPr/>
          <p:nvPr/>
        </p:nvGrpSpPr>
        <p:grpSpPr>
          <a:xfrm>
            <a:off x="614189" y="505937"/>
            <a:ext cx="11966212" cy="2313828"/>
            <a:chOff x="460641" y="379452"/>
            <a:chExt cx="8974659" cy="1735371"/>
          </a:xfrm>
        </p:grpSpPr>
        <p:sp>
          <p:nvSpPr>
            <p:cNvPr id="710" name="Google Shape;710;p26"/>
            <p:cNvSpPr/>
            <p:nvPr/>
          </p:nvSpPr>
          <p:spPr>
            <a:xfrm>
              <a:off x="460641" y="179554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214350" y="567327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6"/>
            <p:cNvSpPr/>
            <p:nvPr/>
          </p:nvSpPr>
          <p:spPr>
            <a:xfrm flipH="1">
              <a:off x="3505607" y="122887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6"/>
            <p:cNvSpPr/>
            <p:nvPr/>
          </p:nvSpPr>
          <p:spPr>
            <a:xfrm flipH="1">
              <a:off x="5891125" y="379452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6"/>
            <p:cNvSpPr/>
            <p:nvPr/>
          </p:nvSpPr>
          <p:spPr>
            <a:xfrm flipH="1">
              <a:off x="7991882" y="77622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5" name="Google Shape;715;p26"/>
          <p:cNvGrpSpPr/>
          <p:nvPr/>
        </p:nvGrpSpPr>
        <p:grpSpPr>
          <a:xfrm>
            <a:off x="400" y="5283127"/>
            <a:ext cx="12223336" cy="1574608"/>
            <a:chOff x="300" y="3807350"/>
            <a:chExt cx="9191400" cy="1336225"/>
          </a:xfrm>
        </p:grpSpPr>
        <p:sp>
          <p:nvSpPr>
            <p:cNvPr id="716" name="Google Shape;716;p26"/>
            <p:cNvSpPr/>
            <p:nvPr/>
          </p:nvSpPr>
          <p:spPr>
            <a:xfrm>
              <a:off x="300" y="4562475"/>
              <a:ext cx="9191400" cy="581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350" y="3807350"/>
              <a:ext cx="9191071" cy="796993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26"/>
          <p:cNvSpPr txBox="1">
            <a:spLocks noGrp="1"/>
          </p:cNvSpPr>
          <p:nvPr>
            <p:ph type="title"/>
          </p:nvPr>
        </p:nvSpPr>
        <p:spPr>
          <a:xfrm>
            <a:off x="7131133" y="1724267"/>
            <a:ext cx="3781200" cy="150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26"/>
          <p:cNvSpPr txBox="1">
            <a:spLocks noGrp="1"/>
          </p:cNvSpPr>
          <p:nvPr>
            <p:ph type="subTitle" idx="1"/>
          </p:nvPr>
        </p:nvSpPr>
        <p:spPr>
          <a:xfrm>
            <a:off x="7131167" y="3693367"/>
            <a:ext cx="3781200" cy="1440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28013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100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7"/>
          <p:cNvSpPr/>
          <p:nvPr/>
        </p:nvSpPr>
        <p:spPr>
          <a:xfrm>
            <a:off x="67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7"/>
          <p:cNvSpPr/>
          <p:nvPr/>
        </p:nvSpPr>
        <p:spPr>
          <a:xfrm>
            <a:off x="0" y="5810000"/>
            <a:ext cx="12192400" cy="10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27"/>
          <p:cNvSpPr/>
          <p:nvPr/>
        </p:nvSpPr>
        <p:spPr>
          <a:xfrm rot="5400000">
            <a:off x="5847200" y="-5850733"/>
            <a:ext cx="498000" cy="121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27"/>
          <p:cNvSpPr/>
          <p:nvPr/>
        </p:nvSpPr>
        <p:spPr>
          <a:xfrm rot="5400000">
            <a:off x="5253600" y="-4751800"/>
            <a:ext cx="1685200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14934" y="461149"/>
            <a:ext cx="12077257" cy="1725419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5448866" y="-851760"/>
            <a:ext cx="1294271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57567" y="4597076"/>
            <a:ext cx="12315180" cy="1347509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3143400" y="706333"/>
            <a:ext cx="5905200" cy="13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1300700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7514733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7514367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1300700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293836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939867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835098" y="369307"/>
            <a:ext cx="10520684" cy="1676687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251808" y="3195204"/>
            <a:ext cx="3323965" cy="2941891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99" y="4952068"/>
            <a:ext cx="12192148" cy="1187033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57568" y="6120243"/>
            <a:ext cx="12077257" cy="737483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11086533" y="2052851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29"/>
          <p:cNvSpPr/>
          <p:nvPr/>
        </p:nvSpPr>
        <p:spPr>
          <a:xfrm flipH="1">
            <a:off x="-391167" y="2211417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696800" y="718800"/>
            <a:ext cx="87988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1250267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1250267" y="2566300"/>
            <a:ext cx="29004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4569300" y="2385484"/>
            <a:ext cx="2899200" cy="703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4569300" y="3165933"/>
            <a:ext cx="2899200" cy="69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8041531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8042733" y="2566300"/>
            <a:ext cx="28992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673446" y="5584687"/>
            <a:ext cx="993164" cy="538148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6036838" y="5690535"/>
            <a:ext cx="797820" cy="432300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9799347" y="5444651"/>
            <a:ext cx="1251380" cy="678016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5272122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0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30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2" name="Google Shape;842;p30"/>
          <p:cNvGrpSpPr/>
          <p:nvPr/>
        </p:nvGrpSpPr>
        <p:grpSpPr>
          <a:xfrm>
            <a:off x="419834" y="172267"/>
            <a:ext cx="11607703" cy="3130207"/>
            <a:chOff x="314875" y="129200"/>
            <a:chExt cx="8705777" cy="2347655"/>
          </a:xfrm>
        </p:grpSpPr>
        <p:sp>
          <p:nvSpPr>
            <p:cNvPr id="843" name="Google Shape;843;p30"/>
            <p:cNvSpPr/>
            <p:nvPr/>
          </p:nvSpPr>
          <p:spPr>
            <a:xfrm>
              <a:off x="314875" y="1421300"/>
              <a:ext cx="1173719" cy="3119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 flipH="1">
              <a:off x="2909577" y="2011543"/>
              <a:ext cx="701348" cy="232665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 flipH="1">
              <a:off x="3965200" y="129200"/>
              <a:ext cx="875425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5782819" y="1381799"/>
              <a:ext cx="820431" cy="27215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8145153" y="2244202"/>
              <a:ext cx="875499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 flipH="1">
              <a:off x="8026769" y="366537"/>
              <a:ext cx="563331" cy="18686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9" name="Google Shape;849;p30"/>
          <p:cNvGrpSpPr/>
          <p:nvPr/>
        </p:nvGrpSpPr>
        <p:grpSpPr>
          <a:xfrm>
            <a:off x="-123" y="3834084"/>
            <a:ext cx="12192171" cy="2305109"/>
            <a:chOff x="-92" y="2875563"/>
            <a:chExt cx="9144128" cy="1728832"/>
          </a:xfrm>
        </p:grpSpPr>
        <p:grpSp>
          <p:nvGrpSpPr>
            <p:cNvPr id="850" name="Google Shape;850;p30"/>
            <p:cNvGrpSpPr/>
            <p:nvPr/>
          </p:nvGrpSpPr>
          <p:grpSpPr>
            <a:xfrm>
              <a:off x="-92" y="2875563"/>
              <a:ext cx="9144092" cy="1131187"/>
              <a:chOff x="-92" y="2875563"/>
              <a:chExt cx="9144092" cy="1131187"/>
            </a:xfrm>
          </p:grpSpPr>
          <p:sp>
            <p:nvSpPr>
              <p:cNvPr id="851" name="Google Shape;851;p30"/>
              <p:cNvSpPr/>
              <p:nvPr/>
            </p:nvSpPr>
            <p:spPr>
              <a:xfrm>
                <a:off x="0" y="3386950"/>
                <a:ext cx="9144000" cy="6198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2" name="Google Shape;852;p30"/>
              <p:cNvGrpSpPr/>
              <p:nvPr/>
            </p:nvGrpSpPr>
            <p:grpSpPr>
              <a:xfrm>
                <a:off x="-92" y="2875563"/>
                <a:ext cx="9143579" cy="571636"/>
                <a:chOff x="-1039007" y="2887141"/>
                <a:chExt cx="11347207" cy="718767"/>
              </a:xfrm>
            </p:grpSpPr>
            <p:sp>
              <p:nvSpPr>
                <p:cNvPr id="853" name="Google Shape;853;p30"/>
                <p:cNvSpPr/>
                <p:nvPr/>
              </p:nvSpPr>
              <p:spPr>
                <a:xfrm>
                  <a:off x="4622368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4" name="Google Shape;854;p30"/>
                <p:cNvSpPr/>
                <p:nvPr/>
              </p:nvSpPr>
              <p:spPr>
                <a:xfrm flipH="1">
                  <a:off x="-1039007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55" name="Google Shape;855;p30"/>
            <p:cNvGrpSpPr/>
            <p:nvPr/>
          </p:nvGrpSpPr>
          <p:grpSpPr>
            <a:xfrm>
              <a:off x="-75" y="3555684"/>
              <a:ext cx="9144111" cy="1048711"/>
              <a:chOff x="-75" y="3996089"/>
              <a:chExt cx="9144111" cy="818986"/>
            </a:xfrm>
          </p:grpSpPr>
          <p:sp>
            <p:nvSpPr>
              <p:cNvPr id="856" name="Google Shape;856;p30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7" name="Google Shape;857;p30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858" name="Google Shape;858;p30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9" name="Google Shape;859;p30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0" name="Google Shape;860;p30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1" name="Google Shape;861;p30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2" name="Google Shape;862;p30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3" name="Google Shape;863;p30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864" name="Google Shape;864;p30"/>
          <p:cNvSpPr txBox="1">
            <a:spLocks noGrp="1"/>
          </p:cNvSpPr>
          <p:nvPr>
            <p:ph type="title"/>
          </p:nvPr>
        </p:nvSpPr>
        <p:spPr>
          <a:xfrm>
            <a:off x="2666733" y="722567"/>
            <a:ext cx="6793600" cy="634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30"/>
          <p:cNvSpPr txBox="1">
            <a:spLocks noGrp="1"/>
          </p:cNvSpPr>
          <p:nvPr>
            <p:ph type="title" idx="2"/>
          </p:nvPr>
        </p:nvSpPr>
        <p:spPr>
          <a:xfrm>
            <a:off x="1318367" y="3840567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30"/>
          <p:cNvSpPr txBox="1">
            <a:spLocks noGrp="1"/>
          </p:cNvSpPr>
          <p:nvPr>
            <p:ph type="title" idx="3"/>
          </p:nvPr>
        </p:nvSpPr>
        <p:spPr>
          <a:xfrm>
            <a:off x="4817409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30"/>
          <p:cNvSpPr txBox="1">
            <a:spLocks noGrp="1"/>
          </p:cNvSpPr>
          <p:nvPr>
            <p:ph type="subTitle" idx="1"/>
          </p:nvPr>
        </p:nvSpPr>
        <p:spPr>
          <a:xfrm>
            <a:off x="4510809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30"/>
          <p:cNvSpPr txBox="1">
            <a:spLocks noGrp="1"/>
          </p:cNvSpPr>
          <p:nvPr>
            <p:ph type="subTitle" idx="4"/>
          </p:nvPr>
        </p:nvSpPr>
        <p:spPr>
          <a:xfrm>
            <a:off x="1032733" y="5086384"/>
            <a:ext cx="31728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30"/>
          <p:cNvSpPr txBox="1">
            <a:spLocks noGrp="1"/>
          </p:cNvSpPr>
          <p:nvPr>
            <p:ph type="title" idx="5"/>
          </p:nvPr>
        </p:nvSpPr>
        <p:spPr>
          <a:xfrm>
            <a:off x="8325467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30"/>
          <p:cNvSpPr txBox="1">
            <a:spLocks noGrp="1"/>
          </p:cNvSpPr>
          <p:nvPr>
            <p:ph type="subTitle" idx="6"/>
          </p:nvPr>
        </p:nvSpPr>
        <p:spPr>
          <a:xfrm>
            <a:off x="7986460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753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90528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99" y="4531868"/>
            <a:ext cx="12192148" cy="1646233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331840" y="598774"/>
            <a:ext cx="11347808" cy="3287333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894067" y="2082233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894067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7260500" y="2082133"/>
            <a:ext cx="2887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7260533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894067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894067" y="4750467"/>
            <a:ext cx="2889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7260500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7260467" y="4750467"/>
            <a:ext cx="2887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88925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2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2"/>
          <p:cNvSpPr/>
          <p:nvPr/>
        </p:nvSpPr>
        <p:spPr>
          <a:xfrm>
            <a:off x="-100" y="3781199"/>
            <a:ext cx="12192000" cy="191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2"/>
          <p:cNvSpPr/>
          <p:nvPr/>
        </p:nvSpPr>
        <p:spPr>
          <a:xfrm>
            <a:off x="-99" y="5328119"/>
            <a:ext cx="12192148" cy="1091820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57566" y="5327656"/>
            <a:ext cx="12315180" cy="1130288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38243" y="418130"/>
            <a:ext cx="11905060" cy="2375455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2236200" y="710567"/>
            <a:ext cx="77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3225100" y="1521500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6144100" y="1503300"/>
            <a:ext cx="28228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3225100" y="2303484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6144100" y="2285300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3225100" y="3867451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6144100" y="3849267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3225100" y="4649433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6144100" y="4631251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3225100" y="308546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6144100" y="3067284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3225100" y="543141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6144100" y="5413233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454230" y="4468921"/>
            <a:ext cx="993164" cy="538148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998901" y="3650841"/>
            <a:ext cx="726729" cy="393780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9544617" y="3650841"/>
            <a:ext cx="726729" cy="393780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5276327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3"/>
          <p:cNvGrpSpPr/>
          <p:nvPr/>
        </p:nvGrpSpPr>
        <p:grpSpPr>
          <a:xfrm>
            <a:off x="-123" y="5551302"/>
            <a:ext cx="12192256" cy="1299476"/>
            <a:chOff x="-1039007" y="2887141"/>
            <a:chExt cx="11347967" cy="1225458"/>
          </a:xfrm>
        </p:grpSpPr>
        <p:grpSp>
          <p:nvGrpSpPr>
            <p:cNvPr id="943" name="Google Shape;943;p33"/>
            <p:cNvGrpSpPr/>
            <p:nvPr/>
          </p:nvGrpSpPr>
          <p:grpSpPr>
            <a:xfrm flipH="1">
              <a:off x="-1038942" y="2887141"/>
              <a:ext cx="11347903" cy="1225458"/>
              <a:chOff x="-709964" y="3444288"/>
              <a:chExt cx="11164800" cy="1144005"/>
            </a:xfrm>
          </p:grpSpPr>
          <p:sp>
            <p:nvSpPr>
              <p:cNvPr id="944" name="Google Shape;944;p33"/>
              <p:cNvSpPr/>
              <p:nvPr/>
            </p:nvSpPr>
            <p:spPr>
              <a:xfrm>
                <a:off x="-709964" y="4050092"/>
                <a:ext cx="11164800" cy="538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6" name="Google Shape;946;p33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7" name="Google Shape;947;p33"/>
          <p:cNvSpPr/>
          <p:nvPr/>
        </p:nvSpPr>
        <p:spPr>
          <a:xfrm>
            <a:off x="977990" y="1182133"/>
            <a:ext cx="1800541" cy="47852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3"/>
          <p:cNvSpPr/>
          <p:nvPr/>
        </p:nvSpPr>
        <p:spPr>
          <a:xfrm>
            <a:off x="-140366" y="33667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3"/>
          <p:cNvSpPr/>
          <p:nvPr/>
        </p:nvSpPr>
        <p:spPr>
          <a:xfrm flipH="1">
            <a:off x="7563373" y="2068875"/>
            <a:ext cx="2091729" cy="55592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3"/>
          <p:cNvSpPr/>
          <p:nvPr/>
        </p:nvSpPr>
        <p:spPr>
          <a:xfrm>
            <a:off x="10095067" y="40544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3"/>
          <p:cNvSpPr/>
          <p:nvPr/>
        </p:nvSpPr>
        <p:spPr>
          <a:xfrm>
            <a:off x="10581335" y="479533"/>
            <a:ext cx="1215495" cy="40320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3"/>
          <p:cNvSpPr/>
          <p:nvPr/>
        </p:nvSpPr>
        <p:spPr>
          <a:xfrm flipH="1">
            <a:off x="4746501" y="381435"/>
            <a:ext cx="1017041" cy="33736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3"/>
          <p:cNvSpPr txBox="1">
            <a:spLocks noGrp="1"/>
          </p:cNvSpPr>
          <p:nvPr>
            <p:ph type="title" hasCustomPrompt="1"/>
          </p:nvPr>
        </p:nvSpPr>
        <p:spPr>
          <a:xfrm>
            <a:off x="3185033" y="1246832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4" name="Google Shape;954;p33"/>
          <p:cNvSpPr txBox="1">
            <a:spLocks noGrp="1"/>
          </p:cNvSpPr>
          <p:nvPr>
            <p:ph type="subTitle" idx="1"/>
          </p:nvPr>
        </p:nvSpPr>
        <p:spPr>
          <a:xfrm>
            <a:off x="5614317" y="1246632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title" idx="2" hasCustomPrompt="1"/>
          </p:nvPr>
        </p:nvSpPr>
        <p:spPr>
          <a:xfrm>
            <a:off x="3185033" y="30191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3"/>
          </p:nvPr>
        </p:nvSpPr>
        <p:spPr>
          <a:xfrm>
            <a:off x="5614317" y="30189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title" idx="4" hasCustomPrompt="1"/>
          </p:nvPr>
        </p:nvSpPr>
        <p:spPr>
          <a:xfrm>
            <a:off x="3185033" y="48004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8" name="Google Shape;958;p33"/>
          <p:cNvSpPr txBox="1">
            <a:spLocks noGrp="1"/>
          </p:cNvSpPr>
          <p:nvPr>
            <p:ph type="subTitle" idx="5"/>
          </p:nvPr>
        </p:nvSpPr>
        <p:spPr>
          <a:xfrm>
            <a:off x="5614317" y="48002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695996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4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123" y="3425384"/>
            <a:ext cx="12192171" cy="2714251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960000" y="714167"/>
            <a:ext cx="10272000" cy="642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122141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1271567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4821400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4870600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842136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8469633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5331400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732371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8930433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234967" y="489440"/>
            <a:ext cx="11293044" cy="1887513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402174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5"/>
          <p:cNvGrpSpPr/>
          <p:nvPr/>
        </p:nvGrpSpPr>
        <p:grpSpPr>
          <a:xfrm>
            <a:off x="-190436" y="295268"/>
            <a:ext cx="12382603" cy="6563033"/>
            <a:chOff x="-142827" y="221450"/>
            <a:chExt cx="9286952" cy="4922275"/>
          </a:xfrm>
        </p:grpSpPr>
        <p:sp>
          <p:nvSpPr>
            <p:cNvPr id="993" name="Google Shape;993;p35"/>
            <p:cNvSpPr/>
            <p:nvPr/>
          </p:nvSpPr>
          <p:spPr>
            <a:xfrm>
              <a:off x="-9475" y="2571750"/>
              <a:ext cx="9153600" cy="2105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5"/>
            <p:cNvGrpSpPr/>
            <p:nvPr/>
          </p:nvGrpSpPr>
          <p:grpSpPr>
            <a:xfrm>
              <a:off x="-75" y="4604587"/>
              <a:ext cx="9144111" cy="539138"/>
              <a:chOff x="-75" y="3996089"/>
              <a:chExt cx="9144111" cy="818986"/>
            </a:xfrm>
          </p:grpSpPr>
          <p:sp>
            <p:nvSpPr>
              <p:cNvPr id="995" name="Google Shape;995;p35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6" name="Google Shape;996;p35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97" name="Google Shape;997;p35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8" name="Google Shape;998;p35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9" name="Google Shape;999;p35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0" name="Google Shape;1000;p35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1" name="Google Shape;1001;p35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03" name="Google Shape;1003;p35"/>
            <p:cNvGrpSpPr/>
            <p:nvPr/>
          </p:nvGrpSpPr>
          <p:grpSpPr>
            <a:xfrm>
              <a:off x="-142827" y="221450"/>
              <a:ext cx="8241739" cy="1518422"/>
              <a:chOff x="-142827" y="221450"/>
              <a:chExt cx="8241739" cy="1518422"/>
            </a:xfrm>
          </p:grpSpPr>
          <p:sp>
            <p:nvSpPr>
              <p:cNvPr id="1004" name="Google Shape;1004;p35"/>
              <p:cNvSpPr/>
              <p:nvPr/>
            </p:nvSpPr>
            <p:spPr>
              <a:xfrm>
                <a:off x="-142827" y="22145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35"/>
              <p:cNvSpPr/>
              <p:nvPr/>
            </p:nvSpPr>
            <p:spPr>
              <a:xfrm>
                <a:off x="289025" y="1366675"/>
                <a:ext cx="1125026" cy="37319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35"/>
              <p:cNvSpPr/>
              <p:nvPr/>
            </p:nvSpPr>
            <p:spPr>
              <a:xfrm flipH="1">
                <a:off x="7599196" y="1482499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35"/>
              <p:cNvSpPr/>
              <p:nvPr/>
            </p:nvSpPr>
            <p:spPr>
              <a:xfrm flipH="1">
                <a:off x="5069623" y="123630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35"/>
              <p:cNvSpPr/>
              <p:nvPr/>
            </p:nvSpPr>
            <p:spPr>
              <a:xfrm>
                <a:off x="6064975" y="261129"/>
                <a:ext cx="837958" cy="27797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35"/>
              <p:cNvSpPr/>
              <p:nvPr/>
            </p:nvSpPr>
            <p:spPr>
              <a:xfrm>
                <a:off x="3484396" y="317224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0" name="Google Shape;1010;p35"/>
          <p:cNvSpPr txBox="1">
            <a:spLocks noGrp="1"/>
          </p:cNvSpPr>
          <p:nvPr>
            <p:ph type="title"/>
          </p:nvPr>
        </p:nvSpPr>
        <p:spPr>
          <a:xfrm>
            <a:off x="950867" y="718800"/>
            <a:ext cx="5145200" cy="137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subTitle" idx="1"/>
          </p:nvPr>
        </p:nvSpPr>
        <p:spPr>
          <a:xfrm>
            <a:off x="6759500" y="3615733"/>
            <a:ext cx="3437200" cy="88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2"/>
          </p:nvPr>
        </p:nvSpPr>
        <p:spPr>
          <a:xfrm>
            <a:off x="6759500" y="2525967"/>
            <a:ext cx="3437200" cy="8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 b="1"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/>
          <p:nvPr/>
        </p:nvSpPr>
        <p:spPr>
          <a:xfrm>
            <a:off x="6759500" y="5737367"/>
            <a:ext cx="40000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Please keep this slide for attribution</a:t>
            </a:r>
            <a:endParaRPr sz="1333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014" name="Google Shape;1014;p35"/>
          <p:cNvSpPr txBox="1"/>
          <p:nvPr/>
        </p:nvSpPr>
        <p:spPr>
          <a:xfrm>
            <a:off x="6759500" y="4922067"/>
            <a:ext cx="4291200" cy="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 This presentation template was created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 including icons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,and infographics &amp; images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  <p:extLst>
      <p:ext uri="{BB962C8B-B14F-4D97-AF65-F5344CB8AC3E}">
        <p14:creationId xmlns:p14="http://schemas.microsoft.com/office/powerpoint/2010/main" val="55039126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67" y="4267000"/>
            <a:ext cx="12192000" cy="13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6"/>
          <p:cNvSpPr/>
          <p:nvPr/>
        </p:nvSpPr>
        <p:spPr>
          <a:xfrm>
            <a:off x="-99" y="5624087"/>
            <a:ext cx="12192148" cy="1233372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57568" y="5623787"/>
            <a:ext cx="12077257" cy="1233292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5471866" y="2181900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6"/>
          <p:cNvSpPr/>
          <p:nvPr/>
        </p:nvSpPr>
        <p:spPr>
          <a:xfrm flipH="1">
            <a:off x="663449" y="2563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6"/>
          <p:cNvSpPr/>
          <p:nvPr/>
        </p:nvSpPr>
        <p:spPr>
          <a:xfrm>
            <a:off x="3400567" y="557072"/>
            <a:ext cx="1117277" cy="3706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6"/>
          <p:cNvSpPr/>
          <p:nvPr/>
        </p:nvSpPr>
        <p:spPr>
          <a:xfrm flipH="1">
            <a:off x="8725116" y="672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6"/>
          <p:cNvSpPr/>
          <p:nvPr/>
        </p:nvSpPr>
        <p:spPr>
          <a:xfrm flipH="1">
            <a:off x="10382765" y="2855401"/>
            <a:ext cx="1259441" cy="4178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2461136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123" y="3923618"/>
            <a:ext cx="12192123" cy="1189849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8371927" y="632736"/>
            <a:ext cx="3449048" cy="4480381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99" y="5113366"/>
            <a:ext cx="12192148" cy="1026025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649033" y="552733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37"/>
          <p:cNvSpPr/>
          <p:nvPr/>
        </p:nvSpPr>
        <p:spPr>
          <a:xfrm>
            <a:off x="7418816" y="2187101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37"/>
          <p:cNvSpPr/>
          <p:nvPr/>
        </p:nvSpPr>
        <p:spPr>
          <a:xfrm>
            <a:off x="1570567" y="2503633"/>
            <a:ext cx="1249775" cy="41459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37"/>
          <p:cNvSpPr/>
          <p:nvPr/>
        </p:nvSpPr>
        <p:spPr>
          <a:xfrm>
            <a:off x="4386189" y="884868"/>
            <a:ext cx="1249791" cy="33213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37"/>
          <p:cNvSpPr/>
          <p:nvPr/>
        </p:nvSpPr>
        <p:spPr>
          <a:xfrm>
            <a:off x="10989685" y="122400"/>
            <a:ext cx="1297217" cy="43033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241434" y="4729091"/>
            <a:ext cx="726729" cy="393780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3031361" y="4617757"/>
            <a:ext cx="885087" cy="479539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7820225" y="4554886"/>
            <a:ext cx="1001209" cy="542460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11341234" y="4729091"/>
            <a:ext cx="726729" cy="393780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100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37"/>
          <p:cNvSpPr/>
          <p:nvPr/>
        </p:nvSpPr>
        <p:spPr>
          <a:xfrm>
            <a:off x="67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7860407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2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3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893442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1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4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21417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644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97906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53020967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822605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832877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65697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10397934" y="1597167"/>
            <a:ext cx="2124687" cy="1012653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>
            <a:off x="5202867" y="365688"/>
            <a:ext cx="2406067" cy="1329667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>
            <a:off x="-806800" y="4415855"/>
            <a:ext cx="2489400" cy="1382933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7209155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968606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94546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770456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2023/1/15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39243496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193344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50574360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81226438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5513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09168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97627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3552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35458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029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4093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574381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902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941090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012530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246676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54624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1074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96263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8337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556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08427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484377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28693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90199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395844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65995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498277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05351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82346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2832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176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07664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574067" y="163832"/>
            <a:ext cx="15255421" cy="6718689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1270200" y="1042119"/>
            <a:ext cx="45464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492200" y="3778833"/>
            <a:ext cx="410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34777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95286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400" cy="4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502540" y="266567"/>
            <a:ext cx="14183895" cy="1497563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7" y="6141741"/>
            <a:ext cx="12192323" cy="956535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10289369" y="4952884"/>
            <a:ext cx="3668707" cy="1827857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447009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77850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239075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851510" y="-1439599"/>
            <a:ext cx="13821276" cy="978244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966800" y="3545133"/>
            <a:ext cx="10290000" cy="1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45416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1193827" y="246537"/>
            <a:ext cx="14185896" cy="7259767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63627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8869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61731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5547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49694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77472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489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78743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340960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240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601044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6"/>
          <p:cNvGrpSpPr/>
          <p:nvPr/>
        </p:nvGrpSpPr>
        <p:grpSpPr>
          <a:xfrm>
            <a:off x="-1269267" y="-591681"/>
            <a:ext cx="14950621" cy="7982201"/>
            <a:chOff x="-951950" y="-824761"/>
            <a:chExt cx="11212966" cy="5986651"/>
          </a:xfrm>
        </p:grpSpPr>
        <p:sp>
          <p:nvSpPr>
            <p:cNvPr id="386" name="Google Shape;386;p1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-9519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3836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1" name="Google Shape;401;p16"/>
          <p:cNvSpPr txBox="1">
            <a:spLocks noGrp="1"/>
          </p:cNvSpPr>
          <p:nvPr>
            <p:ph type="title" hasCustomPrompt="1"/>
          </p:nvPr>
        </p:nvSpPr>
        <p:spPr>
          <a:xfrm>
            <a:off x="3377400" y="923800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2" name="Google Shape;402;p16"/>
          <p:cNvSpPr txBox="1">
            <a:spLocks noGrp="1"/>
          </p:cNvSpPr>
          <p:nvPr>
            <p:ph type="subTitle" idx="1"/>
          </p:nvPr>
        </p:nvSpPr>
        <p:spPr>
          <a:xfrm>
            <a:off x="3809600" y="1813233"/>
            <a:ext cx="45728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6"/>
          <p:cNvSpPr txBox="1">
            <a:spLocks noGrp="1"/>
          </p:cNvSpPr>
          <p:nvPr>
            <p:ph type="title" idx="2" hasCustomPrompt="1"/>
          </p:nvPr>
        </p:nvSpPr>
        <p:spPr>
          <a:xfrm>
            <a:off x="3377400" y="3184233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4" name="Google Shape;404;p16"/>
          <p:cNvSpPr txBox="1">
            <a:spLocks noGrp="1"/>
          </p:cNvSpPr>
          <p:nvPr>
            <p:ph type="subTitle" idx="3"/>
          </p:nvPr>
        </p:nvSpPr>
        <p:spPr>
          <a:xfrm>
            <a:off x="3809600" y="4074500"/>
            <a:ext cx="4572800" cy="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24692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168351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99543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328753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511897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50828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185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073675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62998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58360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26"/>
          <p:cNvGrpSpPr/>
          <p:nvPr/>
        </p:nvGrpSpPr>
        <p:grpSpPr>
          <a:xfrm>
            <a:off x="-774680" y="464145"/>
            <a:ext cx="13295983" cy="6417716"/>
            <a:chOff x="-376905" y="27170"/>
            <a:chExt cx="10637921" cy="5134720"/>
          </a:xfrm>
        </p:grpSpPr>
        <p:sp>
          <p:nvSpPr>
            <p:cNvPr id="512" name="Google Shape;512;p2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3793582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4" name="Google Shape;524;p26"/>
          <p:cNvSpPr txBox="1">
            <a:spLocks noGrp="1"/>
          </p:cNvSpPr>
          <p:nvPr>
            <p:ph type="title"/>
          </p:nvPr>
        </p:nvSpPr>
        <p:spPr>
          <a:xfrm>
            <a:off x="4941156" y="1349767"/>
            <a:ext cx="3298000" cy="2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5" name="Google Shape;525;p26"/>
          <p:cNvSpPr txBox="1">
            <a:spLocks noGrp="1"/>
          </p:cNvSpPr>
          <p:nvPr>
            <p:ph type="subTitle" idx="1"/>
          </p:nvPr>
        </p:nvSpPr>
        <p:spPr>
          <a:xfrm>
            <a:off x="6873795" y="4141411"/>
            <a:ext cx="32980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86471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30482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94412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59123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59123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4729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4729800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786836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786836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430402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475278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4057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4668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973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83263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1062333" y="5207235"/>
            <a:ext cx="13251673" cy="1762667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4"/>
          <p:cNvSpPr/>
          <p:nvPr/>
        </p:nvSpPr>
        <p:spPr>
          <a:xfrm>
            <a:off x="5273267" y="719336"/>
            <a:ext cx="1462300" cy="69688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4"/>
          <p:cNvSpPr/>
          <p:nvPr/>
        </p:nvSpPr>
        <p:spPr>
          <a:xfrm>
            <a:off x="9988916" y="3694171"/>
            <a:ext cx="2101941" cy="1004091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4"/>
          <p:cNvSpPr/>
          <p:nvPr/>
        </p:nvSpPr>
        <p:spPr>
          <a:xfrm>
            <a:off x="11791334" y="1623888"/>
            <a:ext cx="2104271" cy="100176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4"/>
          <p:cNvSpPr/>
          <p:nvPr/>
        </p:nvSpPr>
        <p:spPr>
          <a:xfrm>
            <a:off x="-630648" y="921881"/>
            <a:ext cx="1611637" cy="69688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4"/>
          <p:cNvSpPr/>
          <p:nvPr/>
        </p:nvSpPr>
        <p:spPr>
          <a:xfrm>
            <a:off x="6655483" y="3996782"/>
            <a:ext cx="1653885" cy="713615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4"/>
          <p:cNvSpPr/>
          <p:nvPr/>
        </p:nvSpPr>
        <p:spPr>
          <a:xfrm>
            <a:off x="9543114" y="133493"/>
            <a:ext cx="1825148" cy="78836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4"/>
          <p:cNvSpPr/>
          <p:nvPr/>
        </p:nvSpPr>
        <p:spPr>
          <a:xfrm>
            <a:off x="672921" y="5207235"/>
            <a:ext cx="11518940" cy="1762667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4"/>
          <p:cNvSpPr/>
          <p:nvPr/>
        </p:nvSpPr>
        <p:spPr>
          <a:xfrm>
            <a:off x="2843516" y="5268234"/>
            <a:ext cx="133795" cy="42308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4"/>
          <p:cNvSpPr/>
          <p:nvPr/>
        </p:nvSpPr>
        <p:spPr>
          <a:xfrm>
            <a:off x="2512760" y="5366774"/>
            <a:ext cx="175984" cy="77444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4"/>
          <p:cNvSpPr/>
          <p:nvPr/>
        </p:nvSpPr>
        <p:spPr>
          <a:xfrm>
            <a:off x="2045938" y="5584947"/>
            <a:ext cx="225223" cy="211180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4"/>
          <p:cNvSpPr/>
          <p:nvPr/>
        </p:nvSpPr>
        <p:spPr>
          <a:xfrm>
            <a:off x="1923974" y="6136205"/>
            <a:ext cx="258089" cy="387104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4"/>
          <p:cNvSpPr/>
          <p:nvPr/>
        </p:nvSpPr>
        <p:spPr>
          <a:xfrm>
            <a:off x="2761410" y="6743756"/>
            <a:ext cx="975945" cy="124413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4"/>
          <p:cNvSpPr/>
          <p:nvPr/>
        </p:nvSpPr>
        <p:spPr>
          <a:xfrm>
            <a:off x="10938876" y="5441768"/>
            <a:ext cx="1013473" cy="1128445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4"/>
          <p:cNvSpPr/>
          <p:nvPr/>
        </p:nvSpPr>
        <p:spPr>
          <a:xfrm>
            <a:off x="-1461867" y="6096527"/>
            <a:ext cx="1015744" cy="1128205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4"/>
          <p:cNvSpPr/>
          <p:nvPr/>
        </p:nvSpPr>
        <p:spPr>
          <a:xfrm>
            <a:off x="279516" y="5186127"/>
            <a:ext cx="84496" cy="298007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4"/>
          <p:cNvSpPr/>
          <p:nvPr/>
        </p:nvSpPr>
        <p:spPr>
          <a:xfrm>
            <a:off x="-84106" y="4355683"/>
            <a:ext cx="814065" cy="946068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34"/>
          <p:cNvSpPr/>
          <p:nvPr/>
        </p:nvSpPr>
        <p:spPr>
          <a:xfrm>
            <a:off x="-1020082" y="5401970"/>
            <a:ext cx="86887" cy="302668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34"/>
          <p:cNvSpPr/>
          <p:nvPr/>
        </p:nvSpPr>
        <p:spPr>
          <a:xfrm>
            <a:off x="-1390695" y="4559813"/>
            <a:ext cx="828108" cy="960051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34"/>
          <p:cNvSpPr/>
          <p:nvPr/>
        </p:nvSpPr>
        <p:spPr>
          <a:xfrm>
            <a:off x="-311662" y="6065813"/>
            <a:ext cx="79835" cy="401207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34"/>
          <p:cNvSpPr/>
          <p:nvPr/>
        </p:nvSpPr>
        <p:spPr>
          <a:xfrm>
            <a:off x="-630645" y="5160313"/>
            <a:ext cx="717857" cy="948457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34"/>
          <p:cNvSpPr/>
          <p:nvPr/>
        </p:nvSpPr>
        <p:spPr>
          <a:xfrm>
            <a:off x="10333774" y="4456553"/>
            <a:ext cx="609996" cy="80587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34"/>
          <p:cNvSpPr/>
          <p:nvPr/>
        </p:nvSpPr>
        <p:spPr>
          <a:xfrm>
            <a:off x="10605909" y="5225986"/>
            <a:ext cx="65732" cy="342585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34"/>
          <p:cNvSpPr/>
          <p:nvPr/>
        </p:nvSpPr>
        <p:spPr>
          <a:xfrm>
            <a:off x="6252003" y="4184479"/>
            <a:ext cx="689712" cy="904955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34"/>
          <p:cNvSpPr/>
          <p:nvPr/>
        </p:nvSpPr>
        <p:spPr>
          <a:xfrm>
            <a:off x="6561664" y="5050060"/>
            <a:ext cx="72784" cy="384773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34"/>
          <p:cNvSpPr/>
          <p:nvPr/>
        </p:nvSpPr>
        <p:spPr>
          <a:xfrm>
            <a:off x="5998692" y="5943848"/>
            <a:ext cx="107920" cy="375392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4"/>
          <p:cNvSpPr/>
          <p:nvPr/>
        </p:nvSpPr>
        <p:spPr>
          <a:xfrm>
            <a:off x="5538862" y="4921045"/>
            <a:ext cx="1027516" cy="1165375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4"/>
          <p:cNvSpPr/>
          <p:nvPr/>
        </p:nvSpPr>
        <p:spPr>
          <a:xfrm>
            <a:off x="8459433" y="5134498"/>
            <a:ext cx="103260" cy="366009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4"/>
          <p:cNvSpPr/>
          <p:nvPr/>
        </p:nvSpPr>
        <p:spPr>
          <a:xfrm>
            <a:off x="8013763" y="4118746"/>
            <a:ext cx="996980" cy="1157367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34"/>
          <p:cNvSpPr/>
          <p:nvPr/>
        </p:nvSpPr>
        <p:spPr>
          <a:xfrm>
            <a:off x="8978243" y="4783065"/>
            <a:ext cx="1282139" cy="1423523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34"/>
          <p:cNvSpPr/>
          <p:nvPr/>
        </p:nvSpPr>
        <p:spPr>
          <a:xfrm>
            <a:off x="7026156" y="4707592"/>
            <a:ext cx="851592" cy="1123664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34"/>
          <p:cNvSpPr/>
          <p:nvPr/>
        </p:nvSpPr>
        <p:spPr>
          <a:xfrm>
            <a:off x="7403822" y="5781966"/>
            <a:ext cx="93877" cy="476260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34"/>
          <p:cNvSpPr/>
          <p:nvPr/>
        </p:nvSpPr>
        <p:spPr>
          <a:xfrm>
            <a:off x="564976" y="4921165"/>
            <a:ext cx="804085" cy="89372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34"/>
          <p:cNvSpPr txBox="1"/>
          <p:nvPr/>
        </p:nvSpPr>
        <p:spPr>
          <a:xfrm>
            <a:off x="1051067" y="1476084"/>
            <a:ext cx="4226800" cy="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6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1192627" y="2728920"/>
            <a:ext cx="3922503" cy="2506635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471811" y="5089427"/>
            <a:ext cx="1155207" cy="1423287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5032001" y="4219556"/>
            <a:ext cx="1015147" cy="1126115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6703179" y="1524367"/>
            <a:ext cx="3936800" cy="1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6636979" y="2958133"/>
            <a:ext cx="40692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8536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437322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8270069" y="4470284"/>
            <a:ext cx="3668707" cy="1827857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20804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1139997" y="1229667"/>
            <a:ext cx="2914396" cy="3235775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37"/>
          <p:cNvSpPr/>
          <p:nvPr/>
        </p:nvSpPr>
        <p:spPr>
          <a:xfrm>
            <a:off x="1096385" y="3739734"/>
            <a:ext cx="206419" cy="727316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37"/>
          <p:cNvSpPr/>
          <p:nvPr/>
        </p:nvSpPr>
        <p:spPr>
          <a:xfrm>
            <a:off x="492230" y="1396724"/>
            <a:ext cx="2212917" cy="2572608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37"/>
          <p:cNvSpPr/>
          <p:nvPr/>
        </p:nvSpPr>
        <p:spPr>
          <a:xfrm>
            <a:off x="-1323913" y="3787109"/>
            <a:ext cx="197012" cy="700783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37"/>
          <p:cNvSpPr/>
          <p:nvPr/>
        </p:nvSpPr>
        <p:spPr>
          <a:xfrm>
            <a:off x="-2178001" y="1583093"/>
            <a:ext cx="2132488" cy="2424417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37"/>
          <p:cNvSpPr/>
          <p:nvPr/>
        </p:nvSpPr>
        <p:spPr>
          <a:xfrm>
            <a:off x="-112573" y="6516225"/>
            <a:ext cx="101133" cy="27488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37"/>
          <p:cNvSpPr/>
          <p:nvPr/>
        </p:nvSpPr>
        <p:spPr>
          <a:xfrm>
            <a:off x="686302" y="6784131"/>
            <a:ext cx="59885" cy="28488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37"/>
          <p:cNvSpPr/>
          <p:nvPr/>
        </p:nvSpPr>
        <p:spPr>
          <a:xfrm>
            <a:off x="1763872" y="6574109"/>
            <a:ext cx="122712" cy="30459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37"/>
          <p:cNvSpPr/>
          <p:nvPr/>
        </p:nvSpPr>
        <p:spPr>
          <a:xfrm>
            <a:off x="-232910" y="6273214"/>
            <a:ext cx="104951" cy="2687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37"/>
          <p:cNvSpPr/>
          <p:nvPr/>
        </p:nvSpPr>
        <p:spPr>
          <a:xfrm>
            <a:off x="609789" y="627909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37"/>
          <p:cNvSpPr/>
          <p:nvPr/>
        </p:nvSpPr>
        <p:spPr>
          <a:xfrm>
            <a:off x="512413" y="6322744"/>
            <a:ext cx="49559" cy="23509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37"/>
          <p:cNvSpPr/>
          <p:nvPr/>
        </p:nvSpPr>
        <p:spPr>
          <a:xfrm>
            <a:off x="693715" y="6342883"/>
            <a:ext cx="63815" cy="6739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37"/>
          <p:cNvSpPr/>
          <p:nvPr/>
        </p:nvSpPr>
        <p:spPr>
          <a:xfrm>
            <a:off x="-1117532" y="6455372"/>
            <a:ext cx="56947" cy="16729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37"/>
          <p:cNvSpPr/>
          <p:nvPr/>
        </p:nvSpPr>
        <p:spPr>
          <a:xfrm>
            <a:off x="-1016460" y="6471069"/>
            <a:ext cx="106043" cy="45187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37"/>
          <p:cNvSpPr/>
          <p:nvPr/>
        </p:nvSpPr>
        <p:spPr>
          <a:xfrm>
            <a:off x="-1077283" y="6537803"/>
            <a:ext cx="37308" cy="11820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37"/>
          <p:cNvSpPr/>
          <p:nvPr/>
        </p:nvSpPr>
        <p:spPr>
          <a:xfrm>
            <a:off x="-691607" y="6580990"/>
            <a:ext cx="46157" cy="16729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37"/>
          <p:cNvSpPr/>
          <p:nvPr/>
        </p:nvSpPr>
        <p:spPr>
          <a:xfrm>
            <a:off x="-1599328" y="629586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37"/>
          <p:cNvSpPr/>
          <p:nvPr/>
        </p:nvSpPr>
        <p:spPr>
          <a:xfrm>
            <a:off x="-1496921" y="6334486"/>
            <a:ext cx="49533" cy="24365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7"/>
          <p:cNvSpPr/>
          <p:nvPr/>
        </p:nvSpPr>
        <p:spPr>
          <a:xfrm>
            <a:off x="-1781937" y="6420033"/>
            <a:ext cx="74615" cy="888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37"/>
          <p:cNvSpPr/>
          <p:nvPr/>
        </p:nvSpPr>
        <p:spPr>
          <a:xfrm>
            <a:off x="20895" y="6616325"/>
            <a:ext cx="79525" cy="35368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37"/>
          <p:cNvSpPr/>
          <p:nvPr/>
        </p:nvSpPr>
        <p:spPr>
          <a:xfrm>
            <a:off x="1512633" y="6798860"/>
            <a:ext cx="56976" cy="16729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37"/>
          <p:cNvSpPr/>
          <p:nvPr/>
        </p:nvSpPr>
        <p:spPr>
          <a:xfrm>
            <a:off x="1362495" y="6814557"/>
            <a:ext cx="106983" cy="45187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37"/>
          <p:cNvSpPr/>
          <p:nvPr/>
        </p:nvSpPr>
        <p:spPr>
          <a:xfrm>
            <a:off x="-865607" y="6499230"/>
            <a:ext cx="35515" cy="10957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37"/>
          <p:cNvSpPr/>
          <p:nvPr/>
        </p:nvSpPr>
        <p:spPr>
          <a:xfrm>
            <a:off x="1176991" y="6798860"/>
            <a:ext cx="45187" cy="16729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37"/>
          <p:cNvSpPr/>
          <p:nvPr/>
        </p:nvSpPr>
        <p:spPr>
          <a:xfrm>
            <a:off x="1560752" y="6387359"/>
            <a:ext cx="48704" cy="14308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7"/>
          <p:cNvSpPr/>
          <p:nvPr/>
        </p:nvSpPr>
        <p:spPr>
          <a:xfrm>
            <a:off x="1432325" y="6401640"/>
            <a:ext cx="91524" cy="37792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7"/>
          <p:cNvSpPr/>
          <p:nvPr/>
        </p:nvSpPr>
        <p:spPr>
          <a:xfrm>
            <a:off x="1543127" y="6458714"/>
            <a:ext cx="31908" cy="9253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7"/>
          <p:cNvSpPr/>
          <p:nvPr/>
        </p:nvSpPr>
        <p:spPr>
          <a:xfrm>
            <a:off x="1821782" y="3177804"/>
            <a:ext cx="462516" cy="803287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7"/>
          <p:cNvSpPr/>
          <p:nvPr/>
        </p:nvSpPr>
        <p:spPr>
          <a:xfrm>
            <a:off x="-661821" y="4370957"/>
            <a:ext cx="3366800" cy="27044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7"/>
          <p:cNvSpPr/>
          <p:nvPr/>
        </p:nvSpPr>
        <p:spPr>
          <a:xfrm>
            <a:off x="-1355922" y="3862341"/>
            <a:ext cx="26049" cy="20503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7"/>
          <p:cNvSpPr/>
          <p:nvPr/>
        </p:nvSpPr>
        <p:spPr>
          <a:xfrm>
            <a:off x="-1304733" y="3752731"/>
            <a:ext cx="57957" cy="40099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37"/>
          <p:cNvSpPr/>
          <p:nvPr/>
        </p:nvSpPr>
        <p:spPr>
          <a:xfrm>
            <a:off x="-1291307" y="3662923"/>
            <a:ext cx="25220" cy="12623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37"/>
          <p:cNvSpPr/>
          <p:nvPr/>
        </p:nvSpPr>
        <p:spPr>
          <a:xfrm>
            <a:off x="-1280396" y="3563889"/>
            <a:ext cx="45360" cy="31908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37"/>
          <p:cNvSpPr/>
          <p:nvPr/>
        </p:nvSpPr>
        <p:spPr>
          <a:xfrm>
            <a:off x="-1247659" y="3935691"/>
            <a:ext cx="40332" cy="35303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37"/>
          <p:cNvSpPr/>
          <p:nvPr/>
        </p:nvSpPr>
        <p:spPr>
          <a:xfrm>
            <a:off x="-2321166" y="4430739"/>
            <a:ext cx="4034863" cy="264064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37"/>
          <p:cNvSpPr/>
          <p:nvPr/>
        </p:nvSpPr>
        <p:spPr>
          <a:xfrm>
            <a:off x="198509" y="4992419"/>
            <a:ext cx="392015" cy="2079976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37"/>
          <p:cNvSpPr/>
          <p:nvPr/>
        </p:nvSpPr>
        <p:spPr>
          <a:xfrm>
            <a:off x="-171638" y="6149842"/>
            <a:ext cx="86495" cy="23509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37"/>
          <p:cNvSpPr/>
          <p:nvPr/>
        </p:nvSpPr>
        <p:spPr>
          <a:xfrm>
            <a:off x="-23901" y="6173323"/>
            <a:ext cx="50388" cy="24365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7"/>
          <p:cNvSpPr/>
          <p:nvPr/>
        </p:nvSpPr>
        <p:spPr>
          <a:xfrm>
            <a:off x="-1292967" y="6053320"/>
            <a:ext cx="85640" cy="23509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7"/>
          <p:cNvSpPr/>
          <p:nvPr/>
        </p:nvSpPr>
        <p:spPr>
          <a:xfrm>
            <a:off x="-1254373" y="6144788"/>
            <a:ext cx="104951" cy="26905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7"/>
          <p:cNvSpPr/>
          <p:nvPr/>
        </p:nvSpPr>
        <p:spPr>
          <a:xfrm>
            <a:off x="-1243461" y="4147212"/>
            <a:ext cx="39476" cy="21021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37"/>
          <p:cNvSpPr/>
          <p:nvPr/>
        </p:nvSpPr>
        <p:spPr>
          <a:xfrm>
            <a:off x="-1699218" y="3177804"/>
            <a:ext cx="461687" cy="803287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37"/>
          <p:cNvSpPr/>
          <p:nvPr/>
        </p:nvSpPr>
        <p:spPr>
          <a:xfrm>
            <a:off x="-1569105" y="3492534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37"/>
          <p:cNvSpPr/>
          <p:nvPr/>
        </p:nvSpPr>
        <p:spPr>
          <a:xfrm>
            <a:off x="-1569105" y="3704057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7"/>
          <p:cNvSpPr/>
          <p:nvPr/>
        </p:nvSpPr>
        <p:spPr>
          <a:xfrm>
            <a:off x="1651391" y="3492534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7"/>
          <p:cNvSpPr/>
          <p:nvPr/>
        </p:nvSpPr>
        <p:spPr>
          <a:xfrm>
            <a:off x="1651391" y="3704057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7"/>
          <p:cNvSpPr/>
          <p:nvPr/>
        </p:nvSpPr>
        <p:spPr>
          <a:xfrm>
            <a:off x="-1216609" y="2679234"/>
            <a:ext cx="3018384" cy="1587263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7"/>
          <p:cNvSpPr/>
          <p:nvPr/>
        </p:nvSpPr>
        <p:spPr>
          <a:xfrm>
            <a:off x="-1110835" y="2826970"/>
            <a:ext cx="1358104" cy="1168421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7"/>
          <p:cNvSpPr/>
          <p:nvPr/>
        </p:nvSpPr>
        <p:spPr>
          <a:xfrm>
            <a:off x="338678" y="2826113"/>
            <a:ext cx="1356445" cy="1154995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7"/>
          <p:cNvSpPr/>
          <p:nvPr/>
        </p:nvSpPr>
        <p:spPr>
          <a:xfrm>
            <a:off x="-1072241" y="3955001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37"/>
          <p:cNvSpPr/>
          <p:nvPr/>
        </p:nvSpPr>
        <p:spPr>
          <a:xfrm>
            <a:off x="233759" y="2826969"/>
            <a:ext cx="115863" cy="1110491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37"/>
          <p:cNvSpPr/>
          <p:nvPr/>
        </p:nvSpPr>
        <p:spPr>
          <a:xfrm>
            <a:off x="-813726" y="2204172"/>
            <a:ext cx="2211753" cy="56324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37"/>
          <p:cNvSpPr/>
          <p:nvPr/>
        </p:nvSpPr>
        <p:spPr>
          <a:xfrm>
            <a:off x="-838064" y="2219281"/>
            <a:ext cx="61301" cy="548131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37"/>
          <p:cNvSpPr/>
          <p:nvPr/>
        </p:nvSpPr>
        <p:spPr>
          <a:xfrm>
            <a:off x="-1388658" y="2220136"/>
            <a:ext cx="587580" cy="547275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37"/>
          <p:cNvSpPr/>
          <p:nvPr/>
        </p:nvSpPr>
        <p:spPr>
          <a:xfrm>
            <a:off x="1360970" y="2220136"/>
            <a:ext cx="62156" cy="547275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37"/>
          <p:cNvSpPr/>
          <p:nvPr/>
        </p:nvSpPr>
        <p:spPr>
          <a:xfrm>
            <a:off x="1386163" y="2220966"/>
            <a:ext cx="560728" cy="546445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37"/>
          <p:cNvSpPr/>
          <p:nvPr/>
        </p:nvSpPr>
        <p:spPr>
          <a:xfrm>
            <a:off x="-1247660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37"/>
          <p:cNvSpPr/>
          <p:nvPr/>
        </p:nvSpPr>
        <p:spPr>
          <a:xfrm>
            <a:off x="1450779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37"/>
          <p:cNvSpPr/>
          <p:nvPr/>
        </p:nvSpPr>
        <p:spPr>
          <a:xfrm>
            <a:off x="-1211554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37"/>
          <p:cNvSpPr/>
          <p:nvPr/>
        </p:nvSpPr>
        <p:spPr>
          <a:xfrm>
            <a:off x="-1015997" y="2429949"/>
            <a:ext cx="112493" cy="11251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37"/>
          <p:cNvSpPr/>
          <p:nvPr/>
        </p:nvSpPr>
        <p:spPr>
          <a:xfrm>
            <a:off x="1633766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37"/>
          <p:cNvSpPr/>
          <p:nvPr/>
        </p:nvSpPr>
        <p:spPr>
          <a:xfrm>
            <a:off x="1488568" y="2429949"/>
            <a:ext cx="111664" cy="11251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37"/>
          <p:cNvSpPr/>
          <p:nvPr/>
        </p:nvSpPr>
        <p:spPr>
          <a:xfrm>
            <a:off x="-717205" y="2346879"/>
            <a:ext cx="2019557" cy="278692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37"/>
          <p:cNvSpPr/>
          <p:nvPr/>
        </p:nvSpPr>
        <p:spPr>
          <a:xfrm>
            <a:off x="-731460" y="2334282"/>
            <a:ext cx="2048069" cy="303860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7"/>
          <p:cNvSpPr/>
          <p:nvPr/>
        </p:nvSpPr>
        <p:spPr>
          <a:xfrm>
            <a:off x="-717205" y="2668322"/>
            <a:ext cx="2019557" cy="39476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7"/>
          <p:cNvSpPr/>
          <p:nvPr/>
        </p:nvSpPr>
        <p:spPr>
          <a:xfrm>
            <a:off x="-463591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7"/>
          <p:cNvSpPr/>
          <p:nvPr/>
        </p:nvSpPr>
        <p:spPr>
          <a:xfrm>
            <a:off x="-326765" y="2393869"/>
            <a:ext cx="137661" cy="187195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7"/>
          <p:cNvSpPr/>
          <p:nvPr/>
        </p:nvSpPr>
        <p:spPr>
          <a:xfrm>
            <a:off x="-154716" y="2398069"/>
            <a:ext cx="134317" cy="179652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7"/>
          <p:cNvSpPr/>
          <p:nvPr/>
        </p:nvSpPr>
        <p:spPr>
          <a:xfrm>
            <a:off x="1567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7"/>
          <p:cNvSpPr/>
          <p:nvPr/>
        </p:nvSpPr>
        <p:spPr>
          <a:xfrm>
            <a:off x="20620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7"/>
          <p:cNvSpPr/>
          <p:nvPr/>
        </p:nvSpPr>
        <p:spPr>
          <a:xfrm>
            <a:off x="407645" y="2398069"/>
            <a:ext cx="99896" cy="179652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7"/>
          <p:cNvSpPr/>
          <p:nvPr/>
        </p:nvSpPr>
        <p:spPr>
          <a:xfrm>
            <a:off x="603203" y="2396383"/>
            <a:ext cx="113348" cy="183021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7"/>
          <p:cNvSpPr/>
          <p:nvPr/>
        </p:nvSpPr>
        <p:spPr>
          <a:xfrm>
            <a:off x="755113" y="2398068"/>
            <a:ext cx="132659" cy="182995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7"/>
          <p:cNvSpPr/>
          <p:nvPr/>
        </p:nvSpPr>
        <p:spPr>
          <a:xfrm>
            <a:off x="925504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7"/>
          <p:cNvSpPr/>
          <p:nvPr/>
        </p:nvSpPr>
        <p:spPr>
          <a:xfrm>
            <a:off x="-1141885" y="5182091"/>
            <a:ext cx="783976" cy="115668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7"/>
          <p:cNvSpPr/>
          <p:nvPr/>
        </p:nvSpPr>
        <p:spPr>
          <a:xfrm>
            <a:off x="-1067187" y="5608480"/>
            <a:ext cx="146915" cy="654713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7"/>
          <p:cNvSpPr/>
          <p:nvPr/>
        </p:nvSpPr>
        <p:spPr>
          <a:xfrm>
            <a:off x="-959753" y="5533781"/>
            <a:ext cx="86469" cy="611064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7"/>
          <p:cNvSpPr/>
          <p:nvPr/>
        </p:nvSpPr>
        <p:spPr>
          <a:xfrm>
            <a:off x="-864087" y="5589999"/>
            <a:ext cx="68869" cy="641312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7"/>
          <p:cNvSpPr/>
          <p:nvPr/>
        </p:nvSpPr>
        <p:spPr>
          <a:xfrm>
            <a:off x="-743228" y="5537125"/>
            <a:ext cx="29419" cy="703417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7"/>
          <p:cNvSpPr/>
          <p:nvPr/>
        </p:nvSpPr>
        <p:spPr>
          <a:xfrm>
            <a:off x="-624026" y="5527068"/>
            <a:ext cx="31908" cy="695019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7"/>
          <p:cNvSpPr/>
          <p:nvPr/>
        </p:nvSpPr>
        <p:spPr>
          <a:xfrm>
            <a:off x="-505681" y="5605110"/>
            <a:ext cx="36961" cy="557357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7"/>
          <p:cNvSpPr/>
          <p:nvPr/>
        </p:nvSpPr>
        <p:spPr>
          <a:xfrm>
            <a:off x="943001" y="5182947"/>
            <a:ext cx="783976" cy="1155824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7"/>
          <p:cNvSpPr/>
          <p:nvPr/>
        </p:nvSpPr>
        <p:spPr>
          <a:xfrm>
            <a:off x="1505338" y="5608480"/>
            <a:ext cx="146085" cy="654713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7"/>
          <p:cNvSpPr/>
          <p:nvPr/>
        </p:nvSpPr>
        <p:spPr>
          <a:xfrm>
            <a:off x="1458347" y="5533781"/>
            <a:ext cx="87324" cy="611064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7"/>
          <p:cNvSpPr/>
          <p:nvPr/>
        </p:nvSpPr>
        <p:spPr>
          <a:xfrm>
            <a:off x="1380279" y="5589999"/>
            <a:ext cx="68015" cy="642143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7"/>
          <p:cNvSpPr/>
          <p:nvPr/>
        </p:nvSpPr>
        <p:spPr>
          <a:xfrm>
            <a:off x="1298869" y="5537125"/>
            <a:ext cx="28564" cy="704247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7"/>
          <p:cNvSpPr/>
          <p:nvPr/>
        </p:nvSpPr>
        <p:spPr>
          <a:xfrm>
            <a:off x="1176324" y="5527068"/>
            <a:ext cx="31933" cy="695019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7"/>
          <p:cNvSpPr/>
          <p:nvPr/>
        </p:nvSpPr>
        <p:spPr>
          <a:xfrm>
            <a:off x="1052949" y="5605110"/>
            <a:ext cx="37792" cy="558213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7"/>
          <p:cNvSpPr/>
          <p:nvPr/>
        </p:nvSpPr>
        <p:spPr>
          <a:xfrm>
            <a:off x="-1453300" y="5153556"/>
            <a:ext cx="3491787" cy="84696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7"/>
          <p:cNvSpPr/>
          <p:nvPr/>
        </p:nvSpPr>
        <p:spPr>
          <a:xfrm>
            <a:off x="-122963" y="5874533"/>
            <a:ext cx="917464" cy="132659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7"/>
          <p:cNvSpPr/>
          <p:nvPr/>
        </p:nvSpPr>
        <p:spPr>
          <a:xfrm>
            <a:off x="-1482666" y="4057405"/>
            <a:ext cx="3549692" cy="1525988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7"/>
          <p:cNvSpPr/>
          <p:nvPr/>
        </p:nvSpPr>
        <p:spPr>
          <a:xfrm>
            <a:off x="-661791" y="3780438"/>
            <a:ext cx="1934747" cy="734469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7"/>
          <p:cNvSpPr/>
          <p:nvPr/>
        </p:nvSpPr>
        <p:spPr>
          <a:xfrm>
            <a:off x="282433" y="3820715"/>
            <a:ext cx="20192" cy="642143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7"/>
          <p:cNvSpPr/>
          <p:nvPr/>
        </p:nvSpPr>
        <p:spPr>
          <a:xfrm>
            <a:off x="-566953" y="4442659"/>
            <a:ext cx="1719040" cy="1122259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7"/>
          <p:cNvSpPr/>
          <p:nvPr/>
        </p:nvSpPr>
        <p:spPr>
          <a:xfrm>
            <a:off x="-376424" y="4573600"/>
            <a:ext cx="1337135" cy="99896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7"/>
          <p:cNvSpPr/>
          <p:nvPr/>
        </p:nvSpPr>
        <p:spPr>
          <a:xfrm>
            <a:off x="-376424" y="4735566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7"/>
          <p:cNvSpPr/>
          <p:nvPr/>
        </p:nvSpPr>
        <p:spPr>
          <a:xfrm>
            <a:off x="-376424" y="4885815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7"/>
          <p:cNvSpPr/>
          <p:nvPr/>
        </p:nvSpPr>
        <p:spPr>
          <a:xfrm>
            <a:off x="-376424" y="5035212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7"/>
          <p:cNvSpPr/>
          <p:nvPr/>
        </p:nvSpPr>
        <p:spPr>
          <a:xfrm>
            <a:off x="-376424" y="5191319"/>
            <a:ext cx="1337135" cy="99092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7"/>
          <p:cNvSpPr/>
          <p:nvPr/>
        </p:nvSpPr>
        <p:spPr>
          <a:xfrm>
            <a:off x="-376424" y="5340739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7"/>
          <p:cNvSpPr/>
          <p:nvPr/>
        </p:nvSpPr>
        <p:spPr>
          <a:xfrm>
            <a:off x="1666501" y="4687745"/>
            <a:ext cx="113323" cy="735299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7"/>
          <p:cNvSpPr/>
          <p:nvPr/>
        </p:nvSpPr>
        <p:spPr>
          <a:xfrm>
            <a:off x="-1195614" y="4687745"/>
            <a:ext cx="113348" cy="735299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7"/>
          <p:cNvSpPr/>
          <p:nvPr/>
        </p:nvSpPr>
        <p:spPr>
          <a:xfrm>
            <a:off x="-1401256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7"/>
          <p:cNvSpPr/>
          <p:nvPr/>
        </p:nvSpPr>
        <p:spPr>
          <a:xfrm>
            <a:off x="-1389488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7"/>
          <p:cNvSpPr/>
          <p:nvPr/>
        </p:nvSpPr>
        <p:spPr>
          <a:xfrm>
            <a:off x="-13769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7"/>
          <p:cNvSpPr/>
          <p:nvPr/>
        </p:nvSpPr>
        <p:spPr>
          <a:xfrm>
            <a:off x="-1365151" y="4366276"/>
            <a:ext cx="533019" cy="532189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7"/>
          <p:cNvSpPr/>
          <p:nvPr/>
        </p:nvSpPr>
        <p:spPr>
          <a:xfrm>
            <a:off x="-1352580" y="4378017"/>
            <a:ext cx="507851" cy="50868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0" name="Google Shape;1030;p37"/>
          <p:cNvSpPr/>
          <p:nvPr/>
        </p:nvSpPr>
        <p:spPr>
          <a:xfrm>
            <a:off x="-134081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37"/>
          <p:cNvSpPr/>
          <p:nvPr/>
        </p:nvSpPr>
        <p:spPr>
          <a:xfrm>
            <a:off x="-1329072" y="4402355"/>
            <a:ext cx="460003" cy="460003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37"/>
          <p:cNvSpPr/>
          <p:nvPr/>
        </p:nvSpPr>
        <p:spPr>
          <a:xfrm>
            <a:off x="-1316475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37"/>
          <p:cNvSpPr/>
          <p:nvPr/>
        </p:nvSpPr>
        <p:spPr>
          <a:xfrm>
            <a:off x="-1304733" y="4426719"/>
            <a:ext cx="412153" cy="411299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37"/>
          <p:cNvSpPr/>
          <p:nvPr/>
        </p:nvSpPr>
        <p:spPr>
          <a:xfrm>
            <a:off x="-1292137" y="4438461"/>
            <a:ext cx="386960" cy="387815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37"/>
          <p:cNvSpPr/>
          <p:nvPr/>
        </p:nvSpPr>
        <p:spPr>
          <a:xfrm>
            <a:off x="-1280395" y="4451056"/>
            <a:ext cx="363476" cy="362621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37"/>
          <p:cNvSpPr/>
          <p:nvPr/>
        </p:nvSpPr>
        <p:spPr>
          <a:xfrm>
            <a:off x="-1267798" y="4462798"/>
            <a:ext cx="338281" cy="339137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37"/>
          <p:cNvSpPr/>
          <p:nvPr/>
        </p:nvSpPr>
        <p:spPr>
          <a:xfrm>
            <a:off x="-1256057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37"/>
          <p:cNvSpPr/>
          <p:nvPr/>
        </p:nvSpPr>
        <p:spPr>
          <a:xfrm>
            <a:off x="-1244290" y="4487135"/>
            <a:ext cx="290433" cy="290460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37"/>
          <p:cNvSpPr/>
          <p:nvPr/>
        </p:nvSpPr>
        <p:spPr>
          <a:xfrm>
            <a:off x="-1231694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37"/>
          <p:cNvSpPr/>
          <p:nvPr/>
        </p:nvSpPr>
        <p:spPr>
          <a:xfrm>
            <a:off x="-1219954" y="4511473"/>
            <a:ext cx="242611" cy="241756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37"/>
          <p:cNvSpPr/>
          <p:nvPr/>
        </p:nvSpPr>
        <p:spPr>
          <a:xfrm>
            <a:off x="-1207355" y="4523241"/>
            <a:ext cx="217417" cy="218247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37"/>
          <p:cNvSpPr/>
          <p:nvPr/>
        </p:nvSpPr>
        <p:spPr>
          <a:xfrm>
            <a:off x="-1195614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37"/>
          <p:cNvSpPr/>
          <p:nvPr/>
        </p:nvSpPr>
        <p:spPr>
          <a:xfrm>
            <a:off x="-1183019" y="4547577"/>
            <a:ext cx="168739" cy="169568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37"/>
          <p:cNvSpPr/>
          <p:nvPr/>
        </p:nvSpPr>
        <p:spPr>
          <a:xfrm>
            <a:off x="-1171277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37"/>
          <p:cNvSpPr/>
          <p:nvPr/>
        </p:nvSpPr>
        <p:spPr>
          <a:xfrm>
            <a:off x="-1159536" y="4571915"/>
            <a:ext cx="121747" cy="120891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37"/>
          <p:cNvSpPr/>
          <p:nvPr/>
        </p:nvSpPr>
        <p:spPr>
          <a:xfrm>
            <a:off x="-1146940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37"/>
          <p:cNvSpPr/>
          <p:nvPr/>
        </p:nvSpPr>
        <p:spPr>
          <a:xfrm>
            <a:off x="-1135172" y="4596252"/>
            <a:ext cx="73043" cy="72213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7"/>
          <p:cNvSpPr/>
          <p:nvPr/>
        </p:nvSpPr>
        <p:spPr>
          <a:xfrm>
            <a:off x="-1122602" y="4607993"/>
            <a:ext cx="47875" cy="48704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7"/>
          <p:cNvSpPr/>
          <p:nvPr/>
        </p:nvSpPr>
        <p:spPr>
          <a:xfrm>
            <a:off x="-1110835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7"/>
          <p:cNvSpPr/>
          <p:nvPr/>
        </p:nvSpPr>
        <p:spPr>
          <a:xfrm>
            <a:off x="1380279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7"/>
          <p:cNvSpPr/>
          <p:nvPr/>
        </p:nvSpPr>
        <p:spPr>
          <a:xfrm>
            <a:off x="1392876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7"/>
          <p:cNvSpPr/>
          <p:nvPr/>
        </p:nvSpPr>
        <p:spPr>
          <a:xfrm>
            <a:off x="14046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7"/>
          <p:cNvSpPr/>
          <p:nvPr/>
        </p:nvSpPr>
        <p:spPr>
          <a:xfrm>
            <a:off x="1417214" y="4366276"/>
            <a:ext cx="532189" cy="532189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7"/>
          <p:cNvSpPr/>
          <p:nvPr/>
        </p:nvSpPr>
        <p:spPr>
          <a:xfrm>
            <a:off x="1428955" y="4378017"/>
            <a:ext cx="508680" cy="50868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7"/>
          <p:cNvSpPr/>
          <p:nvPr/>
        </p:nvSpPr>
        <p:spPr>
          <a:xfrm>
            <a:off x="144072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37"/>
          <p:cNvSpPr/>
          <p:nvPr/>
        </p:nvSpPr>
        <p:spPr>
          <a:xfrm>
            <a:off x="1453319" y="4402355"/>
            <a:ext cx="459976" cy="460003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37"/>
          <p:cNvSpPr/>
          <p:nvPr/>
        </p:nvSpPr>
        <p:spPr>
          <a:xfrm>
            <a:off x="1465060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37"/>
          <p:cNvSpPr/>
          <p:nvPr/>
        </p:nvSpPr>
        <p:spPr>
          <a:xfrm>
            <a:off x="1477656" y="4426719"/>
            <a:ext cx="411299" cy="411299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37"/>
          <p:cNvSpPr/>
          <p:nvPr/>
        </p:nvSpPr>
        <p:spPr>
          <a:xfrm>
            <a:off x="1489398" y="4438461"/>
            <a:ext cx="387815" cy="387815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37"/>
          <p:cNvSpPr/>
          <p:nvPr/>
        </p:nvSpPr>
        <p:spPr>
          <a:xfrm>
            <a:off x="1501993" y="4451056"/>
            <a:ext cx="362621" cy="362621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37"/>
          <p:cNvSpPr/>
          <p:nvPr/>
        </p:nvSpPr>
        <p:spPr>
          <a:xfrm>
            <a:off x="1513735" y="4462798"/>
            <a:ext cx="339137" cy="339137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37"/>
          <p:cNvSpPr/>
          <p:nvPr/>
        </p:nvSpPr>
        <p:spPr>
          <a:xfrm>
            <a:off x="1525476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37"/>
          <p:cNvSpPr/>
          <p:nvPr/>
        </p:nvSpPr>
        <p:spPr>
          <a:xfrm>
            <a:off x="1538074" y="4487135"/>
            <a:ext cx="290460" cy="290460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37"/>
          <p:cNvSpPr/>
          <p:nvPr/>
        </p:nvSpPr>
        <p:spPr>
          <a:xfrm>
            <a:off x="1549841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37"/>
          <p:cNvSpPr/>
          <p:nvPr/>
        </p:nvSpPr>
        <p:spPr>
          <a:xfrm>
            <a:off x="1562411" y="4511473"/>
            <a:ext cx="241781" cy="241756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37"/>
          <p:cNvSpPr/>
          <p:nvPr/>
        </p:nvSpPr>
        <p:spPr>
          <a:xfrm>
            <a:off x="1574178" y="4523241"/>
            <a:ext cx="218247" cy="218247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37"/>
          <p:cNvSpPr/>
          <p:nvPr/>
        </p:nvSpPr>
        <p:spPr>
          <a:xfrm>
            <a:off x="1585919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37"/>
          <p:cNvSpPr/>
          <p:nvPr/>
        </p:nvSpPr>
        <p:spPr>
          <a:xfrm>
            <a:off x="1598516" y="4547577"/>
            <a:ext cx="169568" cy="169568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37"/>
          <p:cNvSpPr/>
          <p:nvPr/>
        </p:nvSpPr>
        <p:spPr>
          <a:xfrm>
            <a:off x="1610258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37"/>
          <p:cNvSpPr/>
          <p:nvPr/>
        </p:nvSpPr>
        <p:spPr>
          <a:xfrm>
            <a:off x="1622853" y="4571915"/>
            <a:ext cx="120891" cy="120891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37"/>
          <p:cNvSpPr/>
          <p:nvPr/>
        </p:nvSpPr>
        <p:spPr>
          <a:xfrm>
            <a:off x="1634595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37"/>
          <p:cNvSpPr/>
          <p:nvPr/>
        </p:nvSpPr>
        <p:spPr>
          <a:xfrm>
            <a:off x="1647191" y="4596252"/>
            <a:ext cx="72213" cy="72213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37"/>
          <p:cNvSpPr/>
          <p:nvPr/>
        </p:nvSpPr>
        <p:spPr>
          <a:xfrm>
            <a:off x="1658933" y="4607993"/>
            <a:ext cx="48729" cy="48704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37"/>
          <p:cNvSpPr/>
          <p:nvPr/>
        </p:nvSpPr>
        <p:spPr>
          <a:xfrm>
            <a:off x="1670700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37"/>
          <p:cNvSpPr/>
          <p:nvPr/>
        </p:nvSpPr>
        <p:spPr>
          <a:xfrm>
            <a:off x="-1236748" y="4334371"/>
            <a:ext cx="456659" cy="367675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37"/>
          <p:cNvSpPr/>
          <p:nvPr/>
        </p:nvSpPr>
        <p:spPr>
          <a:xfrm>
            <a:off x="-1134343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37"/>
          <p:cNvSpPr/>
          <p:nvPr/>
        </p:nvSpPr>
        <p:spPr>
          <a:xfrm>
            <a:off x="-1291308" y="4385586"/>
            <a:ext cx="456659" cy="367649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37"/>
          <p:cNvSpPr/>
          <p:nvPr/>
        </p:nvSpPr>
        <p:spPr>
          <a:xfrm>
            <a:off x="-1408797" y="4588685"/>
            <a:ext cx="421381" cy="339137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7"/>
          <p:cNvSpPr/>
          <p:nvPr/>
        </p:nvSpPr>
        <p:spPr>
          <a:xfrm>
            <a:off x="-1404598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7"/>
          <p:cNvSpPr/>
          <p:nvPr/>
        </p:nvSpPr>
        <p:spPr>
          <a:xfrm>
            <a:off x="-1334100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7"/>
          <p:cNvSpPr/>
          <p:nvPr/>
        </p:nvSpPr>
        <p:spPr>
          <a:xfrm>
            <a:off x="-1386145" y="4500561"/>
            <a:ext cx="472600" cy="380272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7"/>
          <p:cNvSpPr/>
          <p:nvPr/>
        </p:nvSpPr>
        <p:spPr>
          <a:xfrm>
            <a:off x="-1404599" y="4326829"/>
            <a:ext cx="435637" cy="392844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7"/>
          <p:cNvSpPr/>
          <p:nvPr/>
        </p:nvSpPr>
        <p:spPr>
          <a:xfrm>
            <a:off x="-1402086" y="4322629"/>
            <a:ext cx="330739" cy="298003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7"/>
          <p:cNvSpPr/>
          <p:nvPr/>
        </p:nvSpPr>
        <p:spPr>
          <a:xfrm>
            <a:off x="-1346696" y="4374674"/>
            <a:ext cx="434808" cy="392844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37"/>
          <p:cNvSpPr/>
          <p:nvPr/>
        </p:nvSpPr>
        <p:spPr>
          <a:xfrm>
            <a:off x="-1183873" y="4571060"/>
            <a:ext cx="401241" cy="361792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37"/>
          <p:cNvSpPr/>
          <p:nvPr/>
        </p:nvSpPr>
        <p:spPr>
          <a:xfrm>
            <a:off x="-1082297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37"/>
          <p:cNvSpPr/>
          <p:nvPr/>
        </p:nvSpPr>
        <p:spPr>
          <a:xfrm>
            <a:off x="-1316474" y="4438461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8" name="Google Shape;1088;p37"/>
          <p:cNvSpPr/>
          <p:nvPr/>
        </p:nvSpPr>
        <p:spPr>
          <a:xfrm>
            <a:off x="-1261086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9" name="Google Shape;1089;p37"/>
          <p:cNvSpPr/>
          <p:nvPr/>
        </p:nvSpPr>
        <p:spPr>
          <a:xfrm>
            <a:off x="1541443" y="4334371"/>
            <a:ext cx="455803" cy="367675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0" name="Google Shape;1090;p37"/>
          <p:cNvSpPr/>
          <p:nvPr/>
        </p:nvSpPr>
        <p:spPr>
          <a:xfrm>
            <a:off x="1642992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1" name="Google Shape;1091;p37"/>
          <p:cNvSpPr/>
          <p:nvPr/>
        </p:nvSpPr>
        <p:spPr>
          <a:xfrm>
            <a:off x="1486883" y="4385586"/>
            <a:ext cx="455803" cy="367649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37"/>
          <p:cNvSpPr/>
          <p:nvPr/>
        </p:nvSpPr>
        <p:spPr>
          <a:xfrm>
            <a:off x="1369367" y="4588685"/>
            <a:ext cx="420552" cy="339137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37"/>
          <p:cNvSpPr/>
          <p:nvPr/>
        </p:nvSpPr>
        <p:spPr>
          <a:xfrm>
            <a:off x="1372737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37"/>
          <p:cNvSpPr/>
          <p:nvPr/>
        </p:nvSpPr>
        <p:spPr>
          <a:xfrm>
            <a:off x="1443236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37"/>
          <p:cNvSpPr/>
          <p:nvPr/>
        </p:nvSpPr>
        <p:spPr>
          <a:xfrm>
            <a:off x="1367683" y="4500562"/>
            <a:ext cx="472600" cy="37775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37"/>
          <p:cNvSpPr/>
          <p:nvPr/>
        </p:nvSpPr>
        <p:spPr>
          <a:xfrm>
            <a:off x="1358455" y="4305005"/>
            <a:ext cx="433149" cy="393699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37"/>
          <p:cNvSpPr/>
          <p:nvPr/>
        </p:nvSpPr>
        <p:spPr>
          <a:xfrm>
            <a:off x="1430639" y="4374674"/>
            <a:ext cx="435664" cy="392015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37"/>
          <p:cNvSpPr/>
          <p:nvPr/>
        </p:nvSpPr>
        <p:spPr>
          <a:xfrm>
            <a:off x="1593462" y="4571060"/>
            <a:ext cx="401268" cy="361792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9" name="Google Shape;1099;p37"/>
          <p:cNvSpPr/>
          <p:nvPr/>
        </p:nvSpPr>
        <p:spPr>
          <a:xfrm>
            <a:off x="1695038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0" name="Google Shape;1100;p37"/>
          <p:cNvSpPr/>
          <p:nvPr/>
        </p:nvSpPr>
        <p:spPr>
          <a:xfrm>
            <a:off x="1461690" y="4437604"/>
            <a:ext cx="450775" cy="407125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37"/>
          <p:cNvSpPr/>
          <p:nvPr/>
        </p:nvSpPr>
        <p:spPr>
          <a:xfrm>
            <a:off x="1516250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2" name="Google Shape;1102;p37"/>
          <p:cNvSpPr/>
          <p:nvPr/>
        </p:nvSpPr>
        <p:spPr>
          <a:xfrm>
            <a:off x="-1468385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3" name="Google Shape;1103;p37"/>
          <p:cNvSpPr/>
          <p:nvPr/>
        </p:nvSpPr>
        <p:spPr>
          <a:xfrm>
            <a:off x="1313150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4" name="Google Shape;1104;p37"/>
          <p:cNvSpPr/>
          <p:nvPr/>
        </p:nvSpPr>
        <p:spPr>
          <a:xfrm>
            <a:off x="-1123175" y="2821659"/>
            <a:ext cx="1335691" cy="1168364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313639" y="2828615"/>
            <a:ext cx="1269421" cy="993996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7600060" y="328600"/>
            <a:ext cx="5687595" cy="169924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37621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68428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30198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1284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87538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4674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11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15/01/2023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" y="-17226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8" y="2854090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7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0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0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6" y="2133346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7532983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964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15/01/2023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1207249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15/01/2023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147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15/01/2023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4857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15/01/2023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6224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15/01/2023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659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15/01/2023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6220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15/01/2023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6024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15/01/2023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558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925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15/01/2023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7584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15/01/2023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7337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15/01/2023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0135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8022101" y="3986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flipH="1">
            <a:off x="4876547" y="15352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784501" y="1535219"/>
            <a:ext cx="874441" cy="284151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789603" y="1917233"/>
            <a:ext cx="874395" cy="28413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0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flipH="1">
            <a:off x="0" y="5086233"/>
            <a:ext cx="12192000" cy="10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0" y="3562800"/>
            <a:ext cx="12191864" cy="1523435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3231121" y="4752920"/>
            <a:ext cx="70519" cy="157712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406201" y="5093126"/>
            <a:ext cx="11417148" cy="1052769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10640747" y="5937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470101" y="460201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2439497" y="998593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473200" y="5211700"/>
            <a:ext cx="5245600" cy="832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871400" y="708300"/>
            <a:ext cx="8449200" cy="247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7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768024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100" y="5313000"/>
            <a:ext cx="12192000" cy="154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3"/>
          <p:cNvGrpSpPr/>
          <p:nvPr/>
        </p:nvGrpSpPr>
        <p:grpSpPr>
          <a:xfrm>
            <a:off x="636200" y="512918"/>
            <a:ext cx="11930867" cy="335967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4867" y="3860800"/>
            <a:ext cx="12191887" cy="1462019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10471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34480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865751" y="1734800"/>
            <a:ext cx="4890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2665251" y="20192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4865751" y="3860800"/>
            <a:ext cx="4890000" cy="3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7683500" y="-139700"/>
            <a:ext cx="5435600" cy="2863267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58489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82498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106507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912195" y="4364144"/>
            <a:ext cx="7075764" cy="958697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0445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23" y="5349618"/>
            <a:ext cx="12192123" cy="1508249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99" y="6233149"/>
            <a:ext cx="12192148" cy="624723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8575467" y="-368300"/>
            <a:ext cx="3862167" cy="1501815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32233"/>
            <a:ext cx="10272000" cy="62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4702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88429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2297200" y="718800"/>
            <a:ext cx="7597600" cy="63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443295" y="1019000"/>
            <a:ext cx="2098296" cy="5576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 flipH="1">
            <a:off x="1786373" y="3339467"/>
            <a:ext cx="1167231" cy="38720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10433643" y="451332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321299" y="3428999"/>
            <a:ext cx="1624679" cy="4317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" name="Google Shape;97;p6"/>
          <p:cNvGrpSpPr/>
          <p:nvPr/>
        </p:nvGrpSpPr>
        <p:grpSpPr>
          <a:xfrm>
            <a:off x="-133" y="5982739"/>
            <a:ext cx="12192265" cy="916848"/>
            <a:chOff x="-1039007" y="2887141"/>
            <a:chExt cx="11347976" cy="1003409"/>
          </a:xfrm>
        </p:grpSpPr>
        <p:grpSp>
          <p:nvGrpSpPr>
            <p:cNvPr id="98" name="Google Shape;98;p6"/>
            <p:cNvGrpSpPr/>
            <p:nvPr/>
          </p:nvGrpSpPr>
          <p:grpSpPr>
            <a:xfrm flipH="1">
              <a:off x="-1038933" y="2887141"/>
              <a:ext cx="11347903" cy="1003409"/>
              <a:chOff x="-709973" y="3444288"/>
              <a:chExt cx="11164800" cy="936715"/>
            </a:xfrm>
          </p:grpSpPr>
          <p:sp>
            <p:nvSpPr>
              <p:cNvPr id="99" name="Google Shape;99;p6"/>
              <p:cNvSpPr/>
              <p:nvPr/>
            </p:nvSpPr>
            <p:spPr>
              <a:xfrm>
                <a:off x="-709973" y="4050103"/>
                <a:ext cx="11164800" cy="330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" name="Google Shape;101;p6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18706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68" y="6292731"/>
            <a:ext cx="12191897" cy="5651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946598" y="4057721"/>
            <a:ext cx="14691859" cy="1478416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201" y="5536122"/>
            <a:ext cx="12192148" cy="801444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6162400" y="2252900"/>
            <a:ext cx="4684800" cy="31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6162400" y="718800"/>
            <a:ext cx="4684800" cy="135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1147498" y="475910"/>
            <a:ext cx="10620500" cy="2196329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4629597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100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8"/>
          <p:cNvSpPr/>
          <p:nvPr/>
        </p:nvSpPr>
        <p:spPr>
          <a:xfrm>
            <a:off x="67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8"/>
          <p:cNvGrpSpPr/>
          <p:nvPr/>
        </p:nvGrpSpPr>
        <p:grpSpPr>
          <a:xfrm>
            <a:off x="218099" y="283665"/>
            <a:ext cx="11450547" cy="3234584"/>
            <a:chOff x="163574" y="212749"/>
            <a:chExt cx="8587910" cy="2425938"/>
          </a:xfrm>
        </p:grpSpPr>
        <p:sp>
          <p:nvSpPr>
            <p:cNvPr id="131" name="Google Shape;131;p8"/>
            <p:cNvSpPr/>
            <p:nvPr/>
          </p:nvSpPr>
          <p:spPr>
            <a:xfrm>
              <a:off x="163574" y="2426179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 flipH="1">
              <a:off x="7951821" y="1974837"/>
              <a:ext cx="799664" cy="2125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6442250" y="1092497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flipH="1">
              <a:off x="2886679" y="169749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1913408" y="212749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 flipH="1">
              <a:off x="5455979" y="227283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" name="Google Shape;137;p8"/>
          <p:cNvGrpSpPr/>
          <p:nvPr/>
        </p:nvGrpSpPr>
        <p:grpSpPr>
          <a:xfrm flipH="1">
            <a:off x="-946598" y="3849521"/>
            <a:ext cx="14691859" cy="1478416"/>
            <a:chOff x="-709950" y="3444288"/>
            <a:chExt cx="10841100" cy="1035112"/>
          </a:xfrm>
        </p:grpSpPr>
        <p:sp>
          <p:nvSpPr>
            <p:cNvPr id="138" name="Google Shape;138;p8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" name="Google Shape;139;p8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40" name="Google Shape;140;p8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2" name="Google Shape;142;p8"/>
          <p:cNvGrpSpPr/>
          <p:nvPr/>
        </p:nvGrpSpPr>
        <p:grpSpPr>
          <a:xfrm>
            <a:off x="-99" y="5327939"/>
            <a:ext cx="12192148" cy="1335493"/>
            <a:chOff x="-75" y="3996089"/>
            <a:chExt cx="9144111" cy="818986"/>
          </a:xfrm>
        </p:grpSpPr>
        <p:sp>
          <p:nvSpPr>
            <p:cNvPr id="143" name="Google Shape;143;p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" name="Google Shape;144;p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45" name="Google Shape;145;p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950800" y="718800"/>
            <a:ext cx="9481600" cy="3372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2" name="Google Shape;152;p8"/>
          <p:cNvGrpSpPr/>
          <p:nvPr/>
        </p:nvGrpSpPr>
        <p:grpSpPr>
          <a:xfrm>
            <a:off x="417779" y="4762752"/>
            <a:ext cx="10666120" cy="565185"/>
            <a:chOff x="313334" y="3572063"/>
            <a:chExt cx="7999590" cy="423889"/>
          </a:xfrm>
        </p:grpSpPr>
        <p:grpSp>
          <p:nvGrpSpPr>
            <p:cNvPr id="153" name="Google Shape;153;p8"/>
            <p:cNvGrpSpPr/>
            <p:nvPr/>
          </p:nvGrpSpPr>
          <p:grpSpPr>
            <a:xfrm>
              <a:off x="313334" y="3572077"/>
              <a:ext cx="764679" cy="414307"/>
              <a:chOff x="2301112" y="2967762"/>
              <a:chExt cx="655814" cy="355354"/>
            </a:xfrm>
          </p:grpSpPr>
          <p:sp>
            <p:nvSpPr>
              <p:cNvPr id="154" name="Google Shape;15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" name="Google Shape;156;p8"/>
            <p:cNvGrpSpPr/>
            <p:nvPr/>
          </p:nvGrpSpPr>
          <p:grpSpPr>
            <a:xfrm>
              <a:off x="2066688" y="3665899"/>
              <a:ext cx="609186" cy="330053"/>
              <a:chOff x="2301112" y="2967762"/>
              <a:chExt cx="655814" cy="355354"/>
            </a:xfrm>
          </p:grpSpPr>
          <p:sp>
            <p:nvSpPr>
              <p:cNvPr id="157" name="Google Shape;157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" name="Google Shape;159;p8"/>
            <p:cNvGrpSpPr/>
            <p:nvPr/>
          </p:nvGrpSpPr>
          <p:grpSpPr>
            <a:xfrm flipH="1">
              <a:off x="5008274" y="3572063"/>
              <a:ext cx="764613" cy="414307"/>
              <a:chOff x="2301112" y="2967762"/>
              <a:chExt cx="655814" cy="355354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" name="Google Shape;162;p8"/>
            <p:cNvGrpSpPr/>
            <p:nvPr/>
          </p:nvGrpSpPr>
          <p:grpSpPr>
            <a:xfrm flipH="1">
              <a:off x="7703804" y="3659673"/>
              <a:ext cx="609120" cy="330053"/>
              <a:chOff x="2301112" y="2967762"/>
              <a:chExt cx="655814" cy="355354"/>
            </a:xfrm>
          </p:grpSpPr>
          <p:sp>
            <p:nvSpPr>
              <p:cNvPr id="163" name="Google Shape;163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9264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34" Type="http://schemas.openxmlformats.org/officeDocument/2006/relationships/slideLayout" Target="../slideLayouts/slideLayout74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69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72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36" Type="http://schemas.openxmlformats.org/officeDocument/2006/relationships/theme" Target="../theme/theme4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slideLayout" Target="../slideLayouts/slideLayout71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70.xml"/><Relationship Id="rId35" Type="http://schemas.openxmlformats.org/officeDocument/2006/relationships/slideLayout" Target="../slideLayouts/slideLayout7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7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26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113.xml"/><Relationship Id="rId34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5" Type="http://schemas.openxmlformats.org/officeDocument/2006/relationships/slideLayout" Target="../slideLayouts/slideLayout117.xml"/><Relationship Id="rId33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112.xml"/><Relationship Id="rId29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116.xml"/><Relationship Id="rId32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28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31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Relationship Id="rId27" Type="http://schemas.openxmlformats.org/officeDocument/2006/relationships/slideLayout" Target="../slideLayouts/slideLayout119.xml"/><Relationship Id="rId30" Type="http://schemas.openxmlformats.org/officeDocument/2006/relationships/slideLayout" Target="../slideLayouts/slideLayout122.xml"/><Relationship Id="rId35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31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9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37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861BF-276B-4CFD-8851-6A2BE50954E7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CF9C3498-8529-4CF9-98AA-1B7B53B315A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176" y="323849"/>
            <a:ext cx="11715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7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02246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30769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12382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  <p:sldLayoutId id="2147483732" r:id="rId29"/>
    <p:sldLayoutId id="2147483733" r:id="rId30"/>
    <p:sldLayoutId id="2147483734" r:id="rId31"/>
    <p:sldLayoutId id="2147483735" r:id="rId32"/>
    <p:sldLayoutId id="2147483736" r:id="rId33"/>
    <p:sldLayoutId id="2147483737" r:id="rId34"/>
    <p:sldLayoutId id="2147483738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01472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15/01/2023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052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55857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783" r:id="rId25"/>
    <p:sldLayoutId id="2147483784" r:id="rId26"/>
    <p:sldLayoutId id="2147483785" r:id="rId27"/>
    <p:sldLayoutId id="2147483786" r:id="rId28"/>
    <p:sldLayoutId id="2147483787" r:id="rId29"/>
    <p:sldLayoutId id="2147483788" r:id="rId30"/>
    <p:sldLayoutId id="2147483789" r:id="rId31"/>
    <p:sldLayoutId id="2147483790" r:id="rId32"/>
    <p:sldLayoutId id="2147483791" r:id="rId33"/>
    <p:sldLayoutId id="2147483792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616B871-DD5E-49D2-BC61-1CB096B9A29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87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289545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63.xml"/><Relationship Id="rId5" Type="http://schemas.openxmlformats.org/officeDocument/2006/relationships/image" Target="../media/image51.png"/><Relationship Id="rId4" Type="http://schemas.openxmlformats.org/officeDocument/2006/relationships/audio" Target="../media/audio4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0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136.xml"/><Relationship Id="rId1" Type="http://schemas.openxmlformats.org/officeDocument/2006/relationships/tags" Target="../tags/tag64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5.png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0" Type="http://schemas.openxmlformats.org/officeDocument/2006/relationships/image" Target="../media/image23.sv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6" Type="http://schemas.microsoft.com/office/2007/relationships/hdphoto" Target="../media/hdphoto2.wdp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jpg"/><Relationship Id="rId9" Type="http://schemas.openxmlformats.org/officeDocument/2006/relationships/image" Target="../media/image31.sv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5.png"/><Relationship Id="rId11" Type="http://schemas.openxmlformats.org/officeDocument/2006/relationships/image" Target="../media/image36.png"/><Relationship Id="rId5" Type="http://schemas.openxmlformats.org/officeDocument/2006/relationships/image" Target="../media/image24.png"/><Relationship Id="rId10" Type="http://schemas.openxmlformats.org/officeDocument/2006/relationships/image" Target="../media/image23.sv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6" Type="http://schemas.microsoft.com/office/2007/relationships/hdphoto" Target="../media/hdphoto2.wdp"/><Relationship Id="rId11" Type="http://schemas.openxmlformats.org/officeDocument/2006/relationships/image" Target="../media/image35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jpg"/><Relationship Id="rId9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slide" Target="slide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5.png"/><Relationship Id="rId11" Type="http://schemas.openxmlformats.org/officeDocument/2006/relationships/image" Target="../media/image37.png"/><Relationship Id="rId5" Type="http://schemas.openxmlformats.org/officeDocument/2006/relationships/image" Target="../media/image24.png"/><Relationship Id="rId10" Type="http://schemas.openxmlformats.org/officeDocument/2006/relationships/image" Target="../media/image23.sv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42" b="11814"/>
          <a:stretch/>
        </p:blipFill>
        <p:spPr>
          <a:xfrm>
            <a:off x="0" y="0"/>
            <a:ext cx="12192000" cy="69176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00F9E7-3F49-4E5A-8E00-B4AE0C0BB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775" y="804249"/>
            <a:ext cx="2371550" cy="963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24E0F2-ABBB-45D2-821E-1801D3058A15}"/>
              </a:ext>
            </a:extLst>
          </p:cNvPr>
          <p:cNvSpPr txBox="1"/>
          <p:nvPr/>
        </p:nvSpPr>
        <p:spPr>
          <a:xfrm>
            <a:off x="4705350" y="238125"/>
            <a:ext cx="6734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..…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745697-5B39-461F-9FBD-45D5B3849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9984" y="1692329"/>
            <a:ext cx="5651482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26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857" y="462"/>
            <a:ext cx="2548349" cy="25422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439" y="664429"/>
            <a:ext cx="8697654" cy="574504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56908" y="1295591"/>
            <a:ext cx="6315712" cy="57679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61BD5C-5543-40F0-81C0-D902C7C6F0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6035" y="2713798"/>
            <a:ext cx="5127180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92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l="16567" t="22928" r="17674" b="22957"/>
          <a:stretch/>
        </p:blipFill>
        <p:spPr>
          <a:xfrm rot="1805956">
            <a:off x="425681" y="396184"/>
            <a:ext cx="7633253" cy="62815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732" y="1493887"/>
            <a:ext cx="3389670" cy="563319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320565">
            <a:off x="1627268" y="2751139"/>
            <a:ext cx="5974157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Tìm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hiểu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sản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phẩm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mẫu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36号-正文宋楷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 rot="682699">
            <a:off x="4161842" y="1851442"/>
            <a:ext cx="89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ea"/>
                <a:sym typeface="+mn-lt"/>
              </a:rPr>
              <a:t>a)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852994" y="-368823"/>
            <a:ext cx="2339006" cy="2796060"/>
            <a:chOff x="9852994" y="-368823"/>
            <a:chExt cx="2339006" cy="279606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60280" y="-129370"/>
              <a:ext cx="2331720" cy="255660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09241" flipH="1">
              <a:off x="9918518" y="-434347"/>
              <a:ext cx="1358752" cy="1489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8603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ình chữ nhật: Góc Tròn 67">
            <a:extLst>
              <a:ext uri="{FF2B5EF4-FFF2-40B4-BE49-F238E27FC236}">
                <a16:creationId xmlns:a16="http://schemas.microsoft.com/office/drawing/2014/main" id="{DC53F9E8-B54F-48EB-871C-28711A0060DE}"/>
              </a:ext>
            </a:extLst>
          </p:cNvPr>
          <p:cNvSpPr/>
          <p:nvPr/>
        </p:nvSpPr>
        <p:spPr>
          <a:xfrm>
            <a:off x="450002" y="106250"/>
            <a:ext cx="11446723" cy="1272194"/>
          </a:xfrm>
          <a:custGeom>
            <a:avLst/>
            <a:gdLst>
              <a:gd name="connsiteX0" fmla="*/ 0 w 11446723"/>
              <a:gd name="connsiteY0" fmla="*/ 212037 h 1272194"/>
              <a:gd name="connsiteX1" fmla="*/ 212037 w 11446723"/>
              <a:gd name="connsiteY1" fmla="*/ 0 h 1272194"/>
              <a:gd name="connsiteX2" fmla="*/ 681950 w 11446723"/>
              <a:gd name="connsiteY2" fmla="*/ 0 h 1272194"/>
              <a:gd name="connsiteX3" fmla="*/ 1151863 w 11446723"/>
              <a:gd name="connsiteY3" fmla="*/ 0 h 1272194"/>
              <a:gd name="connsiteX4" fmla="*/ 1511549 w 11446723"/>
              <a:gd name="connsiteY4" fmla="*/ 0 h 1272194"/>
              <a:gd name="connsiteX5" fmla="*/ 2312142 w 11446723"/>
              <a:gd name="connsiteY5" fmla="*/ 0 h 1272194"/>
              <a:gd name="connsiteX6" fmla="*/ 2671828 w 11446723"/>
              <a:gd name="connsiteY6" fmla="*/ 0 h 1272194"/>
              <a:gd name="connsiteX7" fmla="*/ 3472421 w 11446723"/>
              <a:gd name="connsiteY7" fmla="*/ 0 h 1272194"/>
              <a:gd name="connsiteX8" fmla="*/ 3721880 w 11446723"/>
              <a:gd name="connsiteY8" fmla="*/ 0 h 1272194"/>
              <a:gd name="connsiteX9" fmla="*/ 4191793 w 11446723"/>
              <a:gd name="connsiteY9" fmla="*/ 0 h 1272194"/>
              <a:gd name="connsiteX10" fmla="*/ 4441253 w 11446723"/>
              <a:gd name="connsiteY10" fmla="*/ 0 h 1272194"/>
              <a:gd name="connsiteX11" fmla="*/ 5131619 w 11446723"/>
              <a:gd name="connsiteY11" fmla="*/ 0 h 1272194"/>
              <a:gd name="connsiteX12" fmla="*/ 5711759 w 11446723"/>
              <a:gd name="connsiteY12" fmla="*/ 0 h 1272194"/>
              <a:gd name="connsiteX13" fmla="*/ 6181672 w 11446723"/>
              <a:gd name="connsiteY13" fmla="*/ 0 h 1272194"/>
              <a:gd name="connsiteX14" fmla="*/ 6431132 w 11446723"/>
              <a:gd name="connsiteY14" fmla="*/ 0 h 1272194"/>
              <a:gd name="connsiteX15" fmla="*/ 6680592 w 11446723"/>
              <a:gd name="connsiteY15" fmla="*/ 0 h 1272194"/>
              <a:gd name="connsiteX16" fmla="*/ 7150504 w 11446723"/>
              <a:gd name="connsiteY16" fmla="*/ 0 h 1272194"/>
              <a:gd name="connsiteX17" fmla="*/ 7620417 w 11446723"/>
              <a:gd name="connsiteY17" fmla="*/ 0 h 1272194"/>
              <a:gd name="connsiteX18" fmla="*/ 7980104 w 11446723"/>
              <a:gd name="connsiteY18" fmla="*/ 0 h 1272194"/>
              <a:gd name="connsiteX19" fmla="*/ 8560243 w 11446723"/>
              <a:gd name="connsiteY19" fmla="*/ 0 h 1272194"/>
              <a:gd name="connsiteX20" fmla="*/ 9360836 w 11446723"/>
              <a:gd name="connsiteY20" fmla="*/ 0 h 1272194"/>
              <a:gd name="connsiteX21" fmla="*/ 9610296 w 11446723"/>
              <a:gd name="connsiteY21" fmla="*/ 0 h 1272194"/>
              <a:gd name="connsiteX22" fmla="*/ 9969982 w 11446723"/>
              <a:gd name="connsiteY22" fmla="*/ 0 h 1272194"/>
              <a:gd name="connsiteX23" fmla="*/ 10439895 w 11446723"/>
              <a:gd name="connsiteY23" fmla="*/ 0 h 1272194"/>
              <a:gd name="connsiteX24" fmla="*/ 11234686 w 11446723"/>
              <a:gd name="connsiteY24" fmla="*/ 0 h 1272194"/>
              <a:gd name="connsiteX25" fmla="*/ 11446723 w 11446723"/>
              <a:gd name="connsiteY25" fmla="*/ 212037 h 1272194"/>
              <a:gd name="connsiteX26" fmla="*/ 11446723 w 11446723"/>
              <a:gd name="connsiteY26" fmla="*/ 644578 h 1272194"/>
              <a:gd name="connsiteX27" fmla="*/ 11446723 w 11446723"/>
              <a:gd name="connsiteY27" fmla="*/ 1060157 h 1272194"/>
              <a:gd name="connsiteX28" fmla="*/ 11234686 w 11446723"/>
              <a:gd name="connsiteY28" fmla="*/ 1272194 h 1272194"/>
              <a:gd name="connsiteX29" fmla="*/ 10764773 w 11446723"/>
              <a:gd name="connsiteY29" fmla="*/ 1272194 h 1272194"/>
              <a:gd name="connsiteX30" fmla="*/ 10184634 w 11446723"/>
              <a:gd name="connsiteY30" fmla="*/ 1272194 h 1272194"/>
              <a:gd name="connsiteX31" fmla="*/ 9384041 w 11446723"/>
              <a:gd name="connsiteY31" fmla="*/ 1272194 h 1272194"/>
              <a:gd name="connsiteX32" fmla="*/ 8583449 w 11446723"/>
              <a:gd name="connsiteY32" fmla="*/ 1272194 h 1272194"/>
              <a:gd name="connsiteX33" fmla="*/ 8003309 w 11446723"/>
              <a:gd name="connsiteY33" fmla="*/ 1272194 h 1272194"/>
              <a:gd name="connsiteX34" fmla="*/ 7202717 w 11446723"/>
              <a:gd name="connsiteY34" fmla="*/ 1272194 h 1272194"/>
              <a:gd name="connsiteX35" fmla="*/ 6953257 w 11446723"/>
              <a:gd name="connsiteY35" fmla="*/ 1272194 h 1272194"/>
              <a:gd name="connsiteX36" fmla="*/ 6262891 w 11446723"/>
              <a:gd name="connsiteY36" fmla="*/ 1272194 h 1272194"/>
              <a:gd name="connsiteX37" fmla="*/ 6013431 w 11446723"/>
              <a:gd name="connsiteY37" fmla="*/ 1272194 h 1272194"/>
              <a:gd name="connsiteX38" fmla="*/ 5763971 w 11446723"/>
              <a:gd name="connsiteY38" fmla="*/ 1272194 h 1272194"/>
              <a:gd name="connsiteX39" fmla="*/ 5404285 w 11446723"/>
              <a:gd name="connsiteY39" fmla="*/ 1272194 h 1272194"/>
              <a:gd name="connsiteX40" fmla="*/ 4934372 w 11446723"/>
              <a:gd name="connsiteY40" fmla="*/ 1272194 h 1272194"/>
              <a:gd name="connsiteX41" fmla="*/ 4244006 w 11446723"/>
              <a:gd name="connsiteY41" fmla="*/ 1272194 h 1272194"/>
              <a:gd name="connsiteX42" fmla="*/ 3884320 w 11446723"/>
              <a:gd name="connsiteY42" fmla="*/ 1272194 h 1272194"/>
              <a:gd name="connsiteX43" fmla="*/ 3634860 w 11446723"/>
              <a:gd name="connsiteY43" fmla="*/ 1272194 h 1272194"/>
              <a:gd name="connsiteX44" fmla="*/ 2834267 w 11446723"/>
              <a:gd name="connsiteY44" fmla="*/ 1272194 h 1272194"/>
              <a:gd name="connsiteX45" fmla="*/ 2474581 w 11446723"/>
              <a:gd name="connsiteY45" fmla="*/ 1272194 h 1272194"/>
              <a:gd name="connsiteX46" fmla="*/ 2114894 w 11446723"/>
              <a:gd name="connsiteY46" fmla="*/ 1272194 h 1272194"/>
              <a:gd name="connsiteX47" fmla="*/ 1644981 w 11446723"/>
              <a:gd name="connsiteY47" fmla="*/ 1272194 h 1272194"/>
              <a:gd name="connsiteX48" fmla="*/ 844389 w 11446723"/>
              <a:gd name="connsiteY48" fmla="*/ 1272194 h 1272194"/>
              <a:gd name="connsiteX49" fmla="*/ 212037 w 11446723"/>
              <a:gd name="connsiteY49" fmla="*/ 1272194 h 1272194"/>
              <a:gd name="connsiteX50" fmla="*/ 0 w 11446723"/>
              <a:gd name="connsiteY50" fmla="*/ 1060157 h 1272194"/>
              <a:gd name="connsiteX51" fmla="*/ 0 w 11446723"/>
              <a:gd name="connsiteY51" fmla="*/ 619135 h 1272194"/>
              <a:gd name="connsiteX52" fmla="*/ 0 w 11446723"/>
              <a:gd name="connsiteY52" fmla="*/ 212037 h 127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46723" h="1272194" fill="none" extrusionOk="0">
                <a:moveTo>
                  <a:pt x="0" y="212037"/>
                </a:moveTo>
                <a:cubicBezTo>
                  <a:pt x="-2790" y="92121"/>
                  <a:pt x="83327" y="7866"/>
                  <a:pt x="212037" y="0"/>
                </a:cubicBezTo>
                <a:cubicBezTo>
                  <a:pt x="311965" y="-52705"/>
                  <a:pt x="564353" y="11179"/>
                  <a:pt x="681950" y="0"/>
                </a:cubicBezTo>
                <a:cubicBezTo>
                  <a:pt x="799547" y="-11179"/>
                  <a:pt x="1039408" y="8478"/>
                  <a:pt x="1151863" y="0"/>
                </a:cubicBezTo>
                <a:cubicBezTo>
                  <a:pt x="1264318" y="-8478"/>
                  <a:pt x="1332173" y="32478"/>
                  <a:pt x="1511549" y="0"/>
                </a:cubicBezTo>
                <a:cubicBezTo>
                  <a:pt x="1690925" y="-32478"/>
                  <a:pt x="1962485" y="90382"/>
                  <a:pt x="2312142" y="0"/>
                </a:cubicBezTo>
                <a:cubicBezTo>
                  <a:pt x="2661799" y="-90382"/>
                  <a:pt x="2557737" y="37007"/>
                  <a:pt x="2671828" y="0"/>
                </a:cubicBezTo>
                <a:cubicBezTo>
                  <a:pt x="2785919" y="-37007"/>
                  <a:pt x="3206562" y="41547"/>
                  <a:pt x="3472421" y="0"/>
                </a:cubicBezTo>
                <a:cubicBezTo>
                  <a:pt x="3738280" y="-41547"/>
                  <a:pt x="3648415" y="29029"/>
                  <a:pt x="3721880" y="0"/>
                </a:cubicBezTo>
                <a:cubicBezTo>
                  <a:pt x="3795345" y="-29029"/>
                  <a:pt x="4075940" y="284"/>
                  <a:pt x="4191793" y="0"/>
                </a:cubicBezTo>
                <a:cubicBezTo>
                  <a:pt x="4307646" y="-284"/>
                  <a:pt x="4364151" y="19199"/>
                  <a:pt x="4441253" y="0"/>
                </a:cubicBezTo>
                <a:cubicBezTo>
                  <a:pt x="4518355" y="-19199"/>
                  <a:pt x="4989457" y="26021"/>
                  <a:pt x="5131619" y="0"/>
                </a:cubicBezTo>
                <a:cubicBezTo>
                  <a:pt x="5273781" y="-26021"/>
                  <a:pt x="5507114" y="28767"/>
                  <a:pt x="5711759" y="0"/>
                </a:cubicBezTo>
                <a:cubicBezTo>
                  <a:pt x="5916404" y="-28767"/>
                  <a:pt x="5961042" y="4440"/>
                  <a:pt x="6181672" y="0"/>
                </a:cubicBezTo>
                <a:cubicBezTo>
                  <a:pt x="6402302" y="-4440"/>
                  <a:pt x="6347812" y="2484"/>
                  <a:pt x="6431132" y="0"/>
                </a:cubicBezTo>
                <a:cubicBezTo>
                  <a:pt x="6514452" y="-2484"/>
                  <a:pt x="6582409" y="25506"/>
                  <a:pt x="6680592" y="0"/>
                </a:cubicBezTo>
                <a:cubicBezTo>
                  <a:pt x="6778775" y="-25506"/>
                  <a:pt x="7006359" y="7404"/>
                  <a:pt x="7150504" y="0"/>
                </a:cubicBezTo>
                <a:cubicBezTo>
                  <a:pt x="7294649" y="-7404"/>
                  <a:pt x="7395595" y="20133"/>
                  <a:pt x="7620417" y="0"/>
                </a:cubicBezTo>
                <a:cubicBezTo>
                  <a:pt x="7845239" y="-20133"/>
                  <a:pt x="7895267" y="32048"/>
                  <a:pt x="7980104" y="0"/>
                </a:cubicBezTo>
                <a:cubicBezTo>
                  <a:pt x="8064941" y="-32048"/>
                  <a:pt x="8313184" y="40509"/>
                  <a:pt x="8560243" y="0"/>
                </a:cubicBezTo>
                <a:cubicBezTo>
                  <a:pt x="8807302" y="-40509"/>
                  <a:pt x="9147622" y="77077"/>
                  <a:pt x="9360836" y="0"/>
                </a:cubicBezTo>
                <a:cubicBezTo>
                  <a:pt x="9574050" y="-77077"/>
                  <a:pt x="9556861" y="4305"/>
                  <a:pt x="9610296" y="0"/>
                </a:cubicBezTo>
                <a:cubicBezTo>
                  <a:pt x="9663731" y="-4305"/>
                  <a:pt x="9837433" y="8209"/>
                  <a:pt x="9969982" y="0"/>
                </a:cubicBezTo>
                <a:cubicBezTo>
                  <a:pt x="10102531" y="-8209"/>
                  <a:pt x="10265067" y="54173"/>
                  <a:pt x="10439895" y="0"/>
                </a:cubicBezTo>
                <a:cubicBezTo>
                  <a:pt x="10614723" y="-54173"/>
                  <a:pt x="10950035" y="36221"/>
                  <a:pt x="11234686" y="0"/>
                </a:cubicBezTo>
                <a:cubicBezTo>
                  <a:pt x="11351983" y="-20062"/>
                  <a:pt x="11438259" y="93868"/>
                  <a:pt x="11446723" y="212037"/>
                </a:cubicBezTo>
                <a:cubicBezTo>
                  <a:pt x="11468784" y="350308"/>
                  <a:pt x="11438583" y="484478"/>
                  <a:pt x="11446723" y="644578"/>
                </a:cubicBezTo>
                <a:cubicBezTo>
                  <a:pt x="11454863" y="804678"/>
                  <a:pt x="11400241" y="900754"/>
                  <a:pt x="11446723" y="1060157"/>
                </a:cubicBezTo>
                <a:cubicBezTo>
                  <a:pt x="11414803" y="1173431"/>
                  <a:pt x="11369711" y="1288504"/>
                  <a:pt x="11234686" y="1272194"/>
                </a:cubicBezTo>
                <a:cubicBezTo>
                  <a:pt x="11073755" y="1291957"/>
                  <a:pt x="10910859" y="1269766"/>
                  <a:pt x="10764773" y="1272194"/>
                </a:cubicBezTo>
                <a:cubicBezTo>
                  <a:pt x="10618687" y="1274622"/>
                  <a:pt x="10302668" y="1205605"/>
                  <a:pt x="10184634" y="1272194"/>
                </a:cubicBezTo>
                <a:cubicBezTo>
                  <a:pt x="10066600" y="1338783"/>
                  <a:pt x="9781320" y="1253721"/>
                  <a:pt x="9384041" y="1272194"/>
                </a:cubicBezTo>
                <a:cubicBezTo>
                  <a:pt x="8986762" y="1290667"/>
                  <a:pt x="8752861" y="1216113"/>
                  <a:pt x="8583449" y="1272194"/>
                </a:cubicBezTo>
                <a:cubicBezTo>
                  <a:pt x="8414037" y="1328275"/>
                  <a:pt x="8149044" y="1245887"/>
                  <a:pt x="8003309" y="1272194"/>
                </a:cubicBezTo>
                <a:cubicBezTo>
                  <a:pt x="7857574" y="1298501"/>
                  <a:pt x="7494429" y="1219975"/>
                  <a:pt x="7202717" y="1272194"/>
                </a:cubicBezTo>
                <a:cubicBezTo>
                  <a:pt x="6911005" y="1324413"/>
                  <a:pt x="7037217" y="1246968"/>
                  <a:pt x="6953257" y="1272194"/>
                </a:cubicBezTo>
                <a:cubicBezTo>
                  <a:pt x="6869297" y="1297420"/>
                  <a:pt x="6428283" y="1200198"/>
                  <a:pt x="6262891" y="1272194"/>
                </a:cubicBezTo>
                <a:cubicBezTo>
                  <a:pt x="6097499" y="1344190"/>
                  <a:pt x="6088119" y="1259746"/>
                  <a:pt x="6013431" y="1272194"/>
                </a:cubicBezTo>
                <a:cubicBezTo>
                  <a:pt x="5938743" y="1284642"/>
                  <a:pt x="5820294" y="1256308"/>
                  <a:pt x="5763971" y="1272194"/>
                </a:cubicBezTo>
                <a:cubicBezTo>
                  <a:pt x="5707648" y="1288080"/>
                  <a:pt x="5545093" y="1257837"/>
                  <a:pt x="5404285" y="1272194"/>
                </a:cubicBezTo>
                <a:cubicBezTo>
                  <a:pt x="5263477" y="1286551"/>
                  <a:pt x="5102674" y="1234501"/>
                  <a:pt x="4934372" y="1272194"/>
                </a:cubicBezTo>
                <a:cubicBezTo>
                  <a:pt x="4766070" y="1309887"/>
                  <a:pt x="4384557" y="1197388"/>
                  <a:pt x="4244006" y="1272194"/>
                </a:cubicBezTo>
                <a:cubicBezTo>
                  <a:pt x="4103455" y="1347000"/>
                  <a:pt x="4021858" y="1233444"/>
                  <a:pt x="3884320" y="1272194"/>
                </a:cubicBezTo>
                <a:cubicBezTo>
                  <a:pt x="3746782" y="1310944"/>
                  <a:pt x="3716257" y="1269603"/>
                  <a:pt x="3634860" y="1272194"/>
                </a:cubicBezTo>
                <a:cubicBezTo>
                  <a:pt x="3553463" y="1274785"/>
                  <a:pt x="3007564" y="1214049"/>
                  <a:pt x="2834267" y="1272194"/>
                </a:cubicBezTo>
                <a:cubicBezTo>
                  <a:pt x="2660970" y="1330339"/>
                  <a:pt x="2595336" y="1253761"/>
                  <a:pt x="2474581" y="1272194"/>
                </a:cubicBezTo>
                <a:cubicBezTo>
                  <a:pt x="2353826" y="1290627"/>
                  <a:pt x="2209622" y="1244908"/>
                  <a:pt x="2114894" y="1272194"/>
                </a:cubicBezTo>
                <a:cubicBezTo>
                  <a:pt x="2020166" y="1299480"/>
                  <a:pt x="1746536" y="1244312"/>
                  <a:pt x="1644981" y="1272194"/>
                </a:cubicBezTo>
                <a:cubicBezTo>
                  <a:pt x="1543426" y="1300076"/>
                  <a:pt x="1062751" y="1210764"/>
                  <a:pt x="844389" y="1272194"/>
                </a:cubicBezTo>
                <a:cubicBezTo>
                  <a:pt x="626027" y="1333624"/>
                  <a:pt x="500703" y="1229450"/>
                  <a:pt x="212037" y="1272194"/>
                </a:cubicBezTo>
                <a:cubicBezTo>
                  <a:pt x="116662" y="1272623"/>
                  <a:pt x="11950" y="1184378"/>
                  <a:pt x="0" y="1060157"/>
                </a:cubicBezTo>
                <a:cubicBezTo>
                  <a:pt x="-52707" y="947904"/>
                  <a:pt x="39072" y="771176"/>
                  <a:pt x="0" y="619135"/>
                </a:cubicBezTo>
                <a:cubicBezTo>
                  <a:pt x="-39072" y="467094"/>
                  <a:pt x="41478" y="386436"/>
                  <a:pt x="0" y="212037"/>
                </a:cubicBezTo>
                <a:close/>
              </a:path>
              <a:path w="11446723" h="1272194" stroke="0" extrusionOk="0">
                <a:moveTo>
                  <a:pt x="0" y="212037"/>
                </a:moveTo>
                <a:cubicBezTo>
                  <a:pt x="-7339" y="84907"/>
                  <a:pt x="100510" y="-23989"/>
                  <a:pt x="212037" y="0"/>
                </a:cubicBezTo>
                <a:cubicBezTo>
                  <a:pt x="434451" y="-39306"/>
                  <a:pt x="540823" y="49482"/>
                  <a:pt x="792176" y="0"/>
                </a:cubicBezTo>
                <a:cubicBezTo>
                  <a:pt x="1043529" y="-49482"/>
                  <a:pt x="1027850" y="1224"/>
                  <a:pt x="1262089" y="0"/>
                </a:cubicBezTo>
                <a:cubicBezTo>
                  <a:pt x="1496328" y="-1224"/>
                  <a:pt x="1592433" y="24507"/>
                  <a:pt x="1842229" y="0"/>
                </a:cubicBezTo>
                <a:cubicBezTo>
                  <a:pt x="2092025" y="-24507"/>
                  <a:pt x="2207162" y="55956"/>
                  <a:pt x="2532595" y="0"/>
                </a:cubicBezTo>
                <a:cubicBezTo>
                  <a:pt x="2858028" y="-55956"/>
                  <a:pt x="3097319" y="34346"/>
                  <a:pt x="3333187" y="0"/>
                </a:cubicBezTo>
                <a:cubicBezTo>
                  <a:pt x="3569055" y="-34346"/>
                  <a:pt x="3746634" y="88055"/>
                  <a:pt x="4133779" y="0"/>
                </a:cubicBezTo>
                <a:cubicBezTo>
                  <a:pt x="4520924" y="-88055"/>
                  <a:pt x="4395938" y="33113"/>
                  <a:pt x="4603692" y="0"/>
                </a:cubicBezTo>
                <a:cubicBezTo>
                  <a:pt x="4811446" y="-33113"/>
                  <a:pt x="4764036" y="5300"/>
                  <a:pt x="4853152" y="0"/>
                </a:cubicBezTo>
                <a:cubicBezTo>
                  <a:pt x="4942268" y="-5300"/>
                  <a:pt x="4993420" y="17953"/>
                  <a:pt x="5102612" y="0"/>
                </a:cubicBezTo>
                <a:cubicBezTo>
                  <a:pt x="5211804" y="-17953"/>
                  <a:pt x="5586385" y="18170"/>
                  <a:pt x="5903205" y="0"/>
                </a:cubicBezTo>
                <a:cubicBezTo>
                  <a:pt x="6220025" y="-18170"/>
                  <a:pt x="6185637" y="15462"/>
                  <a:pt x="6373118" y="0"/>
                </a:cubicBezTo>
                <a:cubicBezTo>
                  <a:pt x="6560599" y="-15462"/>
                  <a:pt x="6614067" y="1836"/>
                  <a:pt x="6732804" y="0"/>
                </a:cubicBezTo>
                <a:cubicBezTo>
                  <a:pt x="6851541" y="-1836"/>
                  <a:pt x="7022306" y="48225"/>
                  <a:pt x="7202717" y="0"/>
                </a:cubicBezTo>
                <a:cubicBezTo>
                  <a:pt x="7383128" y="-48225"/>
                  <a:pt x="7349374" y="27326"/>
                  <a:pt x="7452177" y="0"/>
                </a:cubicBezTo>
                <a:cubicBezTo>
                  <a:pt x="7554980" y="-27326"/>
                  <a:pt x="7949887" y="81734"/>
                  <a:pt x="8142543" y="0"/>
                </a:cubicBezTo>
                <a:cubicBezTo>
                  <a:pt x="8335199" y="-81734"/>
                  <a:pt x="8556586" y="25128"/>
                  <a:pt x="8943135" y="0"/>
                </a:cubicBezTo>
                <a:cubicBezTo>
                  <a:pt x="9329684" y="-25128"/>
                  <a:pt x="9261549" y="13647"/>
                  <a:pt x="9523275" y="0"/>
                </a:cubicBezTo>
                <a:cubicBezTo>
                  <a:pt x="9785001" y="-13647"/>
                  <a:pt x="9744497" y="23349"/>
                  <a:pt x="9882961" y="0"/>
                </a:cubicBezTo>
                <a:cubicBezTo>
                  <a:pt x="10021425" y="-23349"/>
                  <a:pt x="10336870" y="63813"/>
                  <a:pt x="10573327" y="0"/>
                </a:cubicBezTo>
                <a:cubicBezTo>
                  <a:pt x="10809784" y="-63813"/>
                  <a:pt x="10966803" y="76593"/>
                  <a:pt x="11234686" y="0"/>
                </a:cubicBezTo>
                <a:cubicBezTo>
                  <a:pt x="11345711" y="-5175"/>
                  <a:pt x="11457078" y="110351"/>
                  <a:pt x="11446723" y="212037"/>
                </a:cubicBezTo>
                <a:cubicBezTo>
                  <a:pt x="11454213" y="417050"/>
                  <a:pt x="11444238" y="526607"/>
                  <a:pt x="11446723" y="636097"/>
                </a:cubicBezTo>
                <a:cubicBezTo>
                  <a:pt x="11449208" y="745587"/>
                  <a:pt x="11437217" y="912785"/>
                  <a:pt x="11446723" y="1060157"/>
                </a:cubicBezTo>
                <a:cubicBezTo>
                  <a:pt x="11417452" y="1193600"/>
                  <a:pt x="11322051" y="1255841"/>
                  <a:pt x="11234686" y="1272194"/>
                </a:cubicBezTo>
                <a:cubicBezTo>
                  <a:pt x="10970787" y="1331119"/>
                  <a:pt x="10863602" y="1261064"/>
                  <a:pt x="10544320" y="1272194"/>
                </a:cubicBezTo>
                <a:cubicBezTo>
                  <a:pt x="10225038" y="1283324"/>
                  <a:pt x="9994445" y="1189148"/>
                  <a:pt x="9743728" y="1272194"/>
                </a:cubicBezTo>
                <a:cubicBezTo>
                  <a:pt x="9493011" y="1355240"/>
                  <a:pt x="9552368" y="1249858"/>
                  <a:pt x="9494268" y="1272194"/>
                </a:cubicBezTo>
                <a:cubicBezTo>
                  <a:pt x="9436168" y="1294530"/>
                  <a:pt x="8959101" y="1268637"/>
                  <a:pt x="8803902" y="1272194"/>
                </a:cubicBezTo>
                <a:cubicBezTo>
                  <a:pt x="8648703" y="1275751"/>
                  <a:pt x="8552128" y="1249050"/>
                  <a:pt x="8333989" y="1272194"/>
                </a:cubicBezTo>
                <a:cubicBezTo>
                  <a:pt x="8115850" y="1295338"/>
                  <a:pt x="8045488" y="1224675"/>
                  <a:pt x="7864076" y="1272194"/>
                </a:cubicBezTo>
                <a:cubicBezTo>
                  <a:pt x="7682664" y="1319713"/>
                  <a:pt x="7713468" y="1270141"/>
                  <a:pt x="7614616" y="1272194"/>
                </a:cubicBezTo>
                <a:cubicBezTo>
                  <a:pt x="7515764" y="1274247"/>
                  <a:pt x="7379983" y="1236068"/>
                  <a:pt x="7254930" y="1272194"/>
                </a:cubicBezTo>
                <a:cubicBezTo>
                  <a:pt x="7129877" y="1308320"/>
                  <a:pt x="6867473" y="1208024"/>
                  <a:pt x="6674790" y="1272194"/>
                </a:cubicBezTo>
                <a:cubicBezTo>
                  <a:pt x="6482107" y="1336364"/>
                  <a:pt x="6077030" y="1187020"/>
                  <a:pt x="5874198" y="1272194"/>
                </a:cubicBezTo>
                <a:cubicBezTo>
                  <a:pt x="5671366" y="1357368"/>
                  <a:pt x="5349281" y="1187997"/>
                  <a:pt x="5073605" y="1272194"/>
                </a:cubicBezTo>
                <a:cubicBezTo>
                  <a:pt x="4797929" y="1356391"/>
                  <a:pt x="4824376" y="1232721"/>
                  <a:pt x="4713919" y="1272194"/>
                </a:cubicBezTo>
                <a:cubicBezTo>
                  <a:pt x="4603462" y="1311667"/>
                  <a:pt x="4272318" y="1209601"/>
                  <a:pt x="3913327" y="1272194"/>
                </a:cubicBezTo>
                <a:cubicBezTo>
                  <a:pt x="3554336" y="1334787"/>
                  <a:pt x="3384076" y="1220917"/>
                  <a:pt x="3222961" y="1272194"/>
                </a:cubicBezTo>
                <a:cubicBezTo>
                  <a:pt x="3061846" y="1323471"/>
                  <a:pt x="2862033" y="1202991"/>
                  <a:pt x="2642821" y="1272194"/>
                </a:cubicBezTo>
                <a:cubicBezTo>
                  <a:pt x="2423609" y="1341397"/>
                  <a:pt x="2491806" y="1258093"/>
                  <a:pt x="2393361" y="1272194"/>
                </a:cubicBezTo>
                <a:cubicBezTo>
                  <a:pt x="2294916" y="1286295"/>
                  <a:pt x="2143018" y="1249251"/>
                  <a:pt x="2033675" y="1272194"/>
                </a:cubicBezTo>
                <a:cubicBezTo>
                  <a:pt x="1924332" y="1295137"/>
                  <a:pt x="1484323" y="1250718"/>
                  <a:pt x="1343309" y="1272194"/>
                </a:cubicBezTo>
                <a:cubicBezTo>
                  <a:pt x="1202295" y="1293670"/>
                  <a:pt x="612311" y="1206807"/>
                  <a:pt x="212037" y="1272194"/>
                </a:cubicBezTo>
                <a:cubicBezTo>
                  <a:pt x="89221" y="1282695"/>
                  <a:pt x="-19319" y="1157008"/>
                  <a:pt x="0" y="1060157"/>
                </a:cubicBezTo>
                <a:cubicBezTo>
                  <a:pt x="-42920" y="887572"/>
                  <a:pt x="26385" y="843175"/>
                  <a:pt x="0" y="636097"/>
                </a:cubicBezTo>
                <a:cubicBezTo>
                  <a:pt x="-26385" y="429019"/>
                  <a:pt x="23654" y="353679"/>
                  <a:pt x="0" y="212037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41774664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F0000"/>
                </a:solidFill>
                <a:latin typeface="Calibri"/>
                <a:sym typeface="Arial"/>
              </a:rPr>
              <a:t>Em hãy quan sát mẫu biển cấm đi ngược chiều Hình 2 và cho biết hình dạng, màu sắc, kích thước các bộ phận của biển báo.</a:t>
            </a:r>
            <a:endParaRPr lang="en-US" sz="2800" b="1" kern="0" dirty="0">
              <a:solidFill>
                <a:srgbClr val="FF0000"/>
              </a:solidFill>
              <a:latin typeface="Calibri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95230-0324-43D5-AE03-EFD188DBD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525" y="1657350"/>
            <a:ext cx="5734050" cy="456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3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grpSp>
        <p:nvGrpSpPr>
          <p:cNvPr id="7" name="Nhóm 43">
            <a:extLst>
              <a:ext uri="{FF2B5EF4-FFF2-40B4-BE49-F238E27FC236}">
                <a16:creationId xmlns:a16="http://schemas.microsoft.com/office/drawing/2014/main" id="{A44E309B-A915-4552-9FBB-720483C00252}"/>
              </a:ext>
            </a:extLst>
          </p:cNvPr>
          <p:cNvGrpSpPr/>
          <p:nvPr/>
        </p:nvGrpSpPr>
        <p:grpSpPr>
          <a:xfrm>
            <a:off x="4085896" y="166860"/>
            <a:ext cx="4302700" cy="1598414"/>
            <a:chOff x="270647" y="399071"/>
            <a:chExt cx="4437117" cy="1387414"/>
          </a:xfrm>
        </p:grpSpPr>
        <p:grpSp>
          <p:nvGrpSpPr>
            <p:cNvPr id="8" name="Group 27">
              <a:extLst>
                <a:ext uri="{FF2B5EF4-FFF2-40B4-BE49-F238E27FC236}">
                  <a16:creationId xmlns:a16="http://schemas.microsoft.com/office/drawing/2014/main" id="{D735E11E-898C-49F8-9580-A01CF3CE7E21}"/>
                </a:ext>
              </a:extLst>
            </p:cNvPr>
            <p:cNvGrpSpPr/>
            <p:nvPr/>
          </p:nvGrpSpPr>
          <p:grpSpPr>
            <a:xfrm>
              <a:off x="270647" y="399071"/>
              <a:ext cx="4437117" cy="1387414"/>
              <a:chOff x="5718583" y="3029820"/>
              <a:chExt cx="2991776" cy="1537986"/>
            </a:xfrm>
          </p:grpSpPr>
          <p:pic>
            <p:nvPicPr>
              <p:cNvPr id="10" name="Picture 28" descr="Shape, rectangle&#10;&#10;Description automatically generated">
                <a:extLst>
                  <a:ext uri="{FF2B5EF4-FFF2-40B4-BE49-F238E27FC236}">
                    <a16:creationId xmlns:a16="http://schemas.microsoft.com/office/drawing/2014/main" id="{142A4AAB-A800-4A6B-9385-E098DC9EFD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3" t="10572" r="8301"/>
              <a:stretch/>
            </p:blipFill>
            <p:spPr>
              <a:xfrm>
                <a:off x="5718583" y="3029820"/>
                <a:ext cx="2991776" cy="1537986"/>
              </a:xfrm>
              <a:prstGeom prst="rect">
                <a:avLst/>
              </a:prstGeom>
            </p:spPr>
          </p:pic>
          <p:sp>
            <p:nvSpPr>
              <p:cNvPr id="11" name="TextBox 29">
                <a:extLst>
                  <a:ext uri="{FF2B5EF4-FFF2-40B4-BE49-F238E27FC236}">
                    <a16:creationId xmlns:a16="http://schemas.microsoft.com/office/drawing/2014/main" id="{EB5785A8-948E-472C-8163-863924581AE1}"/>
                  </a:ext>
                </a:extLst>
              </p:cNvPr>
              <p:cNvSpPr txBox="1"/>
              <p:nvPr/>
            </p:nvSpPr>
            <p:spPr>
              <a:xfrm>
                <a:off x="5917500" y="3215222"/>
                <a:ext cx="2746516" cy="1154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Hoàn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thành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Phiếu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bài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tập</a:t>
                </a:r>
                <a:endParaRPr lang="en-US" sz="3600" b="1" i="1" kern="1200" dirty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Hình chữ nhật 45">
              <a:extLst>
                <a:ext uri="{FF2B5EF4-FFF2-40B4-BE49-F238E27FC236}">
                  <a16:creationId xmlns:a16="http://schemas.microsoft.com/office/drawing/2014/main" id="{9389C251-E858-41EA-A5A6-84C022A7E58F}"/>
                </a:ext>
              </a:extLst>
            </p:cNvPr>
            <p:cNvSpPr/>
            <p:nvPr/>
          </p:nvSpPr>
          <p:spPr>
            <a:xfrm>
              <a:off x="728709" y="1391247"/>
              <a:ext cx="708660" cy="228252"/>
            </a:xfrm>
            <a:prstGeom prst="rect">
              <a:avLst/>
            </a:prstGeom>
            <a:solidFill>
              <a:srgbClr val="37BC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D79EC06-DB9B-49DA-AE9B-310F154071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352395"/>
              </p:ext>
            </p:extLst>
          </p:nvPr>
        </p:nvGraphicFramePr>
        <p:xfrm>
          <a:off x="2476501" y="2143125"/>
          <a:ext cx="7896225" cy="3257551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62003">
                  <a:extLst>
                    <a:ext uri="{9D8B030D-6E8A-4147-A177-3AD203B41FA5}">
                      <a16:colId xmlns:a16="http://schemas.microsoft.com/office/drawing/2014/main" val="3069516554"/>
                    </a:ext>
                  </a:extLst>
                </a:gridCol>
                <a:gridCol w="2071023">
                  <a:extLst>
                    <a:ext uri="{9D8B030D-6E8A-4147-A177-3AD203B41FA5}">
                      <a16:colId xmlns:a16="http://schemas.microsoft.com/office/drawing/2014/main" val="1548959483"/>
                    </a:ext>
                  </a:extLst>
                </a:gridCol>
                <a:gridCol w="2042158">
                  <a:extLst>
                    <a:ext uri="{9D8B030D-6E8A-4147-A177-3AD203B41FA5}">
                      <a16:colId xmlns:a16="http://schemas.microsoft.com/office/drawing/2014/main" val="1681563884"/>
                    </a:ext>
                  </a:extLst>
                </a:gridCol>
                <a:gridCol w="1721041">
                  <a:extLst>
                    <a:ext uri="{9D8B030D-6E8A-4147-A177-3AD203B41FA5}">
                      <a16:colId xmlns:a16="http://schemas.microsoft.com/office/drawing/2014/main" val="241050928"/>
                    </a:ext>
                  </a:extLst>
                </a:gridCol>
              </a:tblGrid>
              <a:tr h="72751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dạng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Kích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thước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sắc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9915855"/>
                  </a:ext>
                </a:extLst>
              </a:tr>
              <a:tr h="71631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0174419"/>
                  </a:ext>
                </a:extLst>
              </a:tr>
              <a:tr h="108620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Cột 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801809"/>
                  </a:ext>
                </a:extLst>
              </a:tr>
              <a:tr h="72751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Đế 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67834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2648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F8B803-EA5B-4EBB-B675-E4A8A400CDD7}"/>
              </a:ext>
            </a:extLst>
          </p:cNvPr>
          <p:cNvSpPr txBox="1"/>
          <p:nvPr/>
        </p:nvSpPr>
        <p:spPr>
          <a:xfrm>
            <a:off x="4143375" y="1019175"/>
            <a:ext cx="5143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</a:t>
            </a:r>
            <a:endParaRPr lang="en-US" sz="40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EACD4F-7C72-4562-9F68-F10855ECBC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003792"/>
              </p:ext>
            </p:extLst>
          </p:nvPr>
        </p:nvGraphicFramePr>
        <p:xfrm>
          <a:off x="1152526" y="1906174"/>
          <a:ext cx="10248900" cy="381050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754253">
                  <a:extLst>
                    <a:ext uri="{9D8B030D-6E8A-4147-A177-3AD203B41FA5}">
                      <a16:colId xmlns:a16="http://schemas.microsoft.com/office/drawing/2014/main" val="1743837466"/>
                    </a:ext>
                  </a:extLst>
                </a:gridCol>
                <a:gridCol w="2563379">
                  <a:extLst>
                    <a:ext uri="{9D8B030D-6E8A-4147-A177-3AD203B41FA5}">
                      <a16:colId xmlns:a16="http://schemas.microsoft.com/office/drawing/2014/main" val="3467509014"/>
                    </a:ext>
                  </a:extLst>
                </a:gridCol>
                <a:gridCol w="3266463">
                  <a:extLst>
                    <a:ext uri="{9D8B030D-6E8A-4147-A177-3AD203B41FA5}">
                      <a16:colId xmlns:a16="http://schemas.microsoft.com/office/drawing/2014/main" val="3960602681"/>
                    </a:ext>
                  </a:extLst>
                </a:gridCol>
                <a:gridCol w="2664805">
                  <a:extLst>
                    <a:ext uri="{9D8B030D-6E8A-4147-A177-3AD203B41FA5}">
                      <a16:colId xmlns:a16="http://schemas.microsoft.com/office/drawing/2014/main" val="24126763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Bộ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phận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dạng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Kích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thước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Màu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sắc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9227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tròn</a:t>
                      </a:r>
                      <a:r>
                        <a:rPr lang="en-US" sz="2800" dirty="0">
                          <a:effectLst/>
                        </a:rPr>
                        <a:t>, ở </a:t>
                      </a:r>
                      <a:r>
                        <a:rPr lang="en-US" sz="2800" dirty="0" err="1">
                          <a:effectLst/>
                        </a:rPr>
                        <a:t>giữa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chữ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nhật</a:t>
                      </a:r>
                      <a:r>
                        <a:rPr lang="en-US" sz="2800" dirty="0">
                          <a:effectLst/>
                        </a:rPr>
                        <a:t>.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tròn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bán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kính</a:t>
                      </a:r>
                      <a:r>
                        <a:rPr lang="en-US" sz="2800" dirty="0">
                          <a:effectLst/>
                        </a:rPr>
                        <a:t> 3cm, </a:t>
                      </a: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chữ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nhật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dài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là</a:t>
                      </a:r>
                      <a:r>
                        <a:rPr lang="en-US" sz="2800" dirty="0">
                          <a:effectLst/>
                        </a:rPr>
                        <a:t> 4cm, </a:t>
                      </a:r>
                      <a:r>
                        <a:rPr lang="en-US" sz="2800" dirty="0" err="1">
                          <a:effectLst/>
                        </a:rPr>
                        <a:t>rộng</a:t>
                      </a:r>
                      <a:r>
                        <a:rPr lang="en-US" sz="2800" dirty="0">
                          <a:effectLst/>
                        </a:rPr>
                        <a:t> 1cm.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tròn màu đỏ, hình chữ nhật màu trắng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96322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Cột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chữ nhật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Rộng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là</a:t>
                      </a:r>
                      <a:r>
                        <a:rPr lang="en-US" sz="2800" dirty="0">
                          <a:effectLst/>
                        </a:rPr>
                        <a:t> 1cm, </a:t>
                      </a:r>
                      <a:r>
                        <a:rPr lang="en-US" sz="2800" dirty="0" err="1">
                          <a:effectLst/>
                        </a:rPr>
                        <a:t>dài</a:t>
                      </a:r>
                      <a:r>
                        <a:rPr lang="en-US" sz="2800" dirty="0">
                          <a:effectLst/>
                        </a:rPr>
                        <a:t> 10cm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Màu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đỏ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trắng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đan</a:t>
                      </a:r>
                      <a:r>
                        <a:rPr lang="en-US" sz="2800" dirty="0">
                          <a:effectLst/>
                        </a:rPr>
                        <a:t> xen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36793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Đế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tròn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Bán kính 2cm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Màu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nâu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đen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735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9427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052301" y="355112"/>
            <a:ext cx="5558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Khi làm biển báo, yêu cầu về màu sắc, kích thước của biển báo như thế nào?</a:t>
            </a:r>
            <a:endParaRPr lang="en-US" sz="3200" b="1" kern="0" dirty="0">
              <a:solidFill>
                <a:srgbClr val="FFFFFF"/>
              </a:solidFill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D171453-6CBC-4EE9-9BF5-68CCF881FFC9}"/>
              </a:ext>
            </a:extLst>
          </p:cNvPr>
          <p:cNvSpPr txBox="1"/>
          <p:nvPr/>
        </p:nvSpPr>
        <p:spPr>
          <a:xfrm>
            <a:off x="3476624" y="2114550"/>
            <a:ext cx="4467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Đúng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màu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sắc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và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kích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thước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.</a:t>
            </a:r>
            <a:endParaRPr lang="en-US" sz="2800" b="1" dirty="0">
              <a:solidFill>
                <a:srgbClr val="FFFF00"/>
              </a:solidFill>
              <a:effectLst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59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052301" y="355112"/>
            <a:ext cx="5558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Khi làm biển báo, yêu cầu về tính thẩm mĩ của biển báo như thế nào?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D171453-6CBC-4EE9-9BF5-68CCF881FFC9}"/>
              </a:ext>
            </a:extLst>
          </p:cNvPr>
          <p:cNvSpPr txBox="1"/>
          <p:nvPr/>
        </p:nvSpPr>
        <p:spPr>
          <a:xfrm>
            <a:off x="3476624" y="2114550"/>
            <a:ext cx="4467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>
                <a:solidFill>
                  <a:srgbClr val="FFFF00"/>
                </a:solidFill>
                <a:ea typeface="SimSun" panose="02010600030101010101" pitchFamily="2" charset="-122"/>
              </a:rPr>
              <a:t>Đẹp, cân đối, chắc chắn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4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l="16567" t="22928" r="17674" b="22957"/>
          <a:stretch/>
        </p:blipFill>
        <p:spPr>
          <a:xfrm rot="1805956">
            <a:off x="425681" y="396184"/>
            <a:ext cx="7633253" cy="62815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732" y="1493887"/>
            <a:ext cx="3389670" cy="563319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320565">
            <a:off x="1627268" y="2751139"/>
            <a:ext cx="5974157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Vật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liệu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và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dụng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cụ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36号-正文宋楷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 rot="682699">
            <a:off x="4161842" y="1851442"/>
            <a:ext cx="89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ea"/>
                <a:sym typeface="+mn-lt"/>
              </a:rPr>
              <a:t>b)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852994" y="-368823"/>
            <a:ext cx="2339006" cy="2796060"/>
            <a:chOff x="9852994" y="-368823"/>
            <a:chExt cx="2339006" cy="279606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60280" y="-129370"/>
              <a:ext cx="2331720" cy="255660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09241" flipH="1">
              <a:off x="9918518" y="-434347"/>
              <a:ext cx="1358752" cy="1489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9606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9B6410-E8FC-4F3F-9E0B-521C4F415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887" y="871537"/>
            <a:ext cx="3662363" cy="4403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B24637-0372-40E7-9C73-4D2F73170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1395412"/>
            <a:ext cx="4778806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74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18" name="Hình chữ nhật: Góc Tròn 67">
            <a:extLst>
              <a:ext uri="{FF2B5EF4-FFF2-40B4-BE49-F238E27FC236}">
                <a16:creationId xmlns:a16="http://schemas.microsoft.com/office/drawing/2014/main" id="{DC53F9E8-B54F-48EB-871C-28711A0060DE}"/>
              </a:ext>
            </a:extLst>
          </p:cNvPr>
          <p:cNvSpPr/>
          <p:nvPr/>
        </p:nvSpPr>
        <p:spPr>
          <a:xfrm>
            <a:off x="450002" y="106250"/>
            <a:ext cx="11446723" cy="1272194"/>
          </a:xfrm>
          <a:custGeom>
            <a:avLst/>
            <a:gdLst>
              <a:gd name="connsiteX0" fmla="*/ 0 w 11446723"/>
              <a:gd name="connsiteY0" fmla="*/ 212037 h 1272194"/>
              <a:gd name="connsiteX1" fmla="*/ 212037 w 11446723"/>
              <a:gd name="connsiteY1" fmla="*/ 0 h 1272194"/>
              <a:gd name="connsiteX2" fmla="*/ 681950 w 11446723"/>
              <a:gd name="connsiteY2" fmla="*/ 0 h 1272194"/>
              <a:gd name="connsiteX3" fmla="*/ 1151863 w 11446723"/>
              <a:gd name="connsiteY3" fmla="*/ 0 h 1272194"/>
              <a:gd name="connsiteX4" fmla="*/ 1511549 w 11446723"/>
              <a:gd name="connsiteY4" fmla="*/ 0 h 1272194"/>
              <a:gd name="connsiteX5" fmla="*/ 2312142 w 11446723"/>
              <a:gd name="connsiteY5" fmla="*/ 0 h 1272194"/>
              <a:gd name="connsiteX6" fmla="*/ 2671828 w 11446723"/>
              <a:gd name="connsiteY6" fmla="*/ 0 h 1272194"/>
              <a:gd name="connsiteX7" fmla="*/ 3472421 w 11446723"/>
              <a:gd name="connsiteY7" fmla="*/ 0 h 1272194"/>
              <a:gd name="connsiteX8" fmla="*/ 3721880 w 11446723"/>
              <a:gd name="connsiteY8" fmla="*/ 0 h 1272194"/>
              <a:gd name="connsiteX9" fmla="*/ 4191793 w 11446723"/>
              <a:gd name="connsiteY9" fmla="*/ 0 h 1272194"/>
              <a:gd name="connsiteX10" fmla="*/ 4441253 w 11446723"/>
              <a:gd name="connsiteY10" fmla="*/ 0 h 1272194"/>
              <a:gd name="connsiteX11" fmla="*/ 5131619 w 11446723"/>
              <a:gd name="connsiteY11" fmla="*/ 0 h 1272194"/>
              <a:gd name="connsiteX12" fmla="*/ 5711759 w 11446723"/>
              <a:gd name="connsiteY12" fmla="*/ 0 h 1272194"/>
              <a:gd name="connsiteX13" fmla="*/ 6181672 w 11446723"/>
              <a:gd name="connsiteY13" fmla="*/ 0 h 1272194"/>
              <a:gd name="connsiteX14" fmla="*/ 6431132 w 11446723"/>
              <a:gd name="connsiteY14" fmla="*/ 0 h 1272194"/>
              <a:gd name="connsiteX15" fmla="*/ 6680592 w 11446723"/>
              <a:gd name="connsiteY15" fmla="*/ 0 h 1272194"/>
              <a:gd name="connsiteX16" fmla="*/ 7150504 w 11446723"/>
              <a:gd name="connsiteY16" fmla="*/ 0 h 1272194"/>
              <a:gd name="connsiteX17" fmla="*/ 7620417 w 11446723"/>
              <a:gd name="connsiteY17" fmla="*/ 0 h 1272194"/>
              <a:gd name="connsiteX18" fmla="*/ 7980104 w 11446723"/>
              <a:gd name="connsiteY18" fmla="*/ 0 h 1272194"/>
              <a:gd name="connsiteX19" fmla="*/ 8560243 w 11446723"/>
              <a:gd name="connsiteY19" fmla="*/ 0 h 1272194"/>
              <a:gd name="connsiteX20" fmla="*/ 9360836 w 11446723"/>
              <a:gd name="connsiteY20" fmla="*/ 0 h 1272194"/>
              <a:gd name="connsiteX21" fmla="*/ 9610296 w 11446723"/>
              <a:gd name="connsiteY21" fmla="*/ 0 h 1272194"/>
              <a:gd name="connsiteX22" fmla="*/ 9969982 w 11446723"/>
              <a:gd name="connsiteY22" fmla="*/ 0 h 1272194"/>
              <a:gd name="connsiteX23" fmla="*/ 10439895 w 11446723"/>
              <a:gd name="connsiteY23" fmla="*/ 0 h 1272194"/>
              <a:gd name="connsiteX24" fmla="*/ 11234686 w 11446723"/>
              <a:gd name="connsiteY24" fmla="*/ 0 h 1272194"/>
              <a:gd name="connsiteX25" fmla="*/ 11446723 w 11446723"/>
              <a:gd name="connsiteY25" fmla="*/ 212037 h 1272194"/>
              <a:gd name="connsiteX26" fmla="*/ 11446723 w 11446723"/>
              <a:gd name="connsiteY26" fmla="*/ 644578 h 1272194"/>
              <a:gd name="connsiteX27" fmla="*/ 11446723 w 11446723"/>
              <a:gd name="connsiteY27" fmla="*/ 1060157 h 1272194"/>
              <a:gd name="connsiteX28" fmla="*/ 11234686 w 11446723"/>
              <a:gd name="connsiteY28" fmla="*/ 1272194 h 1272194"/>
              <a:gd name="connsiteX29" fmla="*/ 10764773 w 11446723"/>
              <a:gd name="connsiteY29" fmla="*/ 1272194 h 1272194"/>
              <a:gd name="connsiteX30" fmla="*/ 10184634 w 11446723"/>
              <a:gd name="connsiteY30" fmla="*/ 1272194 h 1272194"/>
              <a:gd name="connsiteX31" fmla="*/ 9384041 w 11446723"/>
              <a:gd name="connsiteY31" fmla="*/ 1272194 h 1272194"/>
              <a:gd name="connsiteX32" fmla="*/ 8583449 w 11446723"/>
              <a:gd name="connsiteY32" fmla="*/ 1272194 h 1272194"/>
              <a:gd name="connsiteX33" fmla="*/ 8003309 w 11446723"/>
              <a:gd name="connsiteY33" fmla="*/ 1272194 h 1272194"/>
              <a:gd name="connsiteX34" fmla="*/ 7202717 w 11446723"/>
              <a:gd name="connsiteY34" fmla="*/ 1272194 h 1272194"/>
              <a:gd name="connsiteX35" fmla="*/ 6953257 w 11446723"/>
              <a:gd name="connsiteY35" fmla="*/ 1272194 h 1272194"/>
              <a:gd name="connsiteX36" fmla="*/ 6262891 w 11446723"/>
              <a:gd name="connsiteY36" fmla="*/ 1272194 h 1272194"/>
              <a:gd name="connsiteX37" fmla="*/ 6013431 w 11446723"/>
              <a:gd name="connsiteY37" fmla="*/ 1272194 h 1272194"/>
              <a:gd name="connsiteX38" fmla="*/ 5763971 w 11446723"/>
              <a:gd name="connsiteY38" fmla="*/ 1272194 h 1272194"/>
              <a:gd name="connsiteX39" fmla="*/ 5404285 w 11446723"/>
              <a:gd name="connsiteY39" fmla="*/ 1272194 h 1272194"/>
              <a:gd name="connsiteX40" fmla="*/ 4934372 w 11446723"/>
              <a:gd name="connsiteY40" fmla="*/ 1272194 h 1272194"/>
              <a:gd name="connsiteX41" fmla="*/ 4244006 w 11446723"/>
              <a:gd name="connsiteY41" fmla="*/ 1272194 h 1272194"/>
              <a:gd name="connsiteX42" fmla="*/ 3884320 w 11446723"/>
              <a:gd name="connsiteY42" fmla="*/ 1272194 h 1272194"/>
              <a:gd name="connsiteX43" fmla="*/ 3634860 w 11446723"/>
              <a:gd name="connsiteY43" fmla="*/ 1272194 h 1272194"/>
              <a:gd name="connsiteX44" fmla="*/ 2834267 w 11446723"/>
              <a:gd name="connsiteY44" fmla="*/ 1272194 h 1272194"/>
              <a:gd name="connsiteX45" fmla="*/ 2474581 w 11446723"/>
              <a:gd name="connsiteY45" fmla="*/ 1272194 h 1272194"/>
              <a:gd name="connsiteX46" fmla="*/ 2114894 w 11446723"/>
              <a:gd name="connsiteY46" fmla="*/ 1272194 h 1272194"/>
              <a:gd name="connsiteX47" fmla="*/ 1644981 w 11446723"/>
              <a:gd name="connsiteY47" fmla="*/ 1272194 h 1272194"/>
              <a:gd name="connsiteX48" fmla="*/ 844389 w 11446723"/>
              <a:gd name="connsiteY48" fmla="*/ 1272194 h 1272194"/>
              <a:gd name="connsiteX49" fmla="*/ 212037 w 11446723"/>
              <a:gd name="connsiteY49" fmla="*/ 1272194 h 1272194"/>
              <a:gd name="connsiteX50" fmla="*/ 0 w 11446723"/>
              <a:gd name="connsiteY50" fmla="*/ 1060157 h 1272194"/>
              <a:gd name="connsiteX51" fmla="*/ 0 w 11446723"/>
              <a:gd name="connsiteY51" fmla="*/ 619135 h 1272194"/>
              <a:gd name="connsiteX52" fmla="*/ 0 w 11446723"/>
              <a:gd name="connsiteY52" fmla="*/ 212037 h 127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46723" h="1272194" fill="none" extrusionOk="0">
                <a:moveTo>
                  <a:pt x="0" y="212037"/>
                </a:moveTo>
                <a:cubicBezTo>
                  <a:pt x="-2790" y="92121"/>
                  <a:pt x="83327" y="7866"/>
                  <a:pt x="212037" y="0"/>
                </a:cubicBezTo>
                <a:cubicBezTo>
                  <a:pt x="311965" y="-52705"/>
                  <a:pt x="564353" y="11179"/>
                  <a:pt x="681950" y="0"/>
                </a:cubicBezTo>
                <a:cubicBezTo>
                  <a:pt x="799547" y="-11179"/>
                  <a:pt x="1039408" y="8478"/>
                  <a:pt x="1151863" y="0"/>
                </a:cubicBezTo>
                <a:cubicBezTo>
                  <a:pt x="1264318" y="-8478"/>
                  <a:pt x="1332173" y="32478"/>
                  <a:pt x="1511549" y="0"/>
                </a:cubicBezTo>
                <a:cubicBezTo>
                  <a:pt x="1690925" y="-32478"/>
                  <a:pt x="1962485" y="90382"/>
                  <a:pt x="2312142" y="0"/>
                </a:cubicBezTo>
                <a:cubicBezTo>
                  <a:pt x="2661799" y="-90382"/>
                  <a:pt x="2557737" y="37007"/>
                  <a:pt x="2671828" y="0"/>
                </a:cubicBezTo>
                <a:cubicBezTo>
                  <a:pt x="2785919" y="-37007"/>
                  <a:pt x="3206562" y="41547"/>
                  <a:pt x="3472421" y="0"/>
                </a:cubicBezTo>
                <a:cubicBezTo>
                  <a:pt x="3738280" y="-41547"/>
                  <a:pt x="3648415" y="29029"/>
                  <a:pt x="3721880" y="0"/>
                </a:cubicBezTo>
                <a:cubicBezTo>
                  <a:pt x="3795345" y="-29029"/>
                  <a:pt x="4075940" y="284"/>
                  <a:pt x="4191793" y="0"/>
                </a:cubicBezTo>
                <a:cubicBezTo>
                  <a:pt x="4307646" y="-284"/>
                  <a:pt x="4364151" y="19199"/>
                  <a:pt x="4441253" y="0"/>
                </a:cubicBezTo>
                <a:cubicBezTo>
                  <a:pt x="4518355" y="-19199"/>
                  <a:pt x="4989457" y="26021"/>
                  <a:pt x="5131619" y="0"/>
                </a:cubicBezTo>
                <a:cubicBezTo>
                  <a:pt x="5273781" y="-26021"/>
                  <a:pt x="5507114" y="28767"/>
                  <a:pt x="5711759" y="0"/>
                </a:cubicBezTo>
                <a:cubicBezTo>
                  <a:pt x="5916404" y="-28767"/>
                  <a:pt x="5961042" y="4440"/>
                  <a:pt x="6181672" y="0"/>
                </a:cubicBezTo>
                <a:cubicBezTo>
                  <a:pt x="6402302" y="-4440"/>
                  <a:pt x="6347812" y="2484"/>
                  <a:pt x="6431132" y="0"/>
                </a:cubicBezTo>
                <a:cubicBezTo>
                  <a:pt x="6514452" y="-2484"/>
                  <a:pt x="6582409" y="25506"/>
                  <a:pt x="6680592" y="0"/>
                </a:cubicBezTo>
                <a:cubicBezTo>
                  <a:pt x="6778775" y="-25506"/>
                  <a:pt x="7006359" y="7404"/>
                  <a:pt x="7150504" y="0"/>
                </a:cubicBezTo>
                <a:cubicBezTo>
                  <a:pt x="7294649" y="-7404"/>
                  <a:pt x="7395595" y="20133"/>
                  <a:pt x="7620417" y="0"/>
                </a:cubicBezTo>
                <a:cubicBezTo>
                  <a:pt x="7845239" y="-20133"/>
                  <a:pt x="7895267" y="32048"/>
                  <a:pt x="7980104" y="0"/>
                </a:cubicBezTo>
                <a:cubicBezTo>
                  <a:pt x="8064941" y="-32048"/>
                  <a:pt x="8313184" y="40509"/>
                  <a:pt x="8560243" y="0"/>
                </a:cubicBezTo>
                <a:cubicBezTo>
                  <a:pt x="8807302" y="-40509"/>
                  <a:pt x="9147622" y="77077"/>
                  <a:pt x="9360836" y="0"/>
                </a:cubicBezTo>
                <a:cubicBezTo>
                  <a:pt x="9574050" y="-77077"/>
                  <a:pt x="9556861" y="4305"/>
                  <a:pt x="9610296" y="0"/>
                </a:cubicBezTo>
                <a:cubicBezTo>
                  <a:pt x="9663731" y="-4305"/>
                  <a:pt x="9837433" y="8209"/>
                  <a:pt x="9969982" y="0"/>
                </a:cubicBezTo>
                <a:cubicBezTo>
                  <a:pt x="10102531" y="-8209"/>
                  <a:pt x="10265067" y="54173"/>
                  <a:pt x="10439895" y="0"/>
                </a:cubicBezTo>
                <a:cubicBezTo>
                  <a:pt x="10614723" y="-54173"/>
                  <a:pt x="10950035" y="36221"/>
                  <a:pt x="11234686" y="0"/>
                </a:cubicBezTo>
                <a:cubicBezTo>
                  <a:pt x="11351983" y="-20062"/>
                  <a:pt x="11438259" y="93868"/>
                  <a:pt x="11446723" y="212037"/>
                </a:cubicBezTo>
                <a:cubicBezTo>
                  <a:pt x="11468784" y="350308"/>
                  <a:pt x="11438583" y="484478"/>
                  <a:pt x="11446723" y="644578"/>
                </a:cubicBezTo>
                <a:cubicBezTo>
                  <a:pt x="11454863" y="804678"/>
                  <a:pt x="11400241" y="900754"/>
                  <a:pt x="11446723" y="1060157"/>
                </a:cubicBezTo>
                <a:cubicBezTo>
                  <a:pt x="11414803" y="1173431"/>
                  <a:pt x="11369711" y="1288504"/>
                  <a:pt x="11234686" y="1272194"/>
                </a:cubicBezTo>
                <a:cubicBezTo>
                  <a:pt x="11073755" y="1291957"/>
                  <a:pt x="10910859" y="1269766"/>
                  <a:pt x="10764773" y="1272194"/>
                </a:cubicBezTo>
                <a:cubicBezTo>
                  <a:pt x="10618687" y="1274622"/>
                  <a:pt x="10302668" y="1205605"/>
                  <a:pt x="10184634" y="1272194"/>
                </a:cubicBezTo>
                <a:cubicBezTo>
                  <a:pt x="10066600" y="1338783"/>
                  <a:pt x="9781320" y="1253721"/>
                  <a:pt x="9384041" y="1272194"/>
                </a:cubicBezTo>
                <a:cubicBezTo>
                  <a:pt x="8986762" y="1290667"/>
                  <a:pt x="8752861" y="1216113"/>
                  <a:pt x="8583449" y="1272194"/>
                </a:cubicBezTo>
                <a:cubicBezTo>
                  <a:pt x="8414037" y="1328275"/>
                  <a:pt x="8149044" y="1245887"/>
                  <a:pt x="8003309" y="1272194"/>
                </a:cubicBezTo>
                <a:cubicBezTo>
                  <a:pt x="7857574" y="1298501"/>
                  <a:pt x="7494429" y="1219975"/>
                  <a:pt x="7202717" y="1272194"/>
                </a:cubicBezTo>
                <a:cubicBezTo>
                  <a:pt x="6911005" y="1324413"/>
                  <a:pt x="7037217" y="1246968"/>
                  <a:pt x="6953257" y="1272194"/>
                </a:cubicBezTo>
                <a:cubicBezTo>
                  <a:pt x="6869297" y="1297420"/>
                  <a:pt x="6428283" y="1200198"/>
                  <a:pt x="6262891" y="1272194"/>
                </a:cubicBezTo>
                <a:cubicBezTo>
                  <a:pt x="6097499" y="1344190"/>
                  <a:pt x="6088119" y="1259746"/>
                  <a:pt x="6013431" y="1272194"/>
                </a:cubicBezTo>
                <a:cubicBezTo>
                  <a:pt x="5938743" y="1284642"/>
                  <a:pt x="5820294" y="1256308"/>
                  <a:pt x="5763971" y="1272194"/>
                </a:cubicBezTo>
                <a:cubicBezTo>
                  <a:pt x="5707648" y="1288080"/>
                  <a:pt x="5545093" y="1257837"/>
                  <a:pt x="5404285" y="1272194"/>
                </a:cubicBezTo>
                <a:cubicBezTo>
                  <a:pt x="5263477" y="1286551"/>
                  <a:pt x="5102674" y="1234501"/>
                  <a:pt x="4934372" y="1272194"/>
                </a:cubicBezTo>
                <a:cubicBezTo>
                  <a:pt x="4766070" y="1309887"/>
                  <a:pt x="4384557" y="1197388"/>
                  <a:pt x="4244006" y="1272194"/>
                </a:cubicBezTo>
                <a:cubicBezTo>
                  <a:pt x="4103455" y="1347000"/>
                  <a:pt x="4021858" y="1233444"/>
                  <a:pt x="3884320" y="1272194"/>
                </a:cubicBezTo>
                <a:cubicBezTo>
                  <a:pt x="3746782" y="1310944"/>
                  <a:pt x="3716257" y="1269603"/>
                  <a:pt x="3634860" y="1272194"/>
                </a:cubicBezTo>
                <a:cubicBezTo>
                  <a:pt x="3553463" y="1274785"/>
                  <a:pt x="3007564" y="1214049"/>
                  <a:pt x="2834267" y="1272194"/>
                </a:cubicBezTo>
                <a:cubicBezTo>
                  <a:pt x="2660970" y="1330339"/>
                  <a:pt x="2595336" y="1253761"/>
                  <a:pt x="2474581" y="1272194"/>
                </a:cubicBezTo>
                <a:cubicBezTo>
                  <a:pt x="2353826" y="1290627"/>
                  <a:pt x="2209622" y="1244908"/>
                  <a:pt x="2114894" y="1272194"/>
                </a:cubicBezTo>
                <a:cubicBezTo>
                  <a:pt x="2020166" y="1299480"/>
                  <a:pt x="1746536" y="1244312"/>
                  <a:pt x="1644981" y="1272194"/>
                </a:cubicBezTo>
                <a:cubicBezTo>
                  <a:pt x="1543426" y="1300076"/>
                  <a:pt x="1062751" y="1210764"/>
                  <a:pt x="844389" y="1272194"/>
                </a:cubicBezTo>
                <a:cubicBezTo>
                  <a:pt x="626027" y="1333624"/>
                  <a:pt x="500703" y="1229450"/>
                  <a:pt x="212037" y="1272194"/>
                </a:cubicBezTo>
                <a:cubicBezTo>
                  <a:pt x="116662" y="1272623"/>
                  <a:pt x="11950" y="1184378"/>
                  <a:pt x="0" y="1060157"/>
                </a:cubicBezTo>
                <a:cubicBezTo>
                  <a:pt x="-52707" y="947904"/>
                  <a:pt x="39072" y="771176"/>
                  <a:pt x="0" y="619135"/>
                </a:cubicBezTo>
                <a:cubicBezTo>
                  <a:pt x="-39072" y="467094"/>
                  <a:pt x="41478" y="386436"/>
                  <a:pt x="0" y="212037"/>
                </a:cubicBezTo>
                <a:close/>
              </a:path>
              <a:path w="11446723" h="1272194" stroke="0" extrusionOk="0">
                <a:moveTo>
                  <a:pt x="0" y="212037"/>
                </a:moveTo>
                <a:cubicBezTo>
                  <a:pt x="-7339" y="84907"/>
                  <a:pt x="100510" y="-23989"/>
                  <a:pt x="212037" y="0"/>
                </a:cubicBezTo>
                <a:cubicBezTo>
                  <a:pt x="434451" y="-39306"/>
                  <a:pt x="540823" y="49482"/>
                  <a:pt x="792176" y="0"/>
                </a:cubicBezTo>
                <a:cubicBezTo>
                  <a:pt x="1043529" y="-49482"/>
                  <a:pt x="1027850" y="1224"/>
                  <a:pt x="1262089" y="0"/>
                </a:cubicBezTo>
                <a:cubicBezTo>
                  <a:pt x="1496328" y="-1224"/>
                  <a:pt x="1592433" y="24507"/>
                  <a:pt x="1842229" y="0"/>
                </a:cubicBezTo>
                <a:cubicBezTo>
                  <a:pt x="2092025" y="-24507"/>
                  <a:pt x="2207162" y="55956"/>
                  <a:pt x="2532595" y="0"/>
                </a:cubicBezTo>
                <a:cubicBezTo>
                  <a:pt x="2858028" y="-55956"/>
                  <a:pt x="3097319" y="34346"/>
                  <a:pt x="3333187" y="0"/>
                </a:cubicBezTo>
                <a:cubicBezTo>
                  <a:pt x="3569055" y="-34346"/>
                  <a:pt x="3746634" y="88055"/>
                  <a:pt x="4133779" y="0"/>
                </a:cubicBezTo>
                <a:cubicBezTo>
                  <a:pt x="4520924" y="-88055"/>
                  <a:pt x="4395938" y="33113"/>
                  <a:pt x="4603692" y="0"/>
                </a:cubicBezTo>
                <a:cubicBezTo>
                  <a:pt x="4811446" y="-33113"/>
                  <a:pt x="4764036" y="5300"/>
                  <a:pt x="4853152" y="0"/>
                </a:cubicBezTo>
                <a:cubicBezTo>
                  <a:pt x="4942268" y="-5300"/>
                  <a:pt x="4993420" y="17953"/>
                  <a:pt x="5102612" y="0"/>
                </a:cubicBezTo>
                <a:cubicBezTo>
                  <a:pt x="5211804" y="-17953"/>
                  <a:pt x="5586385" y="18170"/>
                  <a:pt x="5903205" y="0"/>
                </a:cubicBezTo>
                <a:cubicBezTo>
                  <a:pt x="6220025" y="-18170"/>
                  <a:pt x="6185637" y="15462"/>
                  <a:pt x="6373118" y="0"/>
                </a:cubicBezTo>
                <a:cubicBezTo>
                  <a:pt x="6560599" y="-15462"/>
                  <a:pt x="6614067" y="1836"/>
                  <a:pt x="6732804" y="0"/>
                </a:cubicBezTo>
                <a:cubicBezTo>
                  <a:pt x="6851541" y="-1836"/>
                  <a:pt x="7022306" y="48225"/>
                  <a:pt x="7202717" y="0"/>
                </a:cubicBezTo>
                <a:cubicBezTo>
                  <a:pt x="7383128" y="-48225"/>
                  <a:pt x="7349374" y="27326"/>
                  <a:pt x="7452177" y="0"/>
                </a:cubicBezTo>
                <a:cubicBezTo>
                  <a:pt x="7554980" y="-27326"/>
                  <a:pt x="7949887" y="81734"/>
                  <a:pt x="8142543" y="0"/>
                </a:cubicBezTo>
                <a:cubicBezTo>
                  <a:pt x="8335199" y="-81734"/>
                  <a:pt x="8556586" y="25128"/>
                  <a:pt x="8943135" y="0"/>
                </a:cubicBezTo>
                <a:cubicBezTo>
                  <a:pt x="9329684" y="-25128"/>
                  <a:pt x="9261549" y="13647"/>
                  <a:pt x="9523275" y="0"/>
                </a:cubicBezTo>
                <a:cubicBezTo>
                  <a:pt x="9785001" y="-13647"/>
                  <a:pt x="9744497" y="23349"/>
                  <a:pt x="9882961" y="0"/>
                </a:cubicBezTo>
                <a:cubicBezTo>
                  <a:pt x="10021425" y="-23349"/>
                  <a:pt x="10336870" y="63813"/>
                  <a:pt x="10573327" y="0"/>
                </a:cubicBezTo>
                <a:cubicBezTo>
                  <a:pt x="10809784" y="-63813"/>
                  <a:pt x="10966803" y="76593"/>
                  <a:pt x="11234686" y="0"/>
                </a:cubicBezTo>
                <a:cubicBezTo>
                  <a:pt x="11345711" y="-5175"/>
                  <a:pt x="11457078" y="110351"/>
                  <a:pt x="11446723" y="212037"/>
                </a:cubicBezTo>
                <a:cubicBezTo>
                  <a:pt x="11454213" y="417050"/>
                  <a:pt x="11444238" y="526607"/>
                  <a:pt x="11446723" y="636097"/>
                </a:cubicBezTo>
                <a:cubicBezTo>
                  <a:pt x="11449208" y="745587"/>
                  <a:pt x="11437217" y="912785"/>
                  <a:pt x="11446723" y="1060157"/>
                </a:cubicBezTo>
                <a:cubicBezTo>
                  <a:pt x="11417452" y="1193600"/>
                  <a:pt x="11322051" y="1255841"/>
                  <a:pt x="11234686" y="1272194"/>
                </a:cubicBezTo>
                <a:cubicBezTo>
                  <a:pt x="10970787" y="1331119"/>
                  <a:pt x="10863602" y="1261064"/>
                  <a:pt x="10544320" y="1272194"/>
                </a:cubicBezTo>
                <a:cubicBezTo>
                  <a:pt x="10225038" y="1283324"/>
                  <a:pt x="9994445" y="1189148"/>
                  <a:pt x="9743728" y="1272194"/>
                </a:cubicBezTo>
                <a:cubicBezTo>
                  <a:pt x="9493011" y="1355240"/>
                  <a:pt x="9552368" y="1249858"/>
                  <a:pt x="9494268" y="1272194"/>
                </a:cubicBezTo>
                <a:cubicBezTo>
                  <a:pt x="9436168" y="1294530"/>
                  <a:pt x="8959101" y="1268637"/>
                  <a:pt x="8803902" y="1272194"/>
                </a:cubicBezTo>
                <a:cubicBezTo>
                  <a:pt x="8648703" y="1275751"/>
                  <a:pt x="8552128" y="1249050"/>
                  <a:pt x="8333989" y="1272194"/>
                </a:cubicBezTo>
                <a:cubicBezTo>
                  <a:pt x="8115850" y="1295338"/>
                  <a:pt x="8045488" y="1224675"/>
                  <a:pt x="7864076" y="1272194"/>
                </a:cubicBezTo>
                <a:cubicBezTo>
                  <a:pt x="7682664" y="1319713"/>
                  <a:pt x="7713468" y="1270141"/>
                  <a:pt x="7614616" y="1272194"/>
                </a:cubicBezTo>
                <a:cubicBezTo>
                  <a:pt x="7515764" y="1274247"/>
                  <a:pt x="7379983" y="1236068"/>
                  <a:pt x="7254930" y="1272194"/>
                </a:cubicBezTo>
                <a:cubicBezTo>
                  <a:pt x="7129877" y="1308320"/>
                  <a:pt x="6867473" y="1208024"/>
                  <a:pt x="6674790" y="1272194"/>
                </a:cubicBezTo>
                <a:cubicBezTo>
                  <a:pt x="6482107" y="1336364"/>
                  <a:pt x="6077030" y="1187020"/>
                  <a:pt x="5874198" y="1272194"/>
                </a:cubicBezTo>
                <a:cubicBezTo>
                  <a:pt x="5671366" y="1357368"/>
                  <a:pt x="5349281" y="1187997"/>
                  <a:pt x="5073605" y="1272194"/>
                </a:cubicBezTo>
                <a:cubicBezTo>
                  <a:pt x="4797929" y="1356391"/>
                  <a:pt x="4824376" y="1232721"/>
                  <a:pt x="4713919" y="1272194"/>
                </a:cubicBezTo>
                <a:cubicBezTo>
                  <a:pt x="4603462" y="1311667"/>
                  <a:pt x="4272318" y="1209601"/>
                  <a:pt x="3913327" y="1272194"/>
                </a:cubicBezTo>
                <a:cubicBezTo>
                  <a:pt x="3554336" y="1334787"/>
                  <a:pt x="3384076" y="1220917"/>
                  <a:pt x="3222961" y="1272194"/>
                </a:cubicBezTo>
                <a:cubicBezTo>
                  <a:pt x="3061846" y="1323471"/>
                  <a:pt x="2862033" y="1202991"/>
                  <a:pt x="2642821" y="1272194"/>
                </a:cubicBezTo>
                <a:cubicBezTo>
                  <a:pt x="2423609" y="1341397"/>
                  <a:pt x="2491806" y="1258093"/>
                  <a:pt x="2393361" y="1272194"/>
                </a:cubicBezTo>
                <a:cubicBezTo>
                  <a:pt x="2294916" y="1286295"/>
                  <a:pt x="2143018" y="1249251"/>
                  <a:pt x="2033675" y="1272194"/>
                </a:cubicBezTo>
                <a:cubicBezTo>
                  <a:pt x="1924332" y="1295137"/>
                  <a:pt x="1484323" y="1250718"/>
                  <a:pt x="1343309" y="1272194"/>
                </a:cubicBezTo>
                <a:cubicBezTo>
                  <a:pt x="1202295" y="1293670"/>
                  <a:pt x="612311" y="1206807"/>
                  <a:pt x="212037" y="1272194"/>
                </a:cubicBezTo>
                <a:cubicBezTo>
                  <a:pt x="89221" y="1282695"/>
                  <a:pt x="-19319" y="1157008"/>
                  <a:pt x="0" y="1060157"/>
                </a:cubicBezTo>
                <a:cubicBezTo>
                  <a:pt x="-42920" y="887572"/>
                  <a:pt x="26385" y="843175"/>
                  <a:pt x="0" y="636097"/>
                </a:cubicBezTo>
                <a:cubicBezTo>
                  <a:pt x="-26385" y="429019"/>
                  <a:pt x="23654" y="353679"/>
                  <a:pt x="0" y="212037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41774664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2800" b="1" kern="0">
                <a:solidFill>
                  <a:srgbClr val="FF0000"/>
                </a:solidFill>
                <a:latin typeface="Calibri"/>
                <a:sym typeface="Arial"/>
              </a:rPr>
              <a:t>Em hãy lựa chọn các vật liệu, dụng cụ trong Hình 3 để làm biển cấm đi ngược chiều và lập bảng theo gợi ý dưới đây.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5064257-AF0B-47FF-A1D5-F2EBF0C9B9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712230"/>
              </p:ext>
            </p:extLst>
          </p:nvPr>
        </p:nvGraphicFramePr>
        <p:xfrm>
          <a:off x="809625" y="2478616"/>
          <a:ext cx="10820400" cy="2737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6800">
                  <a:extLst>
                    <a:ext uri="{9D8B030D-6E8A-4147-A177-3AD203B41FA5}">
                      <a16:colId xmlns:a16="http://schemas.microsoft.com/office/drawing/2014/main" val="2284403567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val="3878626011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val="2807301925"/>
                    </a:ext>
                  </a:extLst>
                </a:gridCol>
              </a:tblGrid>
              <a:tr h="82981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liệu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lượng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888999"/>
                  </a:ext>
                </a:extLst>
              </a:tr>
              <a:tr h="8413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Biển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báo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Giấy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thủ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công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màu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đỏ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9676732"/>
                  </a:ext>
                </a:extLst>
              </a:tr>
              <a:tr h="8413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64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4411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66" b="3333"/>
          <a:stretch/>
        </p:blipFill>
        <p:spPr>
          <a:xfrm>
            <a:off x="0" y="-65314"/>
            <a:ext cx="12332494" cy="692331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528" b="99394" l="9645" r="74613">
                        <a14:foregroundMark x1="26752" y1="91753" x2="30209" y2="94421"/>
                        <a14:foregroundMark x1="60146" y1="81928" x2="59691" y2="86901"/>
                        <a14:foregroundMark x1="57143" y1="89327" x2="62693" y2="90055"/>
                        <a14:foregroundMark x1="56233" y1="91449" x2="53230" y2="95149"/>
                        <a14:foregroundMark x1="67607" y1="92298" x2="66970" y2="93996"/>
                        <a14:foregroundMark x1="84895" y1="76228" x2="84895" y2="82171"/>
                        <a14:foregroundMark x1="77161" y1="84597" x2="78708" y2="85021"/>
                        <a14:foregroundMark x1="78708" y1="92177" x2="79800" y2="92602"/>
                        <a14:foregroundMark x1="82803" y1="90176" x2="81893" y2="91571"/>
                        <a14:foregroundMark x1="93449" y1="85446" x2="95359" y2="85870"/>
                        <a14:foregroundMark x1="37034" y1="72711" x2="44586" y2="74106"/>
                        <a14:foregroundMark x1="65696" y1="72589" x2="67243" y2="73560"/>
                        <a14:foregroundMark x1="37671" y1="83263" x2="37671" y2="89388"/>
                        <a14:foregroundMark x1="40946" y1="94239" x2="45223" y2="92784"/>
                        <a14:backgroundMark x1="28935" y1="86719" x2="28207" y2="88175"/>
                        <a14:backgroundMark x1="38944" y1="93329" x2="38944" y2="96422"/>
                        <a14:backgroundMark x1="52411" y1="85324" x2="53503" y2="88478"/>
                        <a14:backgroundMark x1="43403" y1="89145" x2="44677" y2="89569"/>
                        <a14:backgroundMark x1="42584" y1="85324" x2="43858" y2="85446"/>
                        <a14:backgroundMark x1="59054" y1="93451" x2="60783" y2="97271"/>
                        <a14:backgroundMark x1="69336" y1="90055" x2="73339" y2="97150"/>
                        <a14:backgroundMark x1="78253" y1="86598" x2="81893" y2="87871"/>
                        <a14:backgroundMark x1="79982" y1="84354" x2="80801" y2="83445"/>
                        <a14:backgroundMark x1="76342" y1="83869" x2="76342" y2="85203"/>
                        <a14:backgroundMark x1="94904" y1="87750" x2="96633" y2="89448"/>
                        <a14:backgroundMark x1="26206" y1="73438" x2="31483" y2="74106"/>
                        <a14:backgroundMark x1="29572" y1="78714" x2="30846" y2="78714"/>
                        <a14:backgroundMark x1="20837" y1="72408" x2="29754" y2="75682"/>
                        <a14:backgroundMark x1="34486" y1="72589" x2="30482" y2="76410"/>
                        <a14:backgroundMark x1="43221" y1="72286" x2="45405" y2="73863"/>
                        <a14:backgroundMark x1="45223" y1="78532" x2="55414" y2="77138"/>
                        <a14:backgroundMark x1="43494" y1="78108" x2="49227" y2="79139"/>
                        <a14:backgroundMark x1="46861" y1="79139" x2="57780" y2="76289"/>
                        <a14:backgroundMark x1="57143" y1="77138" x2="58053" y2="78290"/>
                        <a14:backgroundMark x1="29390" y1="77259" x2="31119" y2="79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792"/>
          <a:stretch/>
        </p:blipFill>
        <p:spPr>
          <a:xfrm>
            <a:off x="1049735" y="3223024"/>
            <a:ext cx="8165389" cy="37002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4E368B-E4F4-47A3-B4C0-E2F43EFB05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8542" y="1318312"/>
            <a:ext cx="582828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91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1" y="185859"/>
            <a:ext cx="2636839" cy="799963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Bắt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đầu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1859" y="193023"/>
            <a:ext cx="2684464" cy="728508"/>
            <a:chOff x="4340226" y="193011"/>
            <a:chExt cx="2684463" cy="728508"/>
          </a:xfrm>
        </p:grpSpPr>
        <p:sp>
          <p:nvSpPr>
            <p:cNvPr id="124" name="Rounded Rectangle 123"/>
            <p:cNvSpPr/>
            <p:nvPr/>
          </p:nvSpPr>
          <p:spPr>
            <a:xfrm>
              <a:off x="4340226" y="193011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87851" y="223959"/>
              <a:ext cx="2636838" cy="69756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Kết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thúc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1" y="1176728"/>
            <a:ext cx="4922839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6" y="1633930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40" y="1881579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4" y="1860941"/>
            <a:ext cx="909639" cy="1111251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9" y="2343542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6" y="2189554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1" y="1349767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2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6" y="1589479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90" y="5628079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90" y="5628079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5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5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2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1" cy="383063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1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1" y="2157805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7"/>
            <a:ext cx="4221163" cy="4222751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2455863" y="2411803"/>
            <a:ext cx="566739" cy="566739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9080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5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2"/>
            <a:ext cx="20639" cy="12223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3786189" y="3272229"/>
            <a:ext cx="46039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3951475" y="3437373"/>
            <a:ext cx="585788" cy="700043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3305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1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3810000" y="4732728"/>
            <a:ext cx="44451" cy="222251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3281363" y="5157861"/>
            <a:ext cx="629287" cy="577851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700"/>
              <a:ext cx="152286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2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4" y="2859479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1" cy="134939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1217614" y="4827980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2555876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931755" y="3389704"/>
            <a:ext cx="571500" cy="622533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5388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4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1496946" y="5157862"/>
            <a:ext cx="569913" cy="568325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5068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3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8"/>
            <a:ext cx="273051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5" y="4104079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5" y="1302141"/>
            <a:ext cx="377825" cy="323851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9" y="1218003"/>
            <a:ext cx="379413" cy="32543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9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7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6" y="1176729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4" y="1371992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4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9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77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5776130" y="2380054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66D8CD48-C2D0-8752-0EE2-B8DCD2FB0FB3}"/>
              </a:ext>
            </a:extLst>
          </p:cNvPr>
          <p:cNvSpPr txBox="1"/>
          <p:nvPr/>
        </p:nvSpPr>
        <p:spPr>
          <a:xfrm>
            <a:off x="5492754" y="193487"/>
            <a:ext cx="58922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lang="en-US" sz="8000" b="1" kern="0" spc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</a:t>
            </a:r>
            <a:r>
              <a:rPr lang="en-US" sz="8000" b="1" kern="0" spc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luận</a:t>
            </a:r>
            <a:endParaRPr lang="en-US" sz="8000" b="1" kern="0" spc="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13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AC1DFF4-1009-4A66-BB64-C372D309CF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920386"/>
              </p:ext>
            </p:extLst>
          </p:nvPr>
        </p:nvGraphicFramePr>
        <p:xfrm>
          <a:off x="1238250" y="1348866"/>
          <a:ext cx="9658350" cy="38271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19450">
                  <a:extLst>
                    <a:ext uri="{9D8B030D-6E8A-4147-A177-3AD203B41FA5}">
                      <a16:colId xmlns:a16="http://schemas.microsoft.com/office/drawing/2014/main" val="4212223026"/>
                    </a:ext>
                  </a:extLst>
                </a:gridCol>
                <a:gridCol w="3219450">
                  <a:extLst>
                    <a:ext uri="{9D8B030D-6E8A-4147-A177-3AD203B41FA5}">
                      <a16:colId xmlns:a16="http://schemas.microsoft.com/office/drawing/2014/main" val="1711414307"/>
                    </a:ext>
                  </a:extLst>
                </a:gridCol>
                <a:gridCol w="3219450">
                  <a:extLst>
                    <a:ext uri="{9D8B030D-6E8A-4147-A177-3AD203B41FA5}">
                      <a16:colId xmlns:a16="http://schemas.microsoft.com/office/drawing/2014/main" val="12871242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liệu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lượng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34766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báo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thủ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trắng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bìa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kéo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compa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…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tắng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bìa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48366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Cột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báo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Que gỗ, bút màu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que,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bút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trắng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8812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0303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5"/>
            <a:ext cx="8006354" cy="2193140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833163" y="4939483"/>
              <a:ext cx="5115750" cy="362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………….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5183A57-171C-D153-0285-2112A8CFF5E6}"/>
              </a:ext>
            </a:extLst>
          </p:cNvPr>
          <p:cNvSpPr txBox="1"/>
          <p:nvPr/>
        </p:nvSpPr>
        <p:spPr>
          <a:xfrm>
            <a:off x="2106292" y="597457"/>
            <a:ext cx="88879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Tạm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biệt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Hẹn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endParaRPr lang="en-US" sz="6400" b="1" kern="0" spc="67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A2543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Ziclets" panose="02000603000000000000" pitchFamily="2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3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73" name="Title 1">
            <a:extLst>
              <a:ext uri="{FF2B5EF4-FFF2-40B4-BE49-F238E27FC236}">
                <a16:creationId xmlns:a16="http://schemas.microsoft.com/office/drawing/2014/main" id="{938BFFE2-A27E-4FFE-8AB3-C28C492A0591}"/>
              </a:ext>
            </a:extLst>
          </p:cNvPr>
          <p:cNvSpPr txBox="1">
            <a:spLocks/>
          </p:cNvSpPr>
          <p:nvPr/>
        </p:nvSpPr>
        <p:spPr>
          <a:xfrm>
            <a:off x="1380148" y="1085311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ZALO: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5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CE3F410-1EB5-4D7C-ABC7-E5101F9BCEE4}"/>
              </a:ext>
            </a:extLst>
          </p:cNvPr>
          <p:cNvSpPr txBox="1"/>
          <p:nvPr/>
        </p:nvSpPr>
        <p:spPr>
          <a:xfrm>
            <a:off x="885825" y="2533869"/>
            <a:ext cx="105155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 SOẠN GIÁO ÁN PPT 1 MÌNH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KHÔNG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 CHUNG VỚI NGƯỜI NÀO CẢ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NHÓM GỬI BÀI QUA ZALO ĐỀU LÀ GIẢ MẠO.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STK giao dịch duy nhất của em: Techcombank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19030197359010 -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hủ tài khoản: Trần Thu Thảo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tài khoản các đều là giả mạo, trục lợi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Nick Hương Thảo giả mạo lập thì nhiều chứ số điện thoại Zalo và STK ngân hàng thì có 1 thôi ạ. Mong thầy cô sáng suốt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chọn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56975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&#10;&#10;Mô tả được tạo tự động">
            <a:extLst>
              <a:ext uri="{FF2B5EF4-FFF2-40B4-BE49-F238E27FC236}">
                <a16:creationId xmlns:a16="http://schemas.microsoft.com/office/drawing/2014/main" id="{C1CE3ABC-ED9D-4060-8CF1-1548BCA7E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21015452">
            <a:off x="1050924" y="4359769"/>
            <a:ext cx="2214189" cy="1855328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11F4EE9E-E7DD-4332-B56A-E565993D0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flipH="1">
            <a:off x="7373956" y="-1477"/>
            <a:ext cx="3879625" cy="3252581"/>
          </a:xfrm>
          <a:prstGeom prst="rect">
            <a:avLst/>
          </a:prstGeom>
        </p:spPr>
      </p:pic>
      <p:pic>
        <p:nvPicPr>
          <p:cNvPr id="23" name="Hình ảnh 22" descr="Ảnh có chứa văn bản&#10;&#10;Mô tả được tạo tự động">
            <a:extLst>
              <a:ext uri="{FF2B5EF4-FFF2-40B4-BE49-F238E27FC236}">
                <a16:creationId xmlns:a16="http://schemas.microsoft.com/office/drawing/2014/main" id="{ECA7ADDC-4DF3-4B91-AD48-2DF2E586F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rot="301431">
            <a:off x="949393" y="65415"/>
            <a:ext cx="3733411" cy="3252581"/>
          </a:xfrm>
          <a:prstGeom prst="rect">
            <a:avLst/>
          </a:prstGeom>
        </p:spPr>
      </p:pic>
      <p:pic>
        <p:nvPicPr>
          <p:cNvPr id="24" name="Hình ảnh 23" descr="Ảnh có chứa văn bản&#10;&#10;Mô tả được tạo tự động">
            <a:extLst>
              <a:ext uri="{FF2B5EF4-FFF2-40B4-BE49-F238E27FC236}">
                <a16:creationId xmlns:a16="http://schemas.microsoft.com/office/drawing/2014/main" id="{073E4F63-83A4-4FF4-85E1-6F3085C79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15885739">
            <a:off x="8862025" y="4428033"/>
            <a:ext cx="2225100" cy="186447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376" r="48989"/>
          <a:stretch/>
        </p:blipFill>
        <p:spPr>
          <a:xfrm>
            <a:off x="5181690" y="4730385"/>
            <a:ext cx="1828621" cy="163550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F963BE4-B0F2-6F50-313F-D922B3AE7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765" y="773379"/>
            <a:ext cx="3377111" cy="724069"/>
          </a:xfrm>
          <a:prstGeom prst="rect">
            <a:avLst/>
          </a:prstGeom>
        </p:spPr>
      </p:pic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0116EAD5-49E7-4844-9B6B-EECDB82FB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548" y="1619417"/>
            <a:ext cx="6736904" cy="37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0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76" r="48989"/>
          <a:stretch/>
        </p:blipFill>
        <p:spPr>
          <a:xfrm>
            <a:off x="1220407" y="1819336"/>
            <a:ext cx="2264391" cy="202525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4136AA1-7974-4BC6-BAA6-0986B5A423E6}"/>
              </a:ext>
            </a:extLst>
          </p:cNvPr>
          <p:cNvSpPr txBox="1"/>
          <p:nvPr/>
        </p:nvSpPr>
        <p:spPr>
          <a:xfrm>
            <a:off x="3082787" y="2267604"/>
            <a:ext cx="8088132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Tham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gia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các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hỏi</a:t>
            </a:r>
            <a:endParaRPr lang="en-US" sz="4267" kern="0" dirty="0">
              <a:solidFill>
                <a:srgbClr val="000000"/>
              </a:solidFill>
              <a:latin typeface="Calibri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nhận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quà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liền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tay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AB91D69-4AA8-427C-8434-B6DDAECEA56D}"/>
              </a:ext>
            </a:extLst>
          </p:cNvPr>
          <p:cNvSpPr txBox="1"/>
          <p:nvPr/>
        </p:nvSpPr>
        <p:spPr>
          <a:xfrm>
            <a:off x="3925204" y="4609643"/>
            <a:ext cx="6863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sai</a:t>
            </a:r>
            <a:r>
              <a:rPr lang="en-US" sz="4267" b="1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một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bài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  <a:endParaRPr lang="en-US" sz="42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D734EDC1-875A-4F28-9E08-579A9E8AE08E}"/>
              </a:ext>
            </a:extLst>
          </p:cNvPr>
          <p:cNvGrpSpPr/>
          <p:nvPr/>
        </p:nvGrpSpPr>
        <p:grpSpPr>
          <a:xfrm>
            <a:off x="4094052" y="940970"/>
            <a:ext cx="4003897" cy="878364"/>
            <a:chOff x="3173022" y="47813"/>
            <a:chExt cx="3306122" cy="658773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BE8ABF43-220B-4155-948B-2EA8F819142F}"/>
                </a:ext>
              </a:extLst>
            </p:cNvPr>
            <p:cNvGrpSpPr/>
            <p:nvPr/>
          </p:nvGrpSpPr>
          <p:grpSpPr>
            <a:xfrm>
              <a:off x="3173022" y="103136"/>
              <a:ext cx="3306122" cy="603450"/>
              <a:chOff x="3158836" y="1506009"/>
              <a:chExt cx="3306122" cy="603450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C02211EA-8122-414A-85FD-D425C1D1D535}"/>
                  </a:ext>
                </a:extLst>
              </p:cNvPr>
              <p:cNvSpPr/>
              <p:nvPr/>
            </p:nvSpPr>
            <p:spPr>
              <a:xfrm>
                <a:off x="3158836" y="1506009"/>
                <a:ext cx="3306122" cy="603450"/>
              </a:xfrm>
              <a:prstGeom prst="roundRect">
                <a:avLst/>
              </a:prstGeom>
              <a:solidFill>
                <a:srgbClr val="FFF2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id="{13F5833F-7DFE-4DE7-88E1-F4A7BD4A633C}"/>
                  </a:ext>
                </a:extLst>
              </p:cNvPr>
              <p:cNvSpPr/>
              <p:nvPr/>
            </p:nvSpPr>
            <p:spPr>
              <a:xfrm>
                <a:off x="3273054" y="1560991"/>
                <a:ext cx="3077687" cy="493486"/>
              </a:xfrm>
              <a:prstGeom prst="roundRect">
                <a:avLst/>
              </a:prstGeom>
              <a:noFill/>
              <a:ln w="28575">
                <a:solidFill>
                  <a:srgbClr val="8821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D935C252-3D0E-46F3-8C18-921FD49E764F}"/>
                </a:ext>
              </a:extLst>
            </p:cNvPr>
            <p:cNvSpPr txBox="1"/>
            <p:nvPr/>
          </p:nvSpPr>
          <p:spPr>
            <a:xfrm>
              <a:off x="3555147" y="47813"/>
              <a:ext cx="2580382" cy="6232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Lu</a:t>
              </a:r>
              <a:r>
                <a:rPr lang="vi-VN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ật</a:t>
              </a: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chơi</a:t>
              </a:r>
              <a:endParaRPr lang="en-US" sz="4800" b="1" kern="0" dirty="0">
                <a:ln w="10160">
                  <a:solidFill>
                    <a:srgbClr val="C0897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id="{DB47192C-5FB3-458C-B980-30C65A14E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03287" y="3915005"/>
            <a:ext cx="2582597" cy="188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Nhóm 38">
            <a:extLst>
              <a:ext uri="{FF2B5EF4-FFF2-40B4-BE49-F238E27FC236}">
                <a16:creationId xmlns:a16="http://schemas.microsoft.com/office/drawing/2014/main" id="{76DE0524-9782-AC23-443B-33793706875C}"/>
              </a:ext>
            </a:extLst>
          </p:cNvPr>
          <p:cNvGrpSpPr/>
          <p:nvPr/>
        </p:nvGrpSpPr>
        <p:grpSpPr>
          <a:xfrm>
            <a:off x="555186" y="2014702"/>
            <a:ext cx="2211886" cy="5106489"/>
            <a:chOff x="227724" y="1427932"/>
            <a:chExt cx="1658915" cy="3829867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897575" y="2960775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9C4B9138-BBCD-2CB7-77F4-45356C67CB4C}"/>
                </a:ext>
              </a:extLst>
            </p:cNvPr>
            <p:cNvSpPr/>
            <p:nvPr/>
          </p:nvSpPr>
          <p:spPr>
            <a:xfrm>
              <a:off x="227724" y="1427932"/>
              <a:ext cx="1658915" cy="172259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810523" y="1997306"/>
            <a:ext cx="7613015" cy="1035409"/>
            <a:chOff x="3353766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353766" y="262664"/>
              <a:ext cx="6516995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phép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endParaRPr lang="en-US" sz="3200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094898" y="3294599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22131" y="359289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4044714" y="5325162"/>
            <a:ext cx="7613015" cy="1028013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400521" y="5379803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900" y="3620480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5016" y="5379805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67245" y="190060"/>
            <a:ext cx="7247472" cy="1507986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480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1: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4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9AC70964-4389-909E-FFD1-B5B61D684F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600C3A3-DD7E-D316-DDA9-56E8C288F8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D0450E-1F0E-41BB-ADB6-0FCE0A8410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8650" y="2181226"/>
            <a:ext cx="2108270" cy="198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31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7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910876" y="1895474"/>
            <a:ext cx="7613015" cy="1251664"/>
            <a:chOff x="3456611" y="286390"/>
            <a:chExt cx="6516995" cy="65526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286390"/>
              <a:ext cx="5842438" cy="6552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456611" y="386710"/>
              <a:ext cx="6516995" cy="392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thẳng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112342" y="5263108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39575" y="556140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22629" y="3619500"/>
            <a:ext cx="7613015" cy="1047750"/>
            <a:chOff x="3530672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30672" y="473067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ngược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chiều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307012" y="3700331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575" y="5619755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302" y="372176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6193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2: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6FE194FD-F711-40D5-53E8-92EE2C813C57}"/>
              </a:ext>
            </a:extLst>
          </p:cNvPr>
          <p:cNvGrpSpPr/>
          <p:nvPr/>
        </p:nvGrpSpPr>
        <p:grpSpPr>
          <a:xfrm>
            <a:off x="1246718" y="3949285"/>
            <a:ext cx="426000" cy="3062699"/>
            <a:chOff x="897575" y="2960775"/>
            <a:chExt cx="319500" cy="2297024"/>
          </a:xfrm>
          <a:solidFill>
            <a:schemeClr val="tx1">
              <a:lumMod val="10000"/>
            </a:schemeClr>
          </a:solidFill>
        </p:grpSpPr>
        <p:sp>
          <p:nvSpPr>
            <p:cNvPr id="24" name="Google Shape;5864;p73">
              <a:extLst>
                <a:ext uri="{FF2B5EF4-FFF2-40B4-BE49-F238E27FC236}">
                  <a16:creationId xmlns:a16="http://schemas.microsoft.com/office/drawing/2014/main" id="{B7079F14-DB52-1B8B-8F24-913A7C93C614}"/>
                </a:ext>
              </a:extLst>
            </p:cNvPr>
            <p:cNvSpPr/>
            <p:nvPr/>
          </p:nvSpPr>
          <p:spPr>
            <a:xfrm>
              <a:off x="982871" y="2960775"/>
              <a:ext cx="148624" cy="1801487"/>
            </a:xfrm>
            <a:custGeom>
              <a:avLst/>
              <a:gdLst/>
              <a:ahLst/>
              <a:cxnLst/>
              <a:rect l="l" t="t" r="r" b="b"/>
              <a:pathLst>
                <a:path w="1289" h="30495" extrusionOk="0">
                  <a:moveTo>
                    <a:pt x="1" y="1"/>
                  </a:moveTo>
                  <a:lnTo>
                    <a:pt x="1" y="29869"/>
                  </a:lnTo>
                  <a:cubicBezTo>
                    <a:pt x="1" y="30224"/>
                    <a:pt x="309" y="30494"/>
                    <a:pt x="664" y="30494"/>
                  </a:cubicBezTo>
                  <a:cubicBezTo>
                    <a:pt x="1009" y="30494"/>
                    <a:pt x="1289" y="30224"/>
                    <a:pt x="1289" y="29869"/>
                  </a:cubicBezTo>
                  <a:lnTo>
                    <a:pt x="12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872;p73">
              <a:extLst>
                <a:ext uri="{FF2B5EF4-FFF2-40B4-BE49-F238E27FC236}">
                  <a16:creationId xmlns:a16="http://schemas.microsoft.com/office/drawing/2014/main" id="{830EF3DF-11C3-01ED-37F0-088D2C9F301E}"/>
                </a:ext>
              </a:extLst>
            </p:cNvPr>
            <p:cNvSpPr/>
            <p:nvPr/>
          </p:nvSpPr>
          <p:spPr>
            <a:xfrm>
              <a:off x="897575" y="4276499"/>
              <a:ext cx="319500" cy="981300"/>
            </a:xfrm>
            <a:prstGeom prst="snip2SameRect">
              <a:avLst>
                <a:gd name="adj1" fmla="val 21830"/>
                <a:gd name="adj2" fmla="val 0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6" name="Hình ảnh 45">
            <a:hlinkClick r:id="rId7" action="ppaction://hlinksldjump"/>
            <a:extLst>
              <a:ext uri="{FF2B5EF4-FFF2-40B4-BE49-F238E27FC236}">
                <a16:creationId xmlns:a16="http://schemas.microsoft.com/office/drawing/2014/main" id="{E67A5AA8-1C86-C52A-7E0F-4708865BED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7" name="Picture 5">
            <a:extLst>
              <a:ext uri="{FF2B5EF4-FFF2-40B4-BE49-F238E27FC236}">
                <a16:creationId xmlns:a16="http://schemas.microsoft.com/office/drawing/2014/main" id="{B4600714-CFE8-112B-61E9-BCEC1D23AC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571BA9-6611-4E33-AD0F-1781A6A5A1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0999" y="2138362"/>
            <a:ext cx="2143125" cy="1902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975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F169E8B0-31A5-455C-8B7D-33FDD5EBFD60}"/>
              </a:ext>
            </a:extLst>
          </p:cNvPr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845F253-6805-4EC6-B25F-D61E1F9429BA}"/>
                </a:ext>
              </a:extLst>
            </p:cNvPr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3A11AD32-E538-4F2B-AB45-A748F23A6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411" t="39570" r="62444" b="16721"/>
            <a:stretch/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2CAE22D5-2ACD-4409-85A3-A6AD492B838E}"/>
              </a:ext>
            </a:extLst>
          </p:cNvPr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id="{DC5A12E5-E3C5-4099-ABA1-8C844996D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0298" t="4502" r="46369" b="45853"/>
            <a:stretch/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5AA7B293-419A-419A-A302-CD1826D9445C}"/>
              </a:ext>
            </a:extLst>
          </p:cNvPr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88AA9D28-7F88-4372-B921-1590BE131770}"/>
                </a:ext>
              </a:extLst>
            </p:cNvPr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id="{C6DE8639-8D15-48A1-B56F-933DDEA0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6678" t="45256" r="1261" b="3241"/>
            <a:stretch/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C8BFD9-5234-49FA-AB12-9352630D4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>
            <a:extLst>
              <a:ext uri="{FF2B5EF4-FFF2-40B4-BE49-F238E27FC236}">
                <a16:creationId xmlns:a16="http://schemas.microsoft.com/office/drawing/2014/main" id="{5ACA7E39-20D0-4C23-8670-D3BA8FB41F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9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367507" y="3536547"/>
            <a:ext cx="8189783" cy="1615657"/>
            <a:chOff x="3175538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3" y="165100"/>
              <a:ext cx="5240954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175538" y="243442"/>
              <a:ext cx="6516995" cy="359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ngược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chiều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275311" y="3767309"/>
            <a:ext cx="1059356" cy="1077218"/>
            <a:chOff x="2572485" y="1541547"/>
            <a:chExt cx="807234" cy="813203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3709" y="1541547"/>
              <a:ext cx="613650" cy="813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Vị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trí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258355" y="5682798"/>
            <a:ext cx="1076312" cy="1077219"/>
            <a:chOff x="2566598" y="2694550"/>
            <a:chExt cx="807234" cy="807292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807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78717" y="1830275"/>
            <a:ext cx="7613015" cy="1272194"/>
            <a:chOff x="3617133" y="455122"/>
            <a:chExt cx="6516995" cy="954145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455122"/>
              <a:ext cx="5905542" cy="95414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617133" y="6412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Giao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nhau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với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ưu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tiên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288464" y="1899641"/>
            <a:ext cx="1076312" cy="1077218"/>
            <a:chOff x="2550391" y="3970190"/>
            <a:chExt cx="807234" cy="786217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56894" y="3970190"/>
              <a:ext cx="613650" cy="786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3791389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5678973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619" y="194781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4585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3: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0A055C5D-F837-9B9F-3B74-6F52768ADF50}"/>
              </a:ext>
            </a:extLst>
          </p:cNvPr>
          <p:cNvGrpSpPr/>
          <p:nvPr/>
        </p:nvGrpSpPr>
        <p:grpSpPr>
          <a:xfrm>
            <a:off x="381305" y="1858038"/>
            <a:ext cx="2062407" cy="5153946"/>
            <a:chOff x="285979" y="1393528"/>
            <a:chExt cx="1546805" cy="3865460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E3CF8979-738B-86F3-C0F8-DCEE1A599BF4}"/>
                </a:ext>
              </a:extLst>
            </p:cNvPr>
            <p:cNvSpPr/>
            <p:nvPr/>
          </p:nvSpPr>
          <p:spPr>
            <a:xfrm>
              <a:off x="285979" y="1393528"/>
              <a:ext cx="1546805" cy="15554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4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7BE2E51D-C1BB-0225-7324-36F6609968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A5C3A5C0-814F-6EEA-A34F-A1B774C6C0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110C22-FCD3-4E89-81AD-7005BEE146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2449" y="2214562"/>
            <a:ext cx="1729525" cy="147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10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63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7.xml><?xml version="1.0" encoding="utf-8"?>
<a:theme xmlns:a="http://schemas.openxmlformats.org/drawingml/2006/main" name="2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73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9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880</Words>
  <Application>Microsoft Office PowerPoint</Application>
  <PresentationFormat>Widescreen</PresentationFormat>
  <Paragraphs>138</Paragraphs>
  <Slides>24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24</vt:i4>
      </vt:variant>
    </vt:vector>
  </HeadingPairs>
  <TitlesOfParts>
    <vt:vector size="55" baseType="lpstr">
      <vt:lpstr>#9Slide05 SVNClementine</vt:lpstr>
      <vt:lpstr>Alfa Slab One</vt:lpstr>
      <vt:lpstr>Anaheim</vt:lpstr>
      <vt:lpstr>Arvo</vt:lpstr>
      <vt:lpstr>Boogaloo</vt:lpstr>
      <vt:lpstr>Catamaran</vt:lpstr>
      <vt:lpstr>DengXian</vt:lpstr>
      <vt:lpstr>Euphoria Script</vt:lpstr>
      <vt:lpstr>Mouse Memoirs</vt:lpstr>
      <vt:lpstr>Spartan</vt:lpstr>
      <vt:lpstr>字魂36号-正文宋楷</vt:lpstr>
      <vt:lpstr>Arial</vt:lpstr>
      <vt:lpstr>Calibri</vt:lpstr>
      <vt:lpstr>Cambria</vt:lpstr>
      <vt:lpstr>Nunito Light</vt:lpstr>
      <vt:lpstr>PT Sans</vt:lpstr>
      <vt:lpstr>Raleway</vt:lpstr>
      <vt:lpstr>Roboto Condensed Light</vt:lpstr>
      <vt:lpstr>SVN-Ziclets</vt:lpstr>
      <vt:lpstr>Tahoma</vt:lpstr>
      <vt:lpstr>Times New Roman</vt:lpstr>
      <vt:lpstr>Wingdings</vt:lpstr>
      <vt:lpstr>Office 主题​​</vt:lpstr>
      <vt:lpstr>School Bus Drivers Day by Slidesgo</vt:lpstr>
      <vt:lpstr>Walk to School Day by Slidesgo</vt:lpstr>
      <vt:lpstr>1_School Bus Drivers Day by Slidesgo</vt:lpstr>
      <vt:lpstr>1_Walk to School Day by Slidesgo</vt:lpstr>
      <vt:lpstr>2_Office Theme</vt:lpstr>
      <vt:lpstr>2_Walk to School Day by Slidesgo</vt:lpstr>
      <vt:lpstr>sách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19</cp:revision>
  <dcterms:created xsi:type="dcterms:W3CDTF">2023-01-15T11:49:21Z</dcterms:created>
  <dcterms:modified xsi:type="dcterms:W3CDTF">2023-01-15T12:46:30Z</dcterms:modified>
</cp:coreProperties>
</file>