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6" r:id="rId2"/>
  </p:sldMasterIdLst>
  <p:notesMasterIdLst>
    <p:notesMasterId r:id="rId24"/>
  </p:notesMasterIdLst>
  <p:sldIdLst>
    <p:sldId id="435" r:id="rId3"/>
    <p:sldId id="441" r:id="rId4"/>
    <p:sldId id="468" r:id="rId5"/>
    <p:sldId id="465" r:id="rId6"/>
    <p:sldId id="469" r:id="rId7"/>
    <p:sldId id="466" r:id="rId8"/>
    <p:sldId id="462" r:id="rId9"/>
    <p:sldId id="463" r:id="rId10"/>
    <p:sldId id="443" r:id="rId11"/>
    <p:sldId id="470" r:id="rId12"/>
    <p:sldId id="471" r:id="rId13"/>
    <p:sldId id="2634" r:id="rId14"/>
    <p:sldId id="2635" r:id="rId15"/>
    <p:sldId id="2636" r:id="rId16"/>
    <p:sldId id="2637" r:id="rId17"/>
    <p:sldId id="2638" r:id="rId18"/>
    <p:sldId id="2639" r:id="rId19"/>
    <p:sldId id="2640" r:id="rId20"/>
    <p:sldId id="2641" r:id="rId21"/>
    <p:sldId id="451" r:id="rId22"/>
    <p:sldId id="455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F59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98" autoAdjust="0"/>
    <p:restoredTop sz="94660"/>
  </p:normalViewPr>
  <p:slideViewPr>
    <p:cSldViewPr snapToGrid="0">
      <p:cViewPr varScale="1">
        <p:scale>
          <a:sx n="67" d="100"/>
          <a:sy n="67" d="100"/>
        </p:scale>
        <p:origin x="76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0C4EAD-0DED-42B6-9064-1B9E26E23986}" type="datetimeFigureOut">
              <a:rPr lang="en-US" smtClean="0"/>
              <a:t>2/5/2023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9D8E14-75D2-4CE7-8768-E2BC212EC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4120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66676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48576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85757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419297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043457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314370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967335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24412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78958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75061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81500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80252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732342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01200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Bấm</a:t>
            </a:r>
            <a:r>
              <a:rPr lang="en-US" altLang="zh-CN" dirty="0"/>
              <a:t> </a:t>
            </a:r>
            <a:r>
              <a:rPr lang="en-US" altLang="zh-CN" dirty="0" err="1"/>
              <a:t>vào</a:t>
            </a:r>
            <a:r>
              <a:rPr lang="en-US" altLang="zh-CN" dirty="0"/>
              <a:t> </a:t>
            </a:r>
            <a:r>
              <a:rPr lang="en-US" altLang="zh-CN" dirty="0" err="1"/>
              <a:t>ly</a:t>
            </a:r>
            <a:r>
              <a:rPr lang="en-US" altLang="zh-CN" dirty="0"/>
              <a:t> </a:t>
            </a:r>
            <a:r>
              <a:rPr lang="en-US" altLang="zh-CN" dirty="0" err="1"/>
              <a:t>trà</a:t>
            </a:r>
            <a:r>
              <a:rPr lang="en-US" altLang="zh-CN" dirty="0"/>
              <a:t> </a:t>
            </a:r>
            <a:r>
              <a:rPr lang="en-US" altLang="zh-CN" dirty="0" err="1"/>
              <a:t>sữa</a:t>
            </a:r>
            <a:r>
              <a:rPr lang="en-US" altLang="zh-CN" dirty="0"/>
              <a:t> </a:t>
            </a:r>
            <a:r>
              <a:rPr lang="en-US" altLang="zh-CN" dirty="0" err="1"/>
              <a:t>để</a:t>
            </a:r>
            <a:r>
              <a:rPr lang="en-US" altLang="zh-CN" dirty="0"/>
              <a:t> </a:t>
            </a:r>
            <a:r>
              <a:rPr lang="en-US" altLang="zh-CN" dirty="0" err="1"/>
              <a:t>hiện</a:t>
            </a:r>
            <a:r>
              <a:rPr lang="en-US" altLang="zh-CN" dirty="0"/>
              <a:t> </a:t>
            </a:r>
            <a:r>
              <a:rPr lang="en-US" altLang="zh-CN" dirty="0" err="1"/>
              <a:t>câu</a:t>
            </a:r>
            <a:r>
              <a:rPr lang="en-US" altLang="zh-CN" dirty="0"/>
              <a:t> </a:t>
            </a:r>
            <a:r>
              <a:rPr lang="en-US" altLang="zh-CN" dirty="0" err="1"/>
              <a:t>hỏi</a:t>
            </a:r>
            <a:br>
              <a:rPr lang="en-US" altLang="zh-CN" dirty="0"/>
            </a:br>
            <a:r>
              <a:rPr lang="en-US" altLang="zh-CN" dirty="0"/>
              <a:t>Sau 3 </a:t>
            </a:r>
            <a:r>
              <a:rPr lang="en-US" altLang="zh-CN" dirty="0" err="1"/>
              <a:t>câu</a:t>
            </a:r>
            <a:r>
              <a:rPr lang="en-US" altLang="zh-CN" dirty="0"/>
              <a:t>, </a:t>
            </a:r>
            <a:r>
              <a:rPr lang="en-US" altLang="zh-CN" dirty="0" err="1"/>
              <a:t>bấm</a:t>
            </a:r>
            <a:r>
              <a:rPr lang="en-US" altLang="zh-CN" dirty="0"/>
              <a:t> Enter </a:t>
            </a:r>
            <a:r>
              <a:rPr lang="en-US" altLang="zh-CN" dirty="0" err="1"/>
              <a:t>tiếp</a:t>
            </a:r>
            <a:r>
              <a:rPr lang="en-US" altLang="zh-CN" dirty="0"/>
              <a:t> </a:t>
            </a:r>
            <a:r>
              <a:rPr lang="en-US" altLang="zh-CN" dirty="0" err="1"/>
              <a:t>tục</a:t>
            </a:r>
            <a:r>
              <a:rPr lang="en-US" altLang="zh-CN" dirty="0"/>
              <a:t> </a:t>
            </a:r>
            <a:r>
              <a:rPr lang="en-US" altLang="zh-CN" dirty="0" err="1"/>
              <a:t>bài</a:t>
            </a:r>
            <a:r>
              <a:rPr lang="en-US" altLang="zh-CN" dirty="0"/>
              <a:t> </a:t>
            </a:r>
            <a:r>
              <a:rPr lang="en-US" altLang="zh-CN" dirty="0" err="1"/>
              <a:t>học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082E10-AF35-4184-B900-F7AF11276F5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02181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Bấm</a:t>
            </a:r>
            <a:r>
              <a:rPr lang="en-US" altLang="zh-CN" dirty="0"/>
              <a:t> </a:t>
            </a:r>
            <a:r>
              <a:rPr lang="en-US" altLang="zh-CN" dirty="0" err="1"/>
              <a:t>vào</a:t>
            </a:r>
            <a:r>
              <a:rPr lang="en-US" altLang="zh-CN" dirty="0"/>
              <a:t> </a:t>
            </a:r>
            <a:r>
              <a:rPr lang="en-US" altLang="zh-CN" dirty="0" err="1"/>
              <a:t>bé</a:t>
            </a:r>
            <a:r>
              <a:rPr lang="en-US" altLang="zh-CN" dirty="0"/>
              <a:t> </a:t>
            </a:r>
            <a:r>
              <a:rPr lang="en-US" altLang="zh-CN" dirty="0" err="1"/>
              <a:t>gái</a:t>
            </a:r>
            <a:r>
              <a:rPr lang="en-US" altLang="zh-CN" dirty="0"/>
              <a:t> </a:t>
            </a:r>
            <a:r>
              <a:rPr lang="en-US" altLang="zh-CN" dirty="0" err="1"/>
              <a:t>để</a:t>
            </a:r>
            <a:r>
              <a:rPr lang="en-US" altLang="zh-CN" dirty="0"/>
              <a:t> </a:t>
            </a:r>
            <a:r>
              <a:rPr lang="en-US" altLang="zh-CN" dirty="0" err="1"/>
              <a:t>trở</a:t>
            </a:r>
            <a:r>
              <a:rPr lang="en-US" altLang="zh-CN" dirty="0"/>
              <a:t> </a:t>
            </a:r>
            <a:r>
              <a:rPr lang="en-US" altLang="zh-CN" dirty="0" err="1"/>
              <a:t>lại</a:t>
            </a:r>
            <a:r>
              <a:rPr lang="en-US" altLang="zh-CN" dirty="0"/>
              <a:t> slide </a:t>
            </a:r>
            <a:r>
              <a:rPr lang="en-US" altLang="zh-CN" dirty="0" err="1"/>
              <a:t>chọn</a:t>
            </a:r>
            <a:r>
              <a:rPr lang="en-US" altLang="zh-CN" dirty="0"/>
              <a:t> </a:t>
            </a:r>
            <a:r>
              <a:rPr lang="en-US" altLang="zh-CN" dirty="0" err="1"/>
              <a:t>câu</a:t>
            </a:r>
            <a:r>
              <a:rPr lang="en-US" altLang="zh-CN" dirty="0"/>
              <a:t> </a:t>
            </a:r>
            <a:r>
              <a:rPr lang="en-US" altLang="zh-CN" dirty="0" err="1"/>
              <a:t>hỏi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50972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Bấm</a:t>
            </a:r>
            <a:r>
              <a:rPr lang="en-US" altLang="zh-CN" dirty="0"/>
              <a:t> </a:t>
            </a:r>
            <a:r>
              <a:rPr lang="en-US" altLang="zh-CN" dirty="0" err="1"/>
              <a:t>vào</a:t>
            </a:r>
            <a:r>
              <a:rPr lang="en-US" altLang="zh-CN" dirty="0"/>
              <a:t> </a:t>
            </a:r>
            <a:r>
              <a:rPr lang="en-US" altLang="zh-CN" dirty="0" err="1"/>
              <a:t>bé</a:t>
            </a:r>
            <a:r>
              <a:rPr lang="en-US" altLang="zh-CN" dirty="0"/>
              <a:t> </a:t>
            </a:r>
            <a:r>
              <a:rPr lang="en-US" altLang="zh-CN" dirty="0" err="1"/>
              <a:t>gái</a:t>
            </a:r>
            <a:r>
              <a:rPr lang="en-US" altLang="zh-CN" dirty="0"/>
              <a:t> </a:t>
            </a:r>
            <a:r>
              <a:rPr lang="en-US" altLang="zh-CN" dirty="0" err="1"/>
              <a:t>để</a:t>
            </a:r>
            <a:r>
              <a:rPr lang="en-US" altLang="zh-CN" dirty="0"/>
              <a:t> </a:t>
            </a:r>
            <a:r>
              <a:rPr lang="en-US" altLang="zh-CN" dirty="0" err="1"/>
              <a:t>trở</a:t>
            </a:r>
            <a:r>
              <a:rPr lang="en-US" altLang="zh-CN" dirty="0"/>
              <a:t> </a:t>
            </a:r>
            <a:r>
              <a:rPr lang="en-US" altLang="zh-CN" dirty="0" err="1"/>
              <a:t>lại</a:t>
            </a:r>
            <a:r>
              <a:rPr lang="en-US" altLang="zh-CN" dirty="0"/>
              <a:t> slide </a:t>
            </a:r>
            <a:r>
              <a:rPr lang="en-US" altLang="zh-CN" dirty="0" err="1"/>
              <a:t>chọn</a:t>
            </a:r>
            <a:r>
              <a:rPr lang="en-US" altLang="zh-CN" dirty="0"/>
              <a:t> </a:t>
            </a:r>
            <a:r>
              <a:rPr lang="en-US" altLang="zh-CN" dirty="0" err="1"/>
              <a:t>câu</a:t>
            </a:r>
            <a:r>
              <a:rPr lang="en-US" altLang="zh-CN" dirty="0"/>
              <a:t> </a:t>
            </a:r>
            <a:r>
              <a:rPr lang="en-US" altLang="zh-CN" dirty="0" err="1"/>
              <a:t>hỏi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65369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Bấm</a:t>
            </a:r>
            <a:r>
              <a:rPr lang="en-US" altLang="zh-CN" dirty="0"/>
              <a:t> </a:t>
            </a:r>
            <a:r>
              <a:rPr lang="en-US" altLang="zh-CN" dirty="0" err="1"/>
              <a:t>vào</a:t>
            </a:r>
            <a:r>
              <a:rPr lang="en-US" altLang="zh-CN" dirty="0"/>
              <a:t> </a:t>
            </a:r>
            <a:r>
              <a:rPr lang="en-US" altLang="zh-CN" dirty="0" err="1"/>
              <a:t>bé</a:t>
            </a:r>
            <a:r>
              <a:rPr lang="en-US" altLang="zh-CN" dirty="0"/>
              <a:t> </a:t>
            </a:r>
            <a:r>
              <a:rPr lang="en-US" altLang="zh-CN" dirty="0" err="1"/>
              <a:t>gái</a:t>
            </a:r>
            <a:r>
              <a:rPr lang="en-US" altLang="zh-CN" dirty="0"/>
              <a:t> </a:t>
            </a:r>
            <a:r>
              <a:rPr lang="en-US" altLang="zh-CN" dirty="0" err="1"/>
              <a:t>để</a:t>
            </a:r>
            <a:r>
              <a:rPr lang="en-US" altLang="zh-CN" dirty="0"/>
              <a:t> </a:t>
            </a:r>
            <a:r>
              <a:rPr lang="en-US" altLang="zh-CN" dirty="0" err="1"/>
              <a:t>trở</a:t>
            </a:r>
            <a:r>
              <a:rPr lang="en-US" altLang="zh-CN" dirty="0"/>
              <a:t> </a:t>
            </a:r>
            <a:r>
              <a:rPr lang="en-US" altLang="zh-CN" dirty="0" err="1"/>
              <a:t>lại</a:t>
            </a:r>
            <a:r>
              <a:rPr lang="en-US" altLang="zh-CN" dirty="0"/>
              <a:t> slide </a:t>
            </a:r>
            <a:r>
              <a:rPr lang="en-US" altLang="zh-CN" dirty="0" err="1"/>
              <a:t>chọn</a:t>
            </a:r>
            <a:r>
              <a:rPr lang="en-US" altLang="zh-CN" dirty="0"/>
              <a:t> </a:t>
            </a:r>
            <a:r>
              <a:rPr lang="en-US" altLang="zh-CN" dirty="0" err="1"/>
              <a:t>câu</a:t>
            </a:r>
            <a:r>
              <a:rPr lang="en-US" altLang="zh-CN" dirty="0"/>
              <a:t> </a:t>
            </a:r>
            <a:r>
              <a:rPr lang="en-US" altLang="zh-CN" dirty="0" err="1"/>
              <a:t>hỏi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0745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28967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8F6036-E835-44CB-A25A-34C755DFD5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86035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32346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29317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accent2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oogle Shape;89;p6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0" name="Google Shape;90;p6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6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2" name="Google Shape;92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93" name="Google Shape;93;p6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839588998"/>
      </p:ext>
    </p:extLst>
  </p:cSld>
  <p:clrMapOvr>
    <a:masterClrMapping/>
  </p:clrMapOvr>
  <p:transition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2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oogle Shape;95;p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6" name="Google Shape;96;p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8" name="Google Shape;98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7"/>
          <p:cNvSpPr txBox="1">
            <a:spLocks noGrp="1"/>
          </p:cNvSpPr>
          <p:nvPr>
            <p:ph type="subTitle" idx="1"/>
          </p:nvPr>
        </p:nvSpPr>
        <p:spPr>
          <a:xfrm>
            <a:off x="6376900" y="3603017"/>
            <a:ext cx="4855200" cy="9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00" name="Google Shape;100;p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01" name="Google Shape;101;p7"/>
          <p:cNvSpPr txBox="1">
            <a:spLocks noGrp="1"/>
          </p:cNvSpPr>
          <p:nvPr>
            <p:ph type="subTitle" idx="2"/>
          </p:nvPr>
        </p:nvSpPr>
        <p:spPr>
          <a:xfrm>
            <a:off x="6376767" y="2944617"/>
            <a:ext cx="48552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76092533"/>
      </p:ext>
    </p:extLst>
  </p:cSld>
  <p:clrMapOvr>
    <a:masterClrMapping/>
  </p:clrMapOvr>
  <p:transition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2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8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4" name="Google Shape;104;p8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8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8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8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8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8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8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8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8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8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8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8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8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8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8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8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8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8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" name="Google Shape;130;p8"/>
          <p:cNvSpPr txBox="1">
            <a:spLocks noGrp="1"/>
          </p:cNvSpPr>
          <p:nvPr>
            <p:ph type="title"/>
          </p:nvPr>
        </p:nvSpPr>
        <p:spPr>
          <a:xfrm>
            <a:off x="3366133" y="1742800"/>
            <a:ext cx="59496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79784524"/>
      </p:ext>
    </p:extLst>
  </p:cSld>
  <p:clrMapOvr>
    <a:masterClrMapping/>
  </p:clrMapOvr>
  <p:transition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2"/>
        </a:soli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oogle Shape;132;p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33" name="Google Shape;133;p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9" name="Google Shape;159;p9"/>
          <p:cNvSpPr txBox="1">
            <a:spLocks noGrp="1"/>
          </p:cNvSpPr>
          <p:nvPr>
            <p:ph type="title"/>
          </p:nvPr>
        </p:nvSpPr>
        <p:spPr>
          <a:xfrm>
            <a:off x="3434133" y="2082217"/>
            <a:ext cx="5813600" cy="19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0" name="Google Shape;160;p9"/>
          <p:cNvSpPr txBox="1">
            <a:spLocks noGrp="1"/>
          </p:cNvSpPr>
          <p:nvPr>
            <p:ph type="subTitle" idx="1"/>
          </p:nvPr>
        </p:nvSpPr>
        <p:spPr>
          <a:xfrm>
            <a:off x="3434133" y="4116984"/>
            <a:ext cx="5813600" cy="6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58340984"/>
      </p:ext>
    </p:extLst>
  </p:cSld>
  <p:clrMapOvr>
    <a:masterClrMapping/>
  </p:clrMapOvr>
  <p:transition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accent2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oogle Shape;162;p10"/>
          <p:cNvGrpSpPr/>
          <p:nvPr/>
        </p:nvGrpSpPr>
        <p:grpSpPr>
          <a:xfrm>
            <a:off x="1507146" y="886554"/>
            <a:ext cx="9177705" cy="5084869"/>
            <a:chOff x="1130359" y="664915"/>
            <a:chExt cx="6883279" cy="3813652"/>
          </a:xfrm>
        </p:grpSpPr>
        <p:sp>
          <p:nvSpPr>
            <p:cNvPr id="163" name="Google Shape;163;p10"/>
            <p:cNvSpPr/>
            <p:nvPr/>
          </p:nvSpPr>
          <p:spPr>
            <a:xfrm rot="5400000">
              <a:off x="7611455" y="4179633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10"/>
            <p:cNvSpPr/>
            <p:nvPr/>
          </p:nvSpPr>
          <p:spPr>
            <a:xfrm rot="5400000">
              <a:off x="7949183" y="4411964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10"/>
            <p:cNvSpPr/>
            <p:nvPr/>
          </p:nvSpPr>
          <p:spPr>
            <a:xfrm rot="10800000">
              <a:off x="1130359" y="38340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10"/>
            <p:cNvSpPr/>
            <p:nvPr/>
          </p:nvSpPr>
          <p:spPr>
            <a:xfrm rot="10800000">
              <a:off x="1132507" y="44121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10"/>
            <p:cNvSpPr/>
            <p:nvPr/>
          </p:nvSpPr>
          <p:spPr>
            <a:xfrm rot="5400000">
              <a:off x="1372705" y="43060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10"/>
            <p:cNvSpPr/>
            <p:nvPr/>
          </p:nvSpPr>
          <p:spPr>
            <a:xfrm rot="5400000">
              <a:off x="1710433" y="662939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10"/>
            <p:cNvSpPr/>
            <p:nvPr/>
          </p:nvSpPr>
          <p:spPr>
            <a:xfrm rot="10800000">
              <a:off x="7948934" y="6649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10"/>
            <p:cNvSpPr/>
            <p:nvPr/>
          </p:nvSpPr>
          <p:spPr>
            <a:xfrm rot="10800000">
              <a:off x="7951082" y="12430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1" name="Google Shape;171;p10"/>
          <p:cNvSpPr txBox="1">
            <a:spLocks noGrp="1"/>
          </p:cNvSpPr>
          <p:nvPr>
            <p:ph type="title"/>
          </p:nvPr>
        </p:nvSpPr>
        <p:spPr>
          <a:xfrm>
            <a:off x="960000" y="1925200"/>
            <a:ext cx="5680400" cy="30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82859327"/>
      </p:ext>
    </p:extLst>
  </p:cSld>
  <p:clrMapOvr>
    <a:masterClrMapping/>
  </p:clrMapOvr>
  <p:transition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2"/>
        </a:soli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11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74" name="Google Shape;174;p11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11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11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11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11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11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11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11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11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11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11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11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11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11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11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11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11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11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11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11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11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11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11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11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11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11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0" name="Google Shape;200;p11"/>
          <p:cNvSpPr txBox="1">
            <a:spLocks noGrp="1"/>
          </p:cNvSpPr>
          <p:nvPr>
            <p:ph type="title" hasCustomPrompt="1"/>
          </p:nvPr>
        </p:nvSpPr>
        <p:spPr>
          <a:xfrm>
            <a:off x="2261733" y="2077967"/>
            <a:ext cx="8768000" cy="20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201" name="Google Shape;201;p11"/>
          <p:cNvSpPr txBox="1">
            <a:spLocks noGrp="1"/>
          </p:cNvSpPr>
          <p:nvPr>
            <p:ph type="subTitle" idx="1"/>
          </p:nvPr>
        </p:nvSpPr>
        <p:spPr>
          <a:xfrm>
            <a:off x="2261733" y="4273400"/>
            <a:ext cx="8768000" cy="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4643398"/>
      </p:ext>
    </p:extLst>
  </p:cSld>
  <p:clrMapOvr>
    <a:masterClrMapping/>
  </p:clrMapOvr>
  <p:transition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9197"/>
      </p:ext>
    </p:extLst>
  </p:cSld>
  <p:clrMapOvr>
    <a:masterClrMapping/>
  </p:clrMapOvr>
  <p:transition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accent2"/>
        </a:solidFill>
        <a:effectLst/>
      </p:bgPr>
    </p:bg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" name="Google Shape;204;p1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05" name="Google Shape;205;p1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1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1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1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1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1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1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1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1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1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1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1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1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1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1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1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1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1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1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1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1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1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1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1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1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1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1" name="Google Shape;231;p13"/>
          <p:cNvSpPr txBox="1">
            <a:spLocks noGrp="1"/>
          </p:cNvSpPr>
          <p:nvPr>
            <p:ph type="title"/>
          </p:nvPr>
        </p:nvSpPr>
        <p:spPr>
          <a:xfrm>
            <a:off x="3288908" y="4441551"/>
            <a:ext cx="6438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subTitle" idx="1"/>
          </p:nvPr>
        </p:nvSpPr>
        <p:spPr>
          <a:xfrm>
            <a:off x="3288767" y="1707251"/>
            <a:ext cx="6438000" cy="26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44061920"/>
      </p:ext>
    </p:extLst>
  </p:cSld>
  <p:clrMapOvr>
    <a:masterClrMapping/>
  </p:clrMapOvr>
  <p:transition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bg>
      <p:bgPr>
        <a:solidFill>
          <a:schemeClr val="accent2"/>
        </a:solid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" name="Google Shape;234;p14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35" name="Google Shape;235;p14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14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14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14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14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14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14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14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14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14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14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14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14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14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14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14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14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14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14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14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14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14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14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14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14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4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4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2" name="Google Shape;262;p14"/>
          <p:cNvSpPr txBox="1">
            <a:spLocks noGrp="1"/>
          </p:cNvSpPr>
          <p:nvPr>
            <p:ph type="title"/>
          </p:nvPr>
        </p:nvSpPr>
        <p:spPr>
          <a:xfrm>
            <a:off x="2512284" y="23737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63" name="Google Shape;263;p14"/>
          <p:cNvSpPr txBox="1">
            <a:spLocks noGrp="1"/>
          </p:cNvSpPr>
          <p:nvPr>
            <p:ph type="title" idx="2" hasCustomPrompt="1"/>
          </p:nvPr>
        </p:nvSpPr>
        <p:spPr>
          <a:xfrm>
            <a:off x="8377500" y="2373800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64" name="Google Shape;264;p14"/>
          <p:cNvSpPr txBox="1">
            <a:spLocks noGrp="1"/>
          </p:cNvSpPr>
          <p:nvPr>
            <p:ph type="subTitle" idx="1"/>
          </p:nvPr>
        </p:nvSpPr>
        <p:spPr>
          <a:xfrm>
            <a:off x="2512284" y="37838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49189317"/>
      </p:ext>
    </p:extLst>
  </p:cSld>
  <p:clrMapOvr>
    <a:masterClrMapping/>
  </p:clrMapOvr>
  <p:transition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bg>
      <p:bgPr>
        <a:solidFill>
          <a:schemeClr val="accent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1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67" name="Google Shape;267;p1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" name="Google Shape;269;p15"/>
          <p:cNvSpPr txBox="1">
            <a:spLocks noGrp="1"/>
          </p:cNvSpPr>
          <p:nvPr>
            <p:ph type="title"/>
          </p:nvPr>
        </p:nvSpPr>
        <p:spPr>
          <a:xfrm>
            <a:off x="2083067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0" name="Google Shape;270;p15"/>
          <p:cNvSpPr txBox="1">
            <a:spLocks noGrp="1"/>
          </p:cNvSpPr>
          <p:nvPr>
            <p:ph type="subTitle" idx="1"/>
          </p:nvPr>
        </p:nvSpPr>
        <p:spPr>
          <a:xfrm>
            <a:off x="2083067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15"/>
          <p:cNvSpPr txBox="1">
            <a:spLocks noGrp="1"/>
          </p:cNvSpPr>
          <p:nvPr>
            <p:ph type="title" idx="2"/>
          </p:nvPr>
        </p:nvSpPr>
        <p:spPr>
          <a:xfrm>
            <a:off x="6993733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subTitle" idx="3"/>
          </p:nvPr>
        </p:nvSpPr>
        <p:spPr>
          <a:xfrm>
            <a:off x="6993733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15"/>
          <p:cNvSpPr txBox="1">
            <a:spLocks noGrp="1"/>
          </p:cNvSpPr>
          <p:nvPr>
            <p:ph type="title" idx="4" hasCustomPrompt="1"/>
          </p:nvPr>
        </p:nvSpPr>
        <p:spPr>
          <a:xfrm>
            <a:off x="7338933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5" name="Google Shape;275;p15"/>
          <p:cNvSpPr txBox="1">
            <a:spLocks noGrp="1"/>
          </p:cNvSpPr>
          <p:nvPr>
            <p:ph type="title" idx="5" hasCustomPrompt="1"/>
          </p:nvPr>
        </p:nvSpPr>
        <p:spPr>
          <a:xfrm>
            <a:off x="2428267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791028075"/>
      </p:ext>
    </p:extLst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77122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bg>
      <p:bgPr>
        <a:solidFill>
          <a:schemeClr val="accent2"/>
        </a:solidFill>
        <a:effectLst/>
      </p:bgPr>
    </p:bg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" name="Google Shape;286;p1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87" name="Google Shape;287;p1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1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9" name="Google Shape;289;p1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17"/>
          <p:cNvSpPr txBox="1">
            <a:spLocks noGrp="1"/>
          </p:cNvSpPr>
          <p:nvPr>
            <p:ph type="title" idx="2"/>
          </p:nvPr>
        </p:nvSpPr>
        <p:spPr>
          <a:xfrm>
            <a:off x="9600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1" name="Google Shape;291;p17"/>
          <p:cNvSpPr txBox="1">
            <a:spLocks noGrp="1"/>
          </p:cNvSpPr>
          <p:nvPr>
            <p:ph type="subTitle" idx="1"/>
          </p:nvPr>
        </p:nvSpPr>
        <p:spPr>
          <a:xfrm>
            <a:off x="90642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17"/>
          <p:cNvSpPr txBox="1">
            <a:spLocks noGrp="1"/>
          </p:cNvSpPr>
          <p:nvPr>
            <p:ph type="title" idx="3"/>
          </p:nvPr>
        </p:nvSpPr>
        <p:spPr>
          <a:xfrm>
            <a:off x="45384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3" name="Google Shape;293;p17"/>
          <p:cNvSpPr txBox="1">
            <a:spLocks noGrp="1"/>
          </p:cNvSpPr>
          <p:nvPr>
            <p:ph type="subTitle" idx="4"/>
          </p:nvPr>
        </p:nvSpPr>
        <p:spPr>
          <a:xfrm>
            <a:off x="4450195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17"/>
          <p:cNvSpPr txBox="1">
            <a:spLocks noGrp="1"/>
          </p:cNvSpPr>
          <p:nvPr>
            <p:ph type="title" idx="5"/>
          </p:nvPr>
        </p:nvSpPr>
        <p:spPr>
          <a:xfrm>
            <a:off x="81168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5" name="Google Shape;295;p17"/>
          <p:cNvSpPr txBox="1">
            <a:spLocks noGrp="1"/>
          </p:cNvSpPr>
          <p:nvPr>
            <p:ph type="subTitle" idx="6"/>
          </p:nvPr>
        </p:nvSpPr>
        <p:spPr>
          <a:xfrm>
            <a:off x="808395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296" name="Google Shape;296;p1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954404549"/>
      </p:ext>
    </p:extLst>
  </p:cSld>
  <p:clrMapOvr>
    <a:masterClrMapping/>
  </p:clrMapOvr>
  <p:transition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eight columns">
  <p:cSld name="Title and eight columns">
    <p:bg>
      <p:bgPr>
        <a:solidFill>
          <a:schemeClr val="accent2"/>
        </a:solidFill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oogle Shape;298;p18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99" name="Google Shape;299;p18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18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1" name="Google Shape;301;p18"/>
          <p:cNvSpPr txBox="1">
            <a:spLocks noGrp="1"/>
          </p:cNvSpPr>
          <p:nvPr>
            <p:ph type="title"/>
          </p:nvPr>
        </p:nvSpPr>
        <p:spPr>
          <a:xfrm>
            <a:off x="9600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2" name="Google Shape;302;p18"/>
          <p:cNvSpPr txBox="1">
            <a:spLocks noGrp="1"/>
          </p:cNvSpPr>
          <p:nvPr>
            <p:ph type="subTitle" idx="1"/>
          </p:nvPr>
        </p:nvSpPr>
        <p:spPr>
          <a:xfrm>
            <a:off x="9600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303" name="Google Shape;303;p18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04" name="Google Shape;304;p18"/>
          <p:cNvSpPr txBox="1">
            <a:spLocks noGrp="1"/>
          </p:cNvSpPr>
          <p:nvPr>
            <p:ph type="title" idx="2"/>
          </p:nvPr>
        </p:nvSpPr>
        <p:spPr>
          <a:xfrm>
            <a:off x="3723067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5" name="Google Shape;305;p18"/>
          <p:cNvSpPr txBox="1">
            <a:spLocks noGrp="1"/>
          </p:cNvSpPr>
          <p:nvPr>
            <p:ph type="subTitle" idx="3"/>
          </p:nvPr>
        </p:nvSpPr>
        <p:spPr>
          <a:xfrm>
            <a:off x="3723067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18"/>
          <p:cNvSpPr txBox="1">
            <a:spLocks noGrp="1"/>
          </p:cNvSpPr>
          <p:nvPr>
            <p:ph type="title" idx="4"/>
          </p:nvPr>
        </p:nvSpPr>
        <p:spPr>
          <a:xfrm>
            <a:off x="6486133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7" name="Google Shape;307;p18"/>
          <p:cNvSpPr txBox="1">
            <a:spLocks noGrp="1"/>
          </p:cNvSpPr>
          <p:nvPr>
            <p:ph type="subTitle" idx="5"/>
          </p:nvPr>
        </p:nvSpPr>
        <p:spPr>
          <a:xfrm>
            <a:off x="6486133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8"/>
          <p:cNvSpPr txBox="1">
            <a:spLocks noGrp="1"/>
          </p:cNvSpPr>
          <p:nvPr>
            <p:ph type="title" idx="6"/>
          </p:nvPr>
        </p:nvSpPr>
        <p:spPr>
          <a:xfrm>
            <a:off x="92492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9" name="Google Shape;309;p18"/>
          <p:cNvSpPr txBox="1">
            <a:spLocks noGrp="1"/>
          </p:cNvSpPr>
          <p:nvPr>
            <p:ph type="subTitle" idx="7"/>
          </p:nvPr>
        </p:nvSpPr>
        <p:spPr>
          <a:xfrm>
            <a:off x="92492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18"/>
          <p:cNvSpPr txBox="1">
            <a:spLocks noGrp="1"/>
          </p:cNvSpPr>
          <p:nvPr>
            <p:ph type="title" idx="8"/>
          </p:nvPr>
        </p:nvSpPr>
        <p:spPr>
          <a:xfrm>
            <a:off x="9600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1" name="Google Shape;311;p18"/>
          <p:cNvSpPr txBox="1">
            <a:spLocks noGrp="1"/>
          </p:cNvSpPr>
          <p:nvPr>
            <p:ph type="subTitle" idx="9"/>
          </p:nvPr>
        </p:nvSpPr>
        <p:spPr>
          <a:xfrm>
            <a:off x="9600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8"/>
          <p:cNvSpPr txBox="1">
            <a:spLocks noGrp="1"/>
          </p:cNvSpPr>
          <p:nvPr>
            <p:ph type="title" idx="13"/>
          </p:nvPr>
        </p:nvSpPr>
        <p:spPr>
          <a:xfrm>
            <a:off x="3723067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3" name="Google Shape;313;p18"/>
          <p:cNvSpPr txBox="1">
            <a:spLocks noGrp="1"/>
          </p:cNvSpPr>
          <p:nvPr>
            <p:ph type="subTitle" idx="14"/>
          </p:nvPr>
        </p:nvSpPr>
        <p:spPr>
          <a:xfrm>
            <a:off x="3723067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18"/>
          <p:cNvSpPr txBox="1">
            <a:spLocks noGrp="1"/>
          </p:cNvSpPr>
          <p:nvPr>
            <p:ph type="title" idx="15"/>
          </p:nvPr>
        </p:nvSpPr>
        <p:spPr>
          <a:xfrm>
            <a:off x="6486133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5" name="Google Shape;315;p18"/>
          <p:cNvSpPr txBox="1">
            <a:spLocks noGrp="1"/>
          </p:cNvSpPr>
          <p:nvPr>
            <p:ph type="subTitle" idx="16"/>
          </p:nvPr>
        </p:nvSpPr>
        <p:spPr>
          <a:xfrm>
            <a:off x="6486133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18"/>
          <p:cNvSpPr txBox="1">
            <a:spLocks noGrp="1"/>
          </p:cNvSpPr>
          <p:nvPr>
            <p:ph type="title" idx="17"/>
          </p:nvPr>
        </p:nvSpPr>
        <p:spPr>
          <a:xfrm>
            <a:off x="92492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7" name="Google Shape;317;p18"/>
          <p:cNvSpPr txBox="1">
            <a:spLocks noGrp="1"/>
          </p:cNvSpPr>
          <p:nvPr>
            <p:ph type="subTitle" idx="18"/>
          </p:nvPr>
        </p:nvSpPr>
        <p:spPr>
          <a:xfrm>
            <a:off x="92492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18"/>
          <p:cNvSpPr txBox="1">
            <a:spLocks noGrp="1"/>
          </p:cNvSpPr>
          <p:nvPr>
            <p:ph type="title" idx="19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42668844"/>
      </p:ext>
    </p:extLst>
  </p:cSld>
  <p:clrMapOvr>
    <a:masterClrMapping/>
  </p:clrMapOvr>
  <p:transition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accent2"/>
        </a:solidFill>
        <a:effectLst/>
      </p:bgPr>
    </p:bg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0" name="Google Shape;320;p1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21" name="Google Shape;321;p1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1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1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1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1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1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1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1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1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1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1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1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1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1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1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1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7" name="Google Shape;347;p19"/>
          <p:cNvSpPr txBox="1">
            <a:spLocks noGrp="1"/>
          </p:cNvSpPr>
          <p:nvPr>
            <p:ph type="ctrTitle"/>
          </p:nvPr>
        </p:nvSpPr>
        <p:spPr>
          <a:xfrm>
            <a:off x="3572400" y="720000"/>
            <a:ext cx="5047200" cy="209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48" name="Google Shape;348;p19"/>
          <p:cNvSpPr txBox="1">
            <a:spLocks noGrp="1"/>
          </p:cNvSpPr>
          <p:nvPr>
            <p:ph type="subTitle" idx="1"/>
          </p:nvPr>
        </p:nvSpPr>
        <p:spPr>
          <a:xfrm>
            <a:off x="3572400" y="2941300"/>
            <a:ext cx="5047200" cy="1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49" name="Google Shape;349;p19"/>
          <p:cNvSpPr txBox="1">
            <a:spLocks noGrp="1"/>
          </p:cNvSpPr>
          <p:nvPr>
            <p:ph type="subTitle" idx="2"/>
          </p:nvPr>
        </p:nvSpPr>
        <p:spPr>
          <a:xfrm>
            <a:off x="3572403" y="5640233"/>
            <a:ext cx="5047200" cy="4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0" name="Google Shape;350;p19"/>
          <p:cNvSpPr txBox="1"/>
          <p:nvPr/>
        </p:nvSpPr>
        <p:spPr>
          <a:xfrm>
            <a:off x="3572400" y="4541600"/>
            <a:ext cx="5047200" cy="9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CREDITS: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This presentation template was created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2"/>
              </a:rPr>
              <a:t>Slidesgo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including icons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3"/>
              </a:rPr>
              <a:t>Flaticon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and infographics &amp; images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4"/>
              </a:rPr>
              <a:t>Freepik</a:t>
            </a:r>
            <a:endParaRPr sz="1600" b="1" u="sng">
              <a:solidFill>
                <a:schemeClr val="dk2"/>
              </a:solidFill>
              <a:highlight>
                <a:schemeClr val="lt1"/>
              </a:highlight>
              <a:latin typeface="Karla" panose="020B0004030503030003"/>
              <a:ea typeface="Karla" panose="020B0004030503030003"/>
              <a:cs typeface="Karla" panose="020B0004030503030003"/>
              <a:sym typeface="Karla" panose="020B0004030503030003"/>
            </a:endParaRPr>
          </a:p>
        </p:txBody>
      </p:sp>
      <p:cxnSp>
        <p:nvCxnSpPr>
          <p:cNvPr id="351" name="Google Shape;351;p19"/>
          <p:cNvCxnSpPr/>
          <p:nvPr/>
        </p:nvCxnSpPr>
        <p:spPr>
          <a:xfrm>
            <a:off x="5681400" y="28802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239856647"/>
      </p:ext>
    </p:extLst>
  </p:cSld>
  <p:clrMapOvr>
    <a:masterClrMapping/>
  </p:clrMapOvr>
  <p:transition>
    <p:rand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2015691"/>
      </p:ext>
    </p:extLst>
  </p:cSld>
  <p:clrMapOvr>
    <a:masterClrMapping/>
  </p:clrMapOvr>
  <p:transition>
    <p:rand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1958134"/>
      </p:ext>
    </p:extLst>
  </p:cSld>
  <p:clrMapOvr>
    <a:masterClrMapping/>
  </p:clrMapOvr>
  <p:transition>
    <p:rand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1"/>
        </a:solidFill>
        <a:effectLst/>
      </p:bgPr>
    </p:bg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7884196"/>
      </p:ext>
    </p:extLst>
  </p:cSld>
  <p:clrMapOvr>
    <a:masterClrMapping/>
  </p:clrMapOvr>
  <p:transition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2"/>
        </a:solid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6" name="Google Shape;356;p2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57" name="Google Shape;357;p2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2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2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2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2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2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2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2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2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2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2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2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2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2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2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2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2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2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2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2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2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2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2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2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2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2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344820357"/>
      </p:ext>
    </p:extLst>
  </p:cSld>
  <p:clrMapOvr>
    <a:masterClrMapping/>
  </p:clrMapOvr>
  <p:transition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bg>
      <p:bgPr>
        <a:solidFill>
          <a:schemeClr val="accent2"/>
        </a:solidFill>
        <a:effectLst/>
      </p:bgPr>
    </p:bg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4" name="Google Shape;384;p24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385" name="Google Shape;385;p2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2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471574532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92629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6AD8240-3148-4746-BA4B-7B32B016BA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51CC32A-496B-42D5-8EC6-30D10EB5C1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0F25E7C-B1D9-4999-8D1F-ED84C4EE9A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2CC75-8280-4D50-8556-C2874ADEF92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18A7BBD-E847-449A-AA53-B3DBD3F53D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910074-A50B-4F6C-9D3A-997C16815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190E77-D57C-49F8-ADC2-FB99C50EBC2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20909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52121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" name="Google Shape;10;p2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" name="Google Shape;36;p2"/>
          <p:cNvSpPr txBox="1">
            <a:spLocks noGrp="1"/>
          </p:cNvSpPr>
          <p:nvPr>
            <p:ph type="subTitle" idx="1"/>
          </p:nvPr>
        </p:nvSpPr>
        <p:spPr>
          <a:xfrm>
            <a:off x="3295767" y="4876300"/>
            <a:ext cx="6090000" cy="5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7" name="Google Shape;37;p2"/>
          <p:cNvSpPr txBox="1">
            <a:spLocks noGrp="1"/>
          </p:cNvSpPr>
          <p:nvPr>
            <p:ph type="ctrTitle"/>
          </p:nvPr>
        </p:nvSpPr>
        <p:spPr>
          <a:xfrm>
            <a:off x="3295933" y="3984217"/>
            <a:ext cx="6090000" cy="6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ctrTitle" idx="2"/>
          </p:nvPr>
        </p:nvSpPr>
        <p:spPr>
          <a:xfrm>
            <a:off x="3295933" y="1384067"/>
            <a:ext cx="6090000" cy="248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9600" b="1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3146854"/>
      </p:ext>
    </p:extLst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2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41" name="Google Shape;41;p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" name="Google Shape;68;p3"/>
          <p:cNvSpPr txBox="1">
            <a:spLocks noGrp="1"/>
          </p:cNvSpPr>
          <p:nvPr>
            <p:ph type="title"/>
          </p:nvPr>
        </p:nvSpPr>
        <p:spPr>
          <a:xfrm>
            <a:off x="3434117" y="33446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9" name="Google Shape;69;p3"/>
          <p:cNvSpPr txBox="1">
            <a:spLocks noGrp="1"/>
          </p:cNvSpPr>
          <p:nvPr>
            <p:ph type="title" idx="2" hasCustomPrompt="1"/>
          </p:nvPr>
        </p:nvSpPr>
        <p:spPr>
          <a:xfrm>
            <a:off x="4240333" y="1460884"/>
            <a:ext cx="4201200" cy="222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0" name="Google Shape;70;p3"/>
          <p:cNvSpPr txBox="1">
            <a:spLocks noGrp="1"/>
          </p:cNvSpPr>
          <p:nvPr>
            <p:ph type="subTitle" idx="1"/>
          </p:nvPr>
        </p:nvSpPr>
        <p:spPr>
          <a:xfrm>
            <a:off x="3434117" y="47547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1606768"/>
      </p:ext>
    </p:extLst>
  </p:cSld>
  <p:clrMapOvr>
    <a:masterClrMapping/>
  </p:clrMapOvr>
  <p:transition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bg>
      <p:bgPr>
        <a:solidFill>
          <a:schemeClr val="accent2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oogle Shape;72;p4"/>
          <p:cNvGrpSpPr/>
          <p:nvPr/>
        </p:nvGrpSpPr>
        <p:grpSpPr>
          <a:xfrm>
            <a:off x="314300" y="-1"/>
            <a:ext cx="11563200" cy="6758609"/>
            <a:chOff x="235725" y="229350"/>
            <a:chExt cx="8672400" cy="4684800"/>
          </a:xfrm>
        </p:grpSpPr>
        <p:sp>
          <p:nvSpPr>
            <p:cNvPr id="73" name="Google Shape;73;p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946452693"/>
      </p:ext>
    </p:extLst>
  </p:cSld>
  <p:clrMapOvr>
    <a:masterClrMapping/>
  </p:clrMapOvr>
  <p:transition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accent2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oogle Shape;79;p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80" name="Google Shape;80;p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2" name="Google Shape;82;p5"/>
          <p:cNvSpPr txBox="1">
            <a:spLocks noGrp="1"/>
          </p:cNvSpPr>
          <p:nvPr>
            <p:ph type="subTitle" idx="1"/>
          </p:nvPr>
        </p:nvSpPr>
        <p:spPr>
          <a:xfrm>
            <a:off x="960000" y="4891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3" name="Google Shape;83;p5"/>
          <p:cNvSpPr txBox="1">
            <a:spLocks noGrp="1"/>
          </p:cNvSpPr>
          <p:nvPr>
            <p:ph type="subTitle" idx="2"/>
          </p:nvPr>
        </p:nvSpPr>
        <p:spPr>
          <a:xfrm>
            <a:off x="7355300" y="2234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4" name="Google Shape;84;p5"/>
          <p:cNvSpPr txBox="1">
            <a:spLocks noGrp="1"/>
          </p:cNvSpPr>
          <p:nvPr>
            <p:ph type="subTitle" idx="3"/>
          </p:nvPr>
        </p:nvSpPr>
        <p:spPr>
          <a:xfrm>
            <a:off x="960000" y="5537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5"/>
          <p:cNvSpPr txBox="1">
            <a:spLocks noGrp="1"/>
          </p:cNvSpPr>
          <p:nvPr>
            <p:ph type="subTitle" idx="4"/>
          </p:nvPr>
        </p:nvSpPr>
        <p:spPr>
          <a:xfrm>
            <a:off x="7355300" y="2880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87" name="Google Shape;87;p5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840968799"/>
      </p:ext>
    </p:extLst>
  </p:cSld>
  <p:clrMapOvr>
    <a:masterClrMapping/>
  </p:clrMapOvr>
  <p:transition>
    <p:random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1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8.xml"/><Relationship Id="rId21" Type="http://schemas.openxmlformats.org/officeDocument/2006/relationships/slideLayout" Target="../slideLayouts/slideLayout26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1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7.xml"/><Relationship Id="rId16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5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20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24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4452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649440"/>
            <a:ext cx="10272000" cy="4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9pPr>
          </a:lstStyle>
          <a:p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06F798-E4B2-4A0E-885F-0DF0BB3F89BA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9349" y="39732"/>
            <a:ext cx="1360535" cy="1360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86974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  <p:sldLayoutId id="2147483680" r:id="rId14"/>
    <p:sldLayoutId id="2147483681" r:id="rId15"/>
    <p:sldLayoutId id="2147483682" r:id="rId16"/>
    <p:sldLayoutId id="2147483683" r:id="rId17"/>
    <p:sldLayoutId id="2147483684" r:id="rId18"/>
    <p:sldLayoutId id="2147483685" r:id="rId19"/>
    <p:sldLayoutId id="2147483686" r:id="rId20"/>
    <p:sldLayoutId id="2147483687" r:id="rId21"/>
    <p:sldLayoutId id="2147483688" r:id="rId22"/>
  </p:sldLayoutIdLst>
  <p:transition>
    <p:random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4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jpeg"/><Relationship Id="rId9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1.wav"/><Relationship Id="rId7" Type="http://schemas.openxmlformats.org/officeDocument/2006/relationships/slide" Target="slide5.xml"/><Relationship Id="rId12" Type="http://schemas.openxmlformats.org/officeDocument/2006/relationships/slide" Target="slide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11" Type="http://schemas.openxmlformats.org/officeDocument/2006/relationships/slide" Target="slide6.xml"/><Relationship Id="rId5" Type="http://schemas.openxmlformats.org/officeDocument/2006/relationships/image" Target="../media/image13.png"/><Relationship Id="rId10" Type="http://schemas.openxmlformats.org/officeDocument/2006/relationships/image" Target="../media/image17.png"/><Relationship Id="rId4" Type="http://schemas.openxmlformats.org/officeDocument/2006/relationships/image" Target="../media/image12.png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openxmlformats.org/officeDocument/2006/relationships/image" Target="../media/image18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slide" Target="slide3.xml"/><Relationship Id="rId5" Type="http://schemas.openxmlformats.org/officeDocument/2006/relationships/image" Target="../media/image4.png"/><Relationship Id="rId10" Type="http://schemas.openxmlformats.org/officeDocument/2006/relationships/image" Target="../media/image21.svg"/><Relationship Id="rId4" Type="http://schemas.openxmlformats.org/officeDocument/2006/relationships/image" Target="../media/image6.png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audio" Target="../media/audio2.wav"/><Relationship Id="rId7" Type="http://schemas.openxmlformats.org/officeDocument/2006/relationships/image" Target="../media/image14.png"/><Relationship Id="rId12" Type="http://schemas.openxmlformats.org/officeDocument/2006/relationships/image" Target="../media/image21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11" Type="http://schemas.openxmlformats.org/officeDocument/2006/relationships/image" Target="../media/image20.png"/><Relationship Id="rId5" Type="http://schemas.openxmlformats.org/officeDocument/2006/relationships/image" Target="../media/image4.png"/><Relationship Id="rId10" Type="http://schemas.openxmlformats.org/officeDocument/2006/relationships/image" Target="../media/image19.svg"/><Relationship Id="rId4" Type="http://schemas.openxmlformats.org/officeDocument/2006/relationships/image" Target="../media/image6.png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openxmlformats.org/officeDocument/2006/relationships/image" Target="../media/image15.png"/><Relationship Id="rId3" Type="http://schemas.openxmlformats.org/officeDocument/2006/relationships/audio" Target="../media/audio2.wav"/><Relationship Id="rId7" Type="http://schemas.openxmlformats.org/officeDocument/2006/relationships/image" Target="../media/image18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slide" Target="slide3.xml"/><Relationship Id="rId5" Type="http://schemas.openxmlformats.org/officeDocument/2006/relationships/image" Target="../media/image4.png"/><Relationship Id="rId10" Type="http://schemas.openxmlformats.org/officeDocument/2006/relationships/image" Target="../media/image21.svg"/><Relationship Id="rId4" Type="http://schemas.openxmlformats.org/officeDocument/2006/relationships/image" Target="../media/image6.png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27.png"/><Relationship Id="rId18" Type="http://schemas.openxmlformats.org/officeDocument/2006/relationships/image" Target="../media/image32.png"/><Relationship Id="rId3" Type="http://schemas.openxmlformats.org/officeDocument/2006/relationships/image" Target="../media/image2.png"/><Relationship Id="rId7" Type="http://schemas.openxmlformats.org/officeDocument/2006/relationships/image" Target="../media/image22.png"/><Relationship Id="rId12" Type="http://schemas.openxmlformats.org/officeDocument/2006/relationships/image" Target="../media/image26.svg"/><Relationship Id="rId17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25.png"/><Relationship Id="rId5" Type="http://schemas.openxmlformats.org/officeDocument/2006/relationships/image" Target="../media/image4.png"/><Relationship Id="rId15" Type="http://schemas.openxmlformats.org/officeDocument/2006/relationships/image" Target="../media/image29.png"/><Relationship Id="rId10" Type="http://schemas.openxmlformats.org/officeDocument/2006/relationships/image" Target="../media/image24.svg"/><Relationship Id="rId4" Type="http://schemas.openxmlformats.org/officeDocument/2006/relationships/image" Target="../media/image10.png"/><Relationship Id="rId9" Type="http://schemas.openxmlformats.org/officeDocument/2006/relationships/image" Target="../media/image23.png"/><Relationship Id="rId14" Type="http://schemas.openxmlformats.org/officeDocument/2006/relationships/image" Target="../media/image28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5" Type="http://schemas.microsoft.com/office/2007/relationships/hdphoto" Target="../media/hdphoto1.wdp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A1094C3-554E-472B-97B3-2747FE9804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997" y="25400"/>
            <a:ext cx="8605003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863" y="580460"/>
            <a:ext cx="8934416" cy="5576515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5631" y="5461000"/>
            <a:ext cx="12233700" cy="1414395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" y="5156200"/>
            <a:ext cx="1742988" cy="1549323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97484" y="2"/>
            <a:ext cx="3892792" cy="25145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BAC9CB2-645A-4071-AEA8-39AA16CBAE5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68028" y="3171827"/>
            <a:ext cx="3938348" cy="393834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279401"/>
            <a:ext cx="2284165" cy="238983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73E9A57-ABDB-4368-AD1F-B3DA0C043C8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1256" y="2084388"/>
            <a:ext cx="9065538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6966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13699" y="5866336"/>
            <a:ext cx="12233700" cy="991664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73277385-FE6D-4529-B233-7830F993F8B9}"/>
              </a:ext>
            </a:extLst>
          </p:cNvPr>
          <p:cNvGrpSpPr/>
          <p:nvPr/>
        </p:nvGrpSpPr>
        <p:grpSpPr>
          <a:xfrm>
            <a:off x="186353" y="185495"/>
            <a:ext cx="2095899" cy="903394"/>
            <a:chOff x="822" y="275"/>
            <a:chExt cx="2043" cy="1067"/>
          </a:xfrm>
        </p:grpSpPr>
        <p:sp>
          <p:nvSpPr>
            <p:cNvPr id="30" name="Text Box 14">
              <a:extLst>
                <a:ext uri="{FF2B5EF4-FFF2-40B4-BE49-F238E27FC236}">
                  <a16:creationId xmlns:a16="http://schemas.microsoft.com/office/drawing/2014/main" id="{24B97DA0-9CBB-479B-955F-8034B6EDBDF2}"/>
                </a:ext>
              </a:extLst>
            </p:cNvPr>
            <p:cNvSpPr txBox="1"/>
            <p:nvPr/>
          </p:nvSpPr>
          <p:spPr>
            <a:xfrm>
              <a:off x="1848" y="385"/>
              <a:ext cx="1017" cy="869"/>
            </a:xfrm>
            <a:prstGeom prst="rect">
              <a:avLst/>
            </a:prstGeom>
            <a:solidFill>
              <a:srgbClr val="F9A9C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Tính</a:t>
              </a:r>
              <a:endPara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endParaRP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E0ABE657-FBE3-4500-80D2-B556286BB6B0}"/>
                </a:ext>
              </a:extLst>
            </p:cNvPr>
            <p:cNvGrpSpPr/>
            <p:nvPr/>
          </p:nvGrpSpPr>
          <p:grpSpPr>
            <a:xfrm>
              <a:off x="822" y="275"/>
              <a:ext cx="992" cy="1067"/>
              <a:chOff x="738" y="297"/>
              <a:chExt cx="992" cy="1067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7897A1FF-4241-407E-B516-8C3F93B37BC0}"/>
                  </a:ext>
                </a:extLst>
              </p:cNvPr>
              <p:cNvSpPr/>
              <p:nvPr/>
            </p:nvSpPr>
            <p:spPr>
              <a:xfrm>
                <a:off x="738" y="408"/>
                <a:ext cx="992" cy="956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  <a:sym typeface="Arial" panose="020B0604020202020204"/>
                </a:endParaRPr>
              </a:p>
            </p:txBody>
          </p:sp>
          <p:sp>
            <p:nvSpPr>
              <p:cNvPr id="35" name="Text Box 10">
                <a:extLst>
                  <a:ext uri="{FF2B5EF4-FFF2-40B4-BE49-F238E27FC236}">
                    <a16:creationId xmlns:a16="http://schemas.microsoft.com/office/drawing/2014/main" id="{F76BFFF6-E856-470A-9F68-8E920D809ADC}"/>
                  </a:ext>
                </a:extLst>
              </p:cNvPr>
              <p:cNvSpPr txBox="1"/>
              <p:nvPr/>
            </p:nvSpPr>
            <p:spPr>
              <a:xfrm>
                <a:off x="926" y="297"/>
                <a:ext cx="634" cy="9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2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  <a:sym typeface="Arial" panose="020B0604020202020204"/>
                  </a:rPr>
                  <a:t>1</a:t>
                </a:r>
              </a:p>
            </p:txBody>
          </p:sp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63F6D82E-78FE-457C-979C-8A53505B05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4874" y="1309687"/>
            <a:ext cx="9895353" cy="1532573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2123F4BB-6311-4837-96EB-9DB1D3726274}"/>
              </a:ext>
            </a:extLst>
          </p:cNvPr>
          <p:cNvSpPr txBox="1"/>
          <p:nvPr/>
        </p:nvSpPr>
        <p:spPr>
          <a:xfrm>
            <a:off x="342832" y="2756115"/>
            <a:ext cx="36531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84 758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BBDFD81-08C6-4601-BFD0-E73EAA692991}"/>
              </a:ext>
            </a:extLst>
          </p:cNvPr>
          <p:cNvSpPr txBox="1"/>
          <p:nvPr/>
        </p:nvSpPr>
        <p:spPr>
          <a:xfrm>
            <a:off x="372361" y="3946866"/>
            <a:ext cx="40680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43 265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0B7A7B4-A8CE-4EFD-BDD8-2FF642B95385}"/>
              </a:ext>
            </a:extLst>
          </p:cNvPr>
          <p:cNvSpPr/>
          <p:nvPr/>
        </p:nvSpPr>
        <p:spPr>
          <a:xfrm>
            <a:off x="118001" y="3960906"/>
            <a:ext cx="415399" cy="211044"/>
          </a:xfrm>
          <a:prstGeom prst="rect">
            <a:avLst/>
          </a:prstGeom>
          <a:solidFill>
            <a:srgbClr val="002060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7B919745-0816-4118-A2DC-68ADA1DAB933}"/>
              </a:ext>
            </a:extLst>
          </p:cNvPr>
          <p:cNvSpPr/>
          <p:nvPr/>
        </p:nvSpPr>
        <p:spPr>
          <a:xfrm>
            <a:off x="701283" y="5055921"/>
            <a:ext cx="3146822" cy="66100"/>
          </a:xfrm>
          <a:prstGeom prst="rect">
            <a:avLst/>
          </a:prstGeom>
          <a:solidFill>
            <a:srgbClr val="002060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FE41905-D041-4057-932C-855256F7E622}"/>
              </a:ext>
            </a:extLst>
          </p:cNvPr>
          <p:cNvSpPr txBox="1"/>
          <p:nvPr/>
        </p:nvSpPr>
        <p:spPr>
          <a:xfrm>
            <a:off x="3025563" y="4941896"/>
            <a:ext cx="12261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A5948F1-F10E-4C16-9D2E-1EEF6116F859}"/>
              </a:ext>
            </a:extLst>
          </p:cNvPr>
          <p:cNvSpPr txBox="1"/>
          <p:nvPr/>
        </p:nvSpPr>
        <p:spPr>
          <a:xfrm>
            <a:off x="2447169" y="4943004"/>
            <a:ext cx="9674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9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A46B29A-1F20-4F18-B2C1-0DEBD116F623}"/>
              </a:ext>
            </a:extLst>
          </p:cNvPr>
          <p:cNvSpPr txBox="1"/>
          <p:nvPr/>
        </p:nvSpPr>
        <p:spPr>
          <a:xfrm>
            <a:off x="1845398" y="4940762"/>
            <a:ext cx="9674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A6267488-7E3B-4093-B961-15D40BB040D2}"/>
              </a:ext>
            </a:extLst>
          </p:cNvPr>
          <p:cNvSpPr/>
          <p:nvPr/>
        </p:nvSpPr>
        <p:spPr>
          <a:xfrm>
            <a:off x="2016285" y="3844139"/>
            <a:ext cx="260751" cy="192951"/>
          </a:xfrm>
          <a:prstGeom prst="ellipse">
            <a:avLst/>
          </a:prstGeom>
          <a:solidFill>
            <a:srgbClr val="FF0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微软雅黑"/>
              <a:cs typeface="+mn-cs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EE4FEDC4-9CB2-4BBC-9BCC-FE04510DA3C8}"/>
              </a:ext>
            </a:extLst>
          </p:cNvPr>
          <p:cNvSpPr txBox="1"/>
          <p:nvPr/>
        </p:nvSpPr>
        <p:spPr>
          <a:xfrm>
            <a:off x="1026248" y="4959812"/>
            <a:ext cx="9674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4848B9CD-199F-4697-AA03-796F58CF2C4E}"/>
              </a:ext>
            </a:extLst>
          </p:cNvPr>
          <p:cNvSpPr txBox="1"/>
          <p:nvPr/>
        </p:nvSpPr>
        <p:spPr>
          <a:xfrm>
            <a:off x="445223" y="4978862"/>
            <a:ext cx="9674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4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9B1EF913-BB67-4988-8229-293EE27F82AE}"/>
              </a:ext>
            </a:extLst>
          </p:cNvPr>
          <p:cNvSpPr txBox="1"/>
          <p:nvPr/>
        </p:nvSpPr>
        <p:spPr>
          <a:xfrm>
            <a:off x="4190932" y="2794215"/>
            <a:ext cx="36531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79 363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C877790D-DC7C-41F0-8A6A-A7F154AEE563}"/>
              </a:ext>
            </a:extLst>
          </p:cNvPr>
          <p:cNvSpPr txBox="1"/>
          <p:nvPr/>
        </p:nvSpPr>
        <p:spPr>
          <a:xfrm>
            <a:off x="4743449" y="3984966"/>
            <a:ext cx="35450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5 819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F3EE620F-E8ED-4EA9-9EFC-50C73E85ADDD}"/>
              </a:ext>
            </a:extLst>
          </p:cNvPr>
          <p:cNvSpPr/>
          <p:nvPr/>
        </p:nvSpPr>
        <p:spPr>
          <a:xfrm>
            <a:off x="3966101" y="3999006"/>
            <a:ext cx="415399" cy="211044"/>
          </a:xfrm>
          <a:prstGeom prst="rect">
            <a:avLst/>
          </a:prstGeom>
          <a:solidFill>
            <a:srgbClr val="002060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CF66B5A0-B87D-47C9-B9C2-5C7B5DFBB3CC}"/>
              </a:ext>
            </a:extLst>
          </p:cNvPr>
          <p:cNvSpPr/>
          <p:nvPr/>
        </p:nvSpPr>
        <p:spPr>
          <a:xfrm>
            <a:off x="4549383" y="5094021"/>
            <a:ext cx="3146822" cy="66100"/>
          </a:xfrm>
          <a:prstGeom prst="rect">
            <a:avLst/>
          </a:prstGeom>
          <a:solidFill>
            <a:srgbClr val="002060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DED1DA89-B32C-4661-B352-F8B8E7AB4DEC}"/>
              </a:ext>
            </a:extLst>
          </p:cNvPr>
          <p:cNvSpPr txBox="1"/>
          <p:nvPr/>
        </p:nvSpPr>
        <p:spPr>
          <a:xfrm>
            <a:off x="6873663" y="4979996"/>
            <a:ext cx="12261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817BF1BF-49C4-41A3-876C-F9CF0F97A146}"/>
              </a:ext>
            </a:extLst>
          </p:cNvPr>
          <p:cNvSpPr txBox="1"/>
          <p:nvPr/>
        </p:nvSpPr>
        <p:spPr>
          <a:xfrm>
            <a:off x="6295269" y="4981104"/>
            <a:ext cx="9674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54B49EBF-C89B-45F5-A4C1-6326C2F93605}"/>
              </a:ext>
            </a:extLst>
          </p:cNvPr>
          <p:cNvSpPr txBox="1"/>
          <p:nvPr/>
        </p:nvSpPr>
        <p:spPr>
          <a:xfrm>
            <a:off x="5693498" y="4978862"/>
            <a:ext cx="9674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7B104434-31B4-4282-9A15-51127AB0CD87}"/>
              </a:ext>
            </a:extLst>
          </p:cNvPr>
          <p:cNvSpPr/>
          <p:nvPr/>
        </p:nvSpPr>
        <p:spPr>
          <a:xfrm>
            <a:off x="6464460" y="3844139"/>
            <a:ext cx="260751" cy="192951"/>
          </a:xfrm>
          <a:prstGeom prst="ellipse">
            <a:avLst/>
          </a:prstGeom>
          <a:solidFill>
            <a:srgbClr val="FF0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微软雅黑"/>
              <a:cs typeface="+mn-cs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B47D0BD5-B2FE-4843-BFED-194EB6295C86}"/>
              </a:ext>
            </a:extLst>
          </p:cNvPr>
          <p:cNvSpPr txBox="1"/>
          <p:nvPr/>
        </p:nvSpPr>
        <p:spPr>
          <a:xfrm>
            <a:off x="4874348" y="4997912"/>
            <a:ext cx="9674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1985E36B-1304-47B7-BB28-F58FED986C4B}"/>
              </a:ext>
            </a:extLst>
          </p:cNvPr>
          <p:cNvSpPr txBox="1"/>
          <p:nvPr/>
        </p:nvSpPr>
        <p:spPr>
          <a:xfrm>
            <a:off x="4293323" y="5016962"/>
            <a:ext cx="9674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975CCEA3-453D-433C-B947-A3A2CB5A4500}"/>
              </a:ext>
            </a:extLst>
          </p:cNvPr>
          <p:cNvSpPr/>
          <p:nvPr/>
        </p:nvSpPr>
        <p:spPr>
          <a:xfrm>
            <a:off x="4969035" y="3786989"/>
            <a:ext cx="260751" cy="192951"/>
          </a:xfrm>
          <a:prstGeom prst="ellipse">
            <a:avLst/>
          </a:prstGeom>
          <a:solidFill>
            <a:srgbClr val="FF0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微软雅黑"/>
              <a:cs typeface="+mn-cs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C26D7B13-FF79-4013-BF83-F719460891BF}"/>
              </a:ext>
            </a:extLst>
          </p:cNvPr>
          <p:cNvSpPr txBox="1"/>
          <p:nvPr/>
        </p:nvSpPr>
        <p:spPr>
          <a:xfrm>
            <a:off x="8229532" y="2737065"/>
            <a:ext cx="36531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34 635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4E53E0CC-DF9E-4DB7-B19D-EFCA2A560E53}"/>
              </a:ext>
            </a:extLst>
          </p:cNvPr>
          <p:cNvSpPr txBox="1"/>
          <p:nvPr/>
        </p:nvSpPr>
        <p:spPr>
          <a:xfrm>
            <a:off x="9810749" y="3927816"/>
            <a:ext cx="25163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927</a:t>
            </a: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8F0FC2F9-F7E6-48D2-8E2F-072B4D48ED4F}"/>
              </a:ext>
            </a:extLst>
          </p:cNvPr>
          <p:cNvSpPr/>
          <p:nvPr/>
        </p:nvSpPr>
        <p:spPr>
          <a:xfrm>
            <a:off x="8004701" y="3941856"/>
            <a:ext cx="415399" cy="211044"/>
          </a:xfrm>
          <a:prstGeom prst="rect">
            <a:avLst/>
          </a:prstGeom>
          <a:solidFill>
            <a:srgbClr val="002060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C3F60CB4-C29B-499B-8882-7376B3AE69D2}"/>
              </a:ext>
            </a:extLst>
          </p:cNvPr>
          <p:cNvSpPr/>
          <p:nvPr/>
        </p:nvSpPr>
        <p:spPr>
          <a:xfrm>
            <a:off x="8587983" y="5036871"/>
            <a:ext cx="3146822" cy="66100"/>
          </a:xfrm>
          <a:prstGeom prst="rect">
            <a:avLst/>
          </a:prstGeom>
          <a:solidFill>
            <a:srgbClr val="002060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E0C7B1C8-4B7E-4363-8399-E298F1021FF2}"/>
              </a:ext>
            </a:extLst>
          </p:cNvPr>
          <p:cNvSpPr txBox="1"/>
          <p:nvPr/>
        </p:nvSpPr>
        <p:spPr>
          <a:xfrm>
            <a:off x="10914894" y="4923954"/>
            <a:ext cx="9674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694D9079-9623-4BB3-A7FC-504EC7A38BFB}"/>
              </a:ext>
            </a:extLst>
          </p:cNvPr>
          <p:cNvSpPr txBox="1"/>
          <p:nvPr/>
        </p:nvSpPr>
        <p:spPr>
          <a:xfrm>
            <a:off x="10332173" y="4921712"/>
            <a:ext cx="9674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03" name="Oval 102">
            <a:extLst>
              <a:ext uri="{FF2B5EF4-FFF2-40B4-BE49-F238E27FC236}">
                <a16:creationId xmlns:a16="http://schemas.microsoft.com/office/drawing/2014/main" id="{C8210623-DB82-4031-B877-1C146EABF140}"/>
              </a:ext>
            </a:extLst>
          </p:cNvPr>
          <p:cNvSpPr/>
          <p:nvPr/>
        </p:nvSpPr>
        <p:spPr>
          <a:xfrm>
            <a:off x="10569735" y="3777464"/>
            <a:ext cx="260751" cy="192951"/>
          </a:xfrm>
          <a:prstGeom prst="ellipse">
            <a:avLst/>
          </a:prstGeom>
          <a:solidFill>
            <a:srgbClr val="FF0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微软雅黑"/>
              <a:cs typeface="+mn-cs"/>
            </a:endParaRP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5574EAC9-3C3C-45C0-8649-529B8F9925BE}"/>
              </a:ext>
            </a:extLst>
          </p:cNvPr>
          <p:cNvSpPr txBox="1"/>
          <p:nvPr/>
        </p:nvSpPr>
        <p:spPr>
          <a:xfrm>
            <a:off x="9789248" y="4950287"/>
            <a:ext cx="9674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B3CC4CA2-78E0-474E-B740-9952A9E2C918}"/>
              </a:ext>
            </a:extLst>
          </p:cNvPr>
          <p:cNvSpPr txBox="1"/>
          <p:nvPr/>
        </p:nvSpPr>
        <p:spPr>
          <a:xfrm>
            <a:off x="8960573" y="4969337"/>
            <a:ext cx="9674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06" name="Oval 105">
            <a:extLst>
              <a:ext uri="{FF2B5EF4-FFF2-40B4-BE49-F238E27FC236}">
                <a16:creationId xmlns:a16="http://schemas.microsoft.com/office/drawing/2014/main" id="{4D6C1034-586B-4CC5-90F9-E1092BA25D06}"/>
              </a:ext>
            </a:extLst>
          </p:cNvPr>
          <p:cNvSpPr/>
          <p:nvPr/>
        </p:nvSpPr>
        <p:spPr>
          <a:xfrm>
            <a:off x="9064785" y="3815564"/>
            <a:ext cx="260751" cy="192951"/>
          </a:xfrm>
          <a:prstGeom prst="ellipse">
            <a:avLst/>
          </a:prstGeom>
          <a:solidFill>
            <a:srgbClr val="FF0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微软雅黑"/>
              <a:cs typeface="+mn-cs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97392CE9-C583-4C36-BE9F-EE1A8712087E}"/>
              </a:ext>
            </a:extLst>
          </p:cNvPr>
          <p:cNvSpPr txBox="1"/>
          <p:nvPr/>
        </p:nvSpPr>
        <p:spPr>
          <a:xfrm>
            <a:off x="8360498" y="4978862"/>
            <a:ext cx="9674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0651079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00"/>
                            </p:stCondLst>
                            <p:childTnLst>
                              <p:par>
                                <p:cTn id="11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500"/>
                            </p:stCondLst>
                            <p:childTnLst>
                              <p:par>
                                <p:cTn id="15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8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500"/>
                            </p:stCondLst>
                            <p:childTnLst>
                              <p:par>
                                <p:cTn id="17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38" grpId="0" animBg="1"/>
      <p:bldP spid="39" grpId="0" animBg="1"/>
      <p:bldP spid="40" grpId="0"/>
      <p:bldP spid="41" grpId="0"/>
      <p:bldP spid="42" grpId="0"/>
      <p:bldP spid="43" grpId="0" animBg="1"/>
      <p:bldP spid="43" grpId="1" animBg="1"/>
      <p:bldP spid="65" grpId="0"/>
      <p:bldP spid="66" grpId="0"/>
      <p:bldP spid="67" grpId="0"/>
      <p:bldP spid="68" grpId="0"/>
      <p:bldP spid="69" grpId="0" animBg="1"/>
      <p:bldP spid="70" grpId="0" animBg="1"/>
      <p:bldP spid="71" grpId="0"/>
      <p:bldP spid="72" grpId="0"/>
      <p:bldP spid="73" grpId="0"/>
      <p:bldP spid="74" grpId="0" animBg="1"/>
      <p:bldP spid="74" grpId="1" animBg="1"/>
      <p:bldP spid="75" grpId="0"/>
      <p:bldP spid="76" grpId="0"/>
      <p:bldP spid="77" grpId="0" animBg="1"/>
      <p:bldP spid="77" grpId="1" animBg="1"/>
      <p:bldP spid="97" grpId="0"/>
      <p:bldP spid="98" grpId="0"/>
      <p:bldP spid="99" grpId="0" animBg="1"/>
      <p:bldP spid="100" grpId="0" animBg="1"/>
      <p:bldP spid="101" grpId="0"/>
      <p:bldP spid="102" grpId="0"/>
      <p:bldP spid="103" grpId="0" animBg="1"/>
      <p:bldP spid="103" grpId="1" animBg="1"/>
      <p:bldP spid="104" grpId="0"/>
      <p:bldP spid="105" grpId="0"/>
      <p:bldP spid="106" grpId="0" animBg="1"/>
      <p:bldP spid="106" grpId="1" animBg="1"/>
      <p:bldP spid="10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13699" y="5866336"/>
            <a:ext cx="12233700" cy="991664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73277385-FE6D-4529-B233-7830F993F8B9}"/>
              </a:ext>
            </a:extLst>
          </p:cNvPr>
          <p:cNvGrpSpPr/>
          <p:nvPr/>
        </p:nvGrpSpPr>
        <p:grpSpPr>
          <a:xfrm>
            <a:off x="186353" y="185495"/>
            <a:ext cx="4385692" cy="903394"/>
            <a:chOff x="822" y="275"/>
            <a:chExt cx="4275" cy="1067"/>
          </a:xfrm>
        </p:grpSpPr>
        <p:sp>
          <p:nvSpPr>
            <p:cNvPr id="30" name="Text Box 14">
              <a:extLst>
                <a:ext uri="{FF2B5EF4-FFF2-40B4-BE49-F238E27FC236}">
                  <a16:creationId xmlns:a16="http://schemas.microsoft.com/office/drawing/2014/main" id="{24B97DA0-9CBB-479B-955F-8034B6EDBDF2}"/>
                </a:ext>
              </a:extLst>
            </p:cNvPr>
            <p:cNvSpPr txBox="1"/>
            <p:nvPr/>
          </p:nvSpPr>
          <p:spPr>
            <a:xfrm>
              <a:off x="1848" y="385"/>
              <a:ext cx="3249" cy="869"/>
            </a:xfrm>
            <a:prstGeom prst="rect">
              <a:avLst/>
            </a:prstGeom>
            <a:solidFill>
              <a:srgbClr val="F9A9C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Đặt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tính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rồi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tính</a:t>
              </a:r>
              <a:endPara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endParaRP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E0ABE657-FBE3-4500-80D2-B556286BB6B0}"/>
                </a:ext>
              </a:extLst>
            </p:cNvPr>
            <p:cNvGrpSpPr/>
            <p:nvPr/>
          </p:nvGrpSpPr>
          <p:grpSpPr>
            <a:xfrm>
              <a:off x="822" y="275"/>
              <a:ext cx="992" cy="1067"/>
              <a:chOff x="738" y="297"/>
              <a:chExt cx="992" cy="1067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7897A1FF-4241-407E-B516-8C3F93B37BC0}"/>
                  </a:ext>
                </a:extLst>
              </p:cNvPr>
              <p:cNvSpPr/>
              <p:nvPr/>
            </p:nvSpPr>
            <p:spPr>
              <a:xfrm>
                <a:off x="738" y="408"/>
                <a:ext cx="992" cy="956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  <a:sym typeface="Arial" panose="020B0604020202020204"/>
                </a:endParaRPr>
              </a:p>
            </p:txBody>
          </p:sp>
          <p:sp>
            <p:nvSpPr>
              <p:cNvPr id="35" name="Text Box 10">
                <a:extLst>
                  <a:ext uri="{FF2B5EF4-FFF2-40B4-BE49-F238E27FC236}">
                    <a16:creationId xmlns:a16="http://schemas.microsoft.com/office/drawing/2014/main" id="{F76BFFF6-E856-470A-9F68-8E920D809ADC}"/>
                  </a:ext>
                </a:extLst>
              </p:cNvPr>
              <p:cNvSpPr txBox="1"/>
              <p:nvPr/>
            </p:nvSpPr>
            <p:spPr>
              <a:xfrm>
                <a:off x="926" y="297"/>
                <a:ext cx="634" cy="9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2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  <a:sym typeface="Arial" panose="020B0604020202020204"/>
                  </a:rPr>
                  <a:t>2</a:t>
                </a:r>
              </a:p>
            </p:txBody>
          </p:sp>
        </p:grp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CEE6F358-999E-4B34-95C2-34F794A050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4874" y="1900237"/>
            <a:ext cx="10601329" cy="1500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4286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2600326" y="-162478"/>
            <a:ext cx="7172324" cy="1357707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97 358 – 89 263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3619501" y="1397872"/>
            <a:ext cx="45834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97 358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3619500" y="2634474"/>
            <a:ext cx="51726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89 263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>
            <a:off x="3282517" y="2851421"/>
            <a:ext cx="551219" cy="188687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3876675" y="4127500"/>
            <a:ext cx="4113919" cy="4571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7235779" y="3861733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6478016" y="385389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5675334" y="384833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4450733" y="3888923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4E896C23-AE77-405E-A0B2-78A9A88BDC07}"/>
              </a:ext>
            </a:extLst>
          </p:cNvPr>
          <p:cNvSpPr/>
          <p:nvPr/>
        </p:nvSpPr>
        <p:spPr>
          <a:xfrm>
            <a:off x="5900886" y="2724466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B2B220D-6139-492F-85A3-87F43A69BE18}"/>
              </a:ext>
            </a:extLst>
          </p:cNvPr>
          <p:cNvSpPr/>
          <p:nvPr/>
        </p:nvSpPr>
        <p:spPr>
          <a:xfrm>
            <a:off x="3881393" y="2732017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703343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77" grpId="0" animBg="1"/>
      <p:bldP spid="77" grpId="1" animBg="1"/>
      <p:bldP spid="23" grpId="0" animBg="1"/>
      <p:bldP spid="23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2600326" y="-162478"/>
            <a:ext cx="7172324" cy="1357707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56 492 - 56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3619501" y="1397872"/>
            <a:ext cx="45834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56 492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6391275" y="2634474"/>
            <a:ext cx="24008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56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>
            <a:off x="3282517" y="2851421"/>
            <a:ext cx="551219" cy="188687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3876675" y="4127500"/>
            <a:ext cx="4113919" cy="4571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7235779" y="3861733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6478016" y="385389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5675334" y="384833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4507883" y="3888923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4E896C23-AE77-405E-A0B2-78A9A88BDC07}"/>
              </a:ext>
            </a:extLst>
          </p:cNvPr>
          <p:cNvSpPr/>
          <p:nvPr/>
        </p:nvSpPr>
        <p:spPr>
          <a:xfrm>
            <a:off x="6596211" y="2705416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C04AC98-249B-4A1B-B6C0-14A2DDEA0AF9}"/>
              </a:ext>
            </a:extLst>
          </p:cNvPr>
          <p:cNvSpPr txBox="1"/>
          <p:nvPr/>
        </p:nvSpPr>
        <p:spPr>
          <a:xfrm>
            <a:off x="3726833" y="3888923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4039839463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77" grpId="0" animBg="1"/>
      <p:bldP spid="77" grpId="1" animBg="1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2600326" y="-162478"/>
            <a:ext cx="7172324" cy="1357707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75 046 – 32 638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3619501" y="1397872"/>
            <a:ext cx="45834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75 046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3619500" y="2634474"/>
            <a:ext cx="51726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32 638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>
            <a:off x="3282517" y="2851421"/>
            <a:ext cx="551219" cy="188687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3876675" y="4127500"/>
            <a:ext cx="4113919" cy="4571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7235779" y="3861733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6478016" y="385389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5675334" y="384833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4450733" y="3888923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4E896C23-AE77-405E-A0B2-78A9A88BDC07}"/>
              </a:ext>
            </a:extLst>
          </p:cNvPr>
          <p:cNvSpPr/>
          <p:nvPr/>
        </p:nvSpPr>
        <p:spPr>
          <a:xfrm>
            <a:off x="6577161" y="2714941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B2B220D-6139-492F-85A3-87F43A69BE18}"/>
              </a:ext>
            </a:extLst>
          </p:cNvPr>
          <p:cNvSpPr/>
          <p:nvPr/>
        </p:nvSpPr>
        <p:spPr>
          <a:xfrm>
            <a:off x="4662443" y="2722492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D744339-E4BF-4270-A97D-8A2C5495EA5C}"/>
              </a:ext>
            </a:extLst>
          </p:cNvPr>
          <p:cNvSpPr txBox="1"/>
          <p:nvPr/>
        </p:nvSpPr>
        <p:spPr>
          <a:xfrm>
            <a:off x="3717308" y="3879398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20750117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77" grpId="0" animBg="1"/>
      <p:bldP spid="77" grpId="1" animBg="1"/>
      <p:bldP spid="23" grpId="0" animBg="1"/>
      <p:bldP spid="23" grpId="1" animBg="1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2600326" y="-162478"/>
            <a:ext cx="7172324" cy="1357707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16 519 – 8 245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3619501" y="1397872"/>
            <a:ext cx="45834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16 519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4467225" y="2634474"/>
            <a:ext cx="43248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8 245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>
            <a:off x="3282517" y="2851421"/>
            <a:ext cx="551219" cy="188687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3876675" y="4127500"/>
            <a:ext cx="4113919" cy="4571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7235779" y="3861733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6478016" y="385389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5675334" y="384833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4450733" y="3888923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4E896C23-AE77-405E-A0B2-78A9A88BDC07}"/>
              </a:ext>
            </a:extLst>
          </p:cNvPr>
          <p:cNvSpPr/>
          <p:nvPr/>
        </p:nvSpPr>
        <p:spPr>
          <a:xfrm>
            <a:off x="5900886" y="2724466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B2B220D-6139-492F-85A3-87F43A69BE18}"/>
              </a:ext>
            </a:extLst>
          </p:cNvPr>
          <p:cNvSpPr/>
          <p:nvPr/>
        </p:nvSpPr>
        <p:spPr>
          <a:xfrm>
            <a:off x="3957593" y="2732017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2852475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77" grpId="0" animBg="1"/>
      <p:bldP spid="77" grpId="1" animBg="1"/>
      <p:bldP spid="23" grpId="0" animBg="1"/>
      <p:bldP spid="23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13699" y="5866336"/>
            <a:ext cx="12233700" cy="991664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73277385-FE6D-4529-B233-7830F993F8B9}"/>
              </a:ext>
            </a:extLst>
          </p:cNvPr>
          <p:cNvGrpSpPr/>
          <p:nvPr/>
        </p:nvGrpSpPr>
        <p:grpSpPr>
          <a:xfrm>
            <a:off x="186353" y="185495"/>
            <a:ext cx="5937868" cy="903394"/>
            <a:chOff x="822" y="275"/>
            <a:chExt cx="5788" cy="1067"/>
          </a:xfrm>
        </p:grpSpPr>
        <p:sp>
          <p:nvSpPr>
            <p:cNvPr id="30" name="Text Box 14">
              <a:extLst>
                <a:ext uri="{FF2B5EF4-FFF2-40B4-BE49-F238E27FC236}">
                  <a16:creationId xmlns:a16="http://schemas.microsoft.com/office/drawing/2014/main" id="{24B97DA0-9CBB-479B-955F-8034B6EDBDF2}"/>
                </a:ext>
              </a:extLst>
            </p:cNvPr>
            <p:cNvSpPr txBox="1"/>
            <p:nvPr/>
          </p:nvSpPr>
          <p:spPr>
            <a:xfrm>
              <a:off x="1848" y="385"/>
              <a:ext cx="4762" cy="869"/>
            </a:xfrm>
            <a:prstGeom prst="rect">
              <a:avLst/>
            </a:prstGeom>
            <a:solidFill>
              <a:srgbClr val="F9A9C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Tính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nhẩm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 (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theo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mẫu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)</a:t>
              </a: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E0ABE657-FBE3-4500-80D2-B556286BB6B0}"/>
                </a:ext>
              </a:extLst>
            </p:cNvPr>
            <p:cNvGrpSpPr/>
            <p:nvPr/>
          </p:nvGrpSpPr>
          <p:grpSpPr>
            <a:xfrm>
              <a:off x="822" y="275"/>
              <a:ext cx="992" cy="1067"/>
              <a:chOff x="738" y="297"/>
              <a:chExt cx="992" cy="1067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7897A1FF-4241-407E-B516-8C3F93B37BC0}"/>
                  </a:ext>
                </a:extLst>
              </p:cNvPr>
              <p:cNvSpPr/>
              <p:nvPr/>
            </p:nvSpPr>
            <p:spPr>
              <a:xfrm>
                <a:off x="738" y="408"/>
                <a:ext cx="992" cy="956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  <a:sym typeface="Arial" panose="020B0604020202020204"/>
                </a:endParaRPr>
              </a:p>
            </p:txBody>
          </p:sp>
          <p:sp>
            <p:nvSpPr>
              <p:cNvPr id="35" name="Text Box 10">
                <a:extLst>
                  <a:ext uri="{FF2B5EF4-FFF2-40B4-BE49-F238E27FC236}">
                    <a16:creationId xmlns:a16="http://schemas.microsoft.com/office/drawing/2014/main" id="{F76BFFF6-E856-470A-9F68-8E920D809ADC}"/>
                  </a:ext>
                </a:extLst>
              </p:cNvPr>
              <p:cNvSpPr txBox="1"/>
              <p:nvPr/>
            </p:nvSpPr>
            <p:spPr>
              <a:xfrm>
                <a:off x="926" y="297"/>
                <a:ext cx="634" cy="9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2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  <a:sym typeface="Arial" panose="020B0604020202020204"/>
                  </a:rPr>
                  <a:t>3</a:t>
                </a:r>
              </a:p>
            </p:txBody>
          </p:sp>
        </p:grpSp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1E105C3-D9D8-4E99-BE31-E4E645C6AD28}"/>
              </a:ext>
            </a:extLst>
          </p:cNvPr>
          <p:cNvSpPr/>
          <p:nvPr/>
        </p:nvSpPr>
        <p:spPr>
          <a:xfrm>
            <a:off x="2266950" y="1362075"/>
            <a:ext cx="8362950" cy="2200275"/>
          </a:xfrm>
          <a:prstGeom prst="roundRect">
            <a:avLst>
              <a:gd name="adj" fmla="val 23593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1D99F56-D07B-4C05-9DE0-EE1E53C5871C}"/>
              </a:ext>
            </a:extLst>
          </p:cNvPr>
          <p:cNvSpPr txBox="1"/>
          <p:nvPr/>
        </p:nvSpPr>
        <p:spPr>
          <a:xfrm>
            <a:off x="4019551" y="1533525"/>
            <a:ext cx="510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Mẫu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13 000 – 6 000 = 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73990CE-E0EA-46BE-92DA-D1FEBD95D2EF}"/>
              </a:ext>
            </a:extLst>
          </p:cNvPr>
          <p:cNvSpPr txBox="1"/>
          <p:nvPr/>
        </p:nvSpPr>
        <p:spPr>
          <a:xfrm>
            <a:off x="2752725" y="2266950"/>
            <a:ext cx="7705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Nhẩm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13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– 6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= 7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9738593-CFCF-42FB-8753-32FDA0ACC580}"/>
              </a:ext>
            </a:extLst>
          </p:cNvPr>
          <p:cNvSpPr txBox="1"/>
          <p:nvPr/>
        </p:nvSpPr>
        <p:spPr>
          <a:xfrm>
            <a:off x="2828925" y="2847975"/>
            <a:ext cx="7705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13 000 – 6 000 = 7 000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B30E50E-4027-4568-8D1F-4BA0EA6CE91A}"/>
              </a:ext>
            </a:extLst>
          </p:cNvPr>
          <p:cNvSpPr txBox="1"/>
          <p:nvPr/>
        </p:nvSpPr>
        <p:spPr>
          <a:xfrm>
            <a:off x="561975" y="4371975"/>
            <a:ext cx="11630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a) 15 000 – 7 000           b) 12 000 – 5 000       c) 17 000 – 8 000</a:t>
            </a:r>
          </a:p>
        </p:txBody>
      </p:sp>
    </p:spTree>
    <p:extLst>
      <p:ext uri="{BB962C8B-B14F-4D97-AF65-F5344CB8AC3E}">
        <p14:creationId xmlns:p14="http://schemas.microsoft.com/office/powerpoint/2010/main" val="11226098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13699" y="5866336"/>
            <a:ext cx="12233700" cy="991664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1E105C3-D9D8-4E99-BE31-E4E645C6AD28}"/>
              </a:ext>
            </a:extLst>
          </p:cNvPr>
          <p:cNvSpPr/>
          <p:nvPr/>
        </p:nvSpPr>
        <p:spPr>
          <a:xfrm>
            <a:off x="2114550" y="190501"/>
            <a:ext cx="7762875" cy="1562099"/>
          </a:xfrm>
          <a:prstGeom prst="roundRect">
            <a:avLst>
              <a:gd name="adj" fmla="val 23593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73990CE-E0EA-46BE-92DA-D1FEBD95D2EF}"/>
              </a:ext>
            </a:extLst>
          </p:cNvPr>
          <p:cNvSpPr txBox="1"/>
          <p:nvPr/>
        </p:nvSpPr>
        <p:spPr>
          <a:xfrm>
            <a:off x="2066925" y="266700"/>
            <a:ext cx="7705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Nhẩm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15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– 7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= 8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9738593-CFCF-42FB-8753-32FDA0ACC580}"/>
              </a:ext>
            </a:extLst>
          </p:cNvPr>
          <p:cNvSpPr txBox="1"/>
          <p:nvPr/>
        </p:nvSpPr>
        <p:spPr>
          <a:xfrm>
            <a:off x="2438400" y="828675"/>
            <a:ext cx="7705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15 000 – 7 000 = 8 000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40BE16-5063-48E6-AC7C-1F12F89D2F4A}"/>
              </a:ext>
            </a:extLst>
          </p:cNvPr>
          <p:cNvSpPr txBox="1"/>
          <p:nvPr/>
        </p:nvSpPr>
        <p:spPr>
          <a:xfrm>
            <a:off x="828675" y="342900"/>
            <a:ext cx="9048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a)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D14181B-7BC8-47E4-A2A8-06E430D7B5B2}"/>
              </a:ext>
            </a:extLst>
          </p:cNvPr>
          <p:cNvSpPr/>
          <p:nvPr/>
        </p:nvSpPr>
        <p:spPr>
          <a:xfrm>
            <a:off x="2105025" y="2095501"/>
            <a:ext cx="7762875" cy="1562099"/>
          </a:xfrm>
          <a:prstGeom prst="roundRect">
            <a:avLst>
              <a:gd name="adj" fmla="val 23593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80D8FAD-17F6-4815-BAD7-FDE5E1BCE9A6}"/>
              </a:ext>
            </a:extLst>
          </p:cNvPr>
          <p:cNvSpPr txBox="1"/>
          <p:nvPr/>
        </p:nvSpPr>
        <p:spPr>
          <a:xfrm>
            <a:off x="2057400" y="2171700"/>
            <a:ext cx="7705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Nhẩm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12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– 5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= 7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3DA2B32-585A-4255-BE9F-589BAB639236}"/>
              </a:ext>
            </a:extLst>
          </p:cNvPr>
          <p:cNvSpPr txBox="1"/>
          <p:nvPr/>
        </p:nvSpPr>
        <p:spPr>
          <a:xfrm>
            <a:off x="2428875" y="2733675"/>
            <a:ext cx="7705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12 000 – 5 000 = 7 000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3F2BE82-F618-4593-96AB-9045EFC5B5BF}"/>
              </a:ext>
            </a:extLst>
          </p:cNvPr>
          <p:cNvSpPr txBox="1"/>
          <p:nvPr/>
        </p:nvSpPr>
        <p:spPr>
          <a:xfrm>
            <a:off x="819150" y="2247900"/>
            <a:ext cx="9048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b)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8EF6CF03-725B-4661-A764-7C269780C920}"/>
              </a:ext>
            </a:extLst>
          </p:cNvPr>
          <p:cNvSpPr/>
          <p:nvPr/>
        </p:nvSpPr>
        <p:spPr>
          <a:xfrm>
            <a:off x="2266950" y="4057651"/>
            <a:ext cx="7762875" cy="1562099"/>
          </a:xfrm>
          <a:prstGeom prst="roundRect">
            <a:avLst>
              <a:gd name="adj" fmla="val 23593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222DD68-C1F1-4DE4-B15F-C309C6CB3B21}"/>
              </a:ext>
            </a:extLst>
          </p:cNvPr>
          <p:cNvSpPr txBox="1"/>
          <p:nvPr/>
        </p:nvSpPr>
        <p:spPr>
          <a:xfrm>
            <a:off x="2219325" y="4133850"/>
            <a:ext cx="7705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Nhẩm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17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– 8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= 9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8ED4A19-652A-4800-BB61-23D2A6EF43C2}"/>
              </a:ext>
            </a:extLst>
          </p:cNvPr>
          <p:cNvSpPr txBox="1"/>
          <p:nvPr/>
        </p:nvSpPr>
        <p:spPr>
          <a:xfrm>
            <a:off x="2590800" y="4695825"/>
            <a:ext cx="7705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17 000 – 8 000 = 9 000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4DFA721-895A-47C5-9CF6-BAABD0D49C94}"/>
              </a:ext>
            </a:extLst>
          </p:cNvPr>
          <p:cNvSpPr txBox="1"/>
          <p:nvPr/>
        </p:nvSpPr>
        <p:spPr>
          <a:xfrm>
            <a:off x="981075" y="4210050"/>
            <a:ext cx="9048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c)</a:t>
            </a:r>
          </a:p>
        </p:txBody>
      </p:sp>
    </p:spTree>
    <p:extLst>
      <p:ext uri="{BB962C8B-B14F-4D97-AF65-F5344CB8AC3E}">
        <p14:creationId xmlns:p14="http://schemas.microsoft.com/office/powerpoint/2010/main" val="41717197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4" grpId="0" animBg="1"/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13699" y="5866336"/>
            <a:ext cx="12233700" cy="991664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73277385-FE6D-4529-B233-7830F993F8B9}"/>
              </a:ext>
            </a:extLst>
          </p:cNvPr>
          <p:cNvGrpSpPr/>
          <p:nvPr/>
        </p:nvGrpSpPr>
        <p:grpSpPr>
          <a:xfrm>
            <a:off x="186353" y="214282"/>
            <a:ext cx="11872658" cy="1552787"/>
            <a:chOff x="822" y="309"/>
            <a:chExt cx="11573" cy="1834"/>
          </a:xfrm>
        </p:grpSpPr>
        <p:sp>
          <p:nvSpPr>
            <p:cNvPr id="30" name="Text Box 14">
              <a:extLst>
                <a:ext uri="{FF2B5EF4-FFF2-40B4-BE49-F238E27FC236}">
                  <a16:creationId xmlns:a16="http://schemas.microsoft.com/office/drawing/2014/main" id="{24B97DA0-9CBB-479B-955F-8034B6EDBDF2}"/>
                </a:ext>
              </a:extLst>
            </p:cNvPr>
            <p:cNvSpPr txBox="1"/>
            <p:nvPr/>
          </p:nvSpPr>
          <p:spPr>
            <a:xfrm>
              <a:off x="1606" y="385"/>
              <a:ext cx="10789" cy="1758"/>
            </a:xfrm>
            <a:prstGeom prst="rect">
              <a:avLst/>
            </a:prstGeom>
            <a:solidFill>
              <a:srgbClr val="F9A9C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 </a:t>
              </a:r>
              <a:r>
                <a:rPr kumimoji="0" lang="vi-VN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Trong ba tháng đầu năm, một nhà máy sản xuất đồ chơi đã sản xuất được 24 500 xe ô tô. Tháng 1 nhà máy bán đi 10 600 xe ô tô, tháng 2 nhà máy bán đi 9 500 xe ô tô. Hỏi nhà máy còn lại bao nhiêu xe ô tô đồ chơi?</a:t>
              </a:r>
              <a:endPara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E0ABE657-FBE3-4500-80D2-B556286BB6B0}"/>
                </a:ext>
              </a:extLst>
            </p:cNvPr>
            <p:cNvGrpSpPr/>
            <p:nvPr/>
          </p:nvGrpSpPr>
          <p:grpSpPr>
            <a:xfrm>
              <a:off x="822" y="309"/>
              <a:ext cx="756" cy="978"/>
              <a:chOff x="738" y="331"/>
              <a:chExt cx="756" cy="978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7897A1FF-4241-407E-B516-8C3F93B37BC0}"/>
                  </a:ext>
                </a:extLst>
              </p:cNvPr>
              <p:cNvSpPr/>
              <p:nvPr/>
            </p:nvSpPr>
            <p:spPr>
              <a:xfrm>
                <a:off x="738" y="408"/>
                <a:ext cx="756" cy="806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  <a:sym typeface="Arial" panose="020B0604020202020204"/>
                </a:endParaRPr>
              </a:p>
            </p:txBody>
          </p:sp>
          <p:sp>
            <p:nvSpPr>
              <p:cNvPr id="35" name="Text Box 10">
                <a:extLst>
                  <a:ext uri="{FF2B5EF4-FFF2-40B4-BE49-F238E27FC236}">
                    <a16:creationId xmlns:a16="http://schemas.microsoft.com/office/drawing/2014/main" id="{F76BFFF6-E856-470A-9F68-8E920D809ADC}"/>
                  </a:ext>
                </a:extLst>
              </p:cNvPr>
              <p:cNvSpPr txBox="1"/>
              <p:nvPr/>
            </p:nvSpPr>
            <p:spPr>
              <a:xfrm>
                <a:off x="750" y="331"/>
                <a:ext cx="634" cy="9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2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  <a:sym typeface="Arial" panose="020B0604020202020204"/>
                  </a:rPr>
                  <a:t>4</a:t>
                </a:r>
              </a:p>
            </p:txBody>
          </p:sp>
        </p:grpSp>
      </p:grp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BEFE65E-ACE6-444D-BBA5-BE00E0DB72C0}"/>
              </a:ext>
            </a:extLst>
          </p:cNvPr>
          <p:cNvCxnSpPr/>
          <p:nvPr/>
        </p:nvCxnSpPr>
        <p:spPr>
          <a:xfrm>
            <a:off x="2276475" y="733425"/>
            <a:ext cx="2838450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7DA0B0B-6954-448C-85F7-A1B09D208FC2}"/>
              </a:ext>
            </a:extLst>
          </p:cNvPr>
          <p:cNvCxnSpPr>
            <a:cxnSpLocks/>
          </p:cNvCxnSpPr>
          <p:nvPr/>
        </p:nvCxnSpPr>
        <p:spPr>
          <a:xfrm>
            <a:off x="10182225" y="723900"/>
            <a:ext cx="1781175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9E06EC0-31FA-47A5-9B40-CE759CB32291}"/>
              </a:ext>
            </a:extLst>
          </p:cNvPr>
          <p:cNvCxnSpPr>
            <a:cxnSpLocks/>
          </p:cNvCxnSpPr>
          <p:nvPr/>
        </p:nvCxnSpPr>
        <p:spPr>
          <a:xfrm>
            <a:off x="1914525" y="1190625"/>
            <a:ext cx="2133600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8470619-0195-4029-9305-4D1DF8279B5A}"/>
              </a:ext>
            </a:extLst>
          </p:cNvPr>
          <p:cNvCxnSpPr>
            <a:cxnSpLocks/>
          </p:cNvCxnSpPr>
          <p:nvPr/>
        </p:nvCxnSpPr>
        <p:spPr>
          <a:xfrm>
            <a:off x="4248150" y="1219200"/>
            <a:ext cx="1190625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6EA1D5D-2F6C-46A2-8A6E-4E6A7E790ED1}"/>
              </a:ext>
            </a:extLst>
          </p:cNvPr>
          <p:cNvCxnSpPr>
            <a:cxnSpLocks/>
          </p:cNvCxnSpPr>
          <p:nvPr/>
        </p:nvCxnSpPr>
        <p:spPr>
          <a:xfrm>
            <a:off x="6886575" y="1209675"/>
            <a:ext cx="590550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DCB2AB6-0725-4838-8B69-94E9A1326DF7}"/>
              </a:ext>
            </a:extLst>
          </p:cNvPr>
          <p:cNvCxnSpPr>
            <a:cxnSpLocks/>
          </p:cNvCxnSpPr>
          <p:nvPr/>
        </p:nvCxnSpPr>
        <p:spPr>
          <a:xfrm>
            <a:off x="7972425" y="1200150"/>
            <a:ext cx="2028825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F75F11E-A87E-45B0-B7C9-6B0F1FE0446D}"/>
              </a:ext>
            </a:extLst>
          </p:cNvPr>
          <p:cNvCxnSpPr>
            <a:cxnSpLocks/>
          </p:cNvCxnSpPr>
          <p:nvPr/>
        </p:nvCxnSpPr>
        <p:spPr>
          <a:xfrm>
            <a:off x="10239375" y="1209675"/>
            <a:ext cx="1066800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A0F278D9-F145-4CFB-8372-042DE0A7651A}"/>
              </a:ext>
            </a:extLst>
          </p:cNvPr>
          <p:cNvCxnSpPr>
            <a:cxnSpLocks/>
          </p:cNvCxnSpPr>
          <p:nvPr/>
        </p:nvCxnSpPr>
        <p:spPr>
          <a:xfrm>
            <a:off x="1809750" y="1704975"/>
            <a:ext cx="590550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28CD3815-AB03-44A1-B58D-788832CA6F45}"/>
              </a:ext>
            </a:extLst>
          </p:cNvPr>
          <p:cNvCxnSpPr>
            <a:cxnSpLocks/>
          </p:cNvCxnSpPr>
          <p:nvPr/>
        </p:nvCxnSpPr>
        <p:spPr>
          <a:xfrm>
            <a:off x="2809875" y="1666875"/>
            <a:ext cx="1866900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B1D13389-302D-412F-990F-51DA47001397}"/>
              </a:ext>
            </a:extLst>
          </p:cNvPr>
          <p:cNvCxnSpPr>
            <a:cxnSpLocks/>
          </p:cNvCxnSpPr>
          <p:nvPr/>
        </p:nvCxnSpPr>
        <p:spPr>
          <a:xfrm>
            <a:off x="6810375" y="1685925"/>
            <a:ext cx="3590925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F4513A09-9B65-4D22-9025-72C8C7506C2B}"/>
              </a:ext>
            </a:extLst>
          </p:cNvPr>
          <p:cNvSpPr txBox="1"/>
          <p:nvPr/>
        </p:nvSpPr>
        <p:spPr>
          <a:xfrm>
            <a:off x="771526" y="2266950"/>
            <a:ext cx="113538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giải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Sau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máy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còn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ô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tô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đồ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24 500- 10 600= 13 900 (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xe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máy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còn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xe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ô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tô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đồ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13 900 - 9 500 = 4 400 (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xe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Đáp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4 400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xe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ô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tô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17659699-2E24-4E3D-8BC5-4253FE1FFDD5}"/>
              </a:ext>
            </a:extLst>
          </p:cNvPr>
          <p:cNvSpPr/>
          <p:nvPr/>
        </p:nvSpPr>
        <p:spPr>
          <a:xfrm>
            <a:off x="323850" y="2019300"/>
            <a:ext cx="2505076" cy="70485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1:</a:t>
            </a:r>
          </a:p>
        </p:txBody>
      </p:sp>
    </p:spTree>
    <p:extLst>
      <p:ext uri="{BB962C8B-B14F-4D97-AF65-F5344CB8AC3E}">
        <p14:creationId xmlns:p14="http://schemas.microsoft.com/office/powerpoint/2010/main" val="7436365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uild="p"/>
      <p:bldP spid="3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13699" y="5866336"/>
            <a:ext cx="12233700" cy="991664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F4513A09-9B65-4D22-9025-72C8C7506C2B}"/>
              </a:ext>
            </a:extLst>
          </p:cNvPr>
          <p:cNvSpPr txBox="1"/>
          <p:nvPr/>
        </p:nvSpPr>
        <p:spPr>
          <a:xfrm>
            <a:off x="228600" y="809625"/>
            <a:ext cx="1170622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giải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Nhà máy đã bán được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tất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cả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xe ô tô đồ chơi là: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10 600 + 9 500 = 20 100 (xe ô tô đồ chơi)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Nhà máy còn lại số xe ô tô đồ chơi là: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24 500 – 20 100 = 4 400 (xe ô tô đồ chơi)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Đáp số: 4 400 xe ô tô đồ chơi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17659699-2E24-4E3D-8BC5-4253FE1FFDD5}"/>
              </a:ext>
            </a:extLst>
          </p:cNvPr>
          <p:cNvSpPr/>
          <p:nvPr/>
        </p:nvSpPr>
        <p:spPr>
          <a:xfrm>
            <a:off x="133350" y="561975"/>
            <a:ext cx="2505076" cy="70485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2:</a:t>
            </a:r>
          </a:p>
        </p:txBody>
      </p:sp>
    </p:spTree>
    <p:extLst>
      <p:ext uri="{BB962C8B-B14F-4D97-AF65-F5344CB8AC3E}">
        <p14:creationId xmlns:p14="http://schemas.microsoft.com/office/powerpoint/2010/main" val="19752952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uild="p"/>
      <p:bldP spid="3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2534517" y="3534828"/>
            <a:ext cx="5476079" cy="2545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图片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-13698" y="5443605"/>
            <a:ext cx="12233700" cy="14143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FBA0865-3535-4C3A-B3E8-3424743D02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85905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3F95AA1-F927-4031-9A08-3066DF3F9CA3}"/>
              </a:ext>
            </a:extLst>
          </p:cNvPr>
          <p:cNvSpPr/>
          <p:nvPr/>
        </p:nvSpPr>
        <p:spPr>
          <a:xfrm>
            <a:off x="3753715" y="688763"/>
            <a:ext cx="7656904" cy="4062651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800" b="1" i="0" u="none" strike="noStrike" kern="1200" cap="none" spc="0" normalizeH="0" baseline="0" noProof="0" dirty="0" err="1">
                <a:ln w="9525">
                  <a:solidFill>
                    <a:srgbClr val="FFFFFF"/>
                  </a:solidFill>
                  <a:prstDash val="solid"/>
                </a:ln>
                <a:solidFill>
                  <a:srgbClr val="C85100"/>
                </a:solidFill>
                <a:effectLst>
                  <a:outerShdw blurRad="12700" dist="38100" dir="2700000" algn="tl" rotWithShape="0">
                    <a:srgbClr val="C85100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Hương</a:t>
            </a:r>
            <a:r>
              <a:rPr kumimoji="0" lang="en-US" sz="12800" b="1" i="0" u="none" strike="noStrike" kern="120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C85100"/>
                </a:solidFill>
                <a:effectLst>
                  <a:outerShdw blurRad="12700" dist="38100" dir="2700000" algn="tl" rotWithShape="0">
                    <a:srgbClr val="C85100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12800" b="1" i="0" u="none" strike="noStrike" kern="1200" cap="none" spc="0" normalizeH="0" baseline="0" noProof="0" dirty="0" err="1">
                <a:ln w="9525">
                  <a:solidFill>
                    <a:srgbClr val="FFFFFF"/>
                  </a:solidFill>
                  <a:prstDash val="solid"/>
                </a:ln>
                <a:solidFill>
                  <a:srgbClr val="C85100"/>
                </a:solidFill>
                <a:effectLst>
                  <a:outerShdw blurRad="12700" dist="38100" dir="2700000" algn="tl" rotWithShape="0">
                    <a:srgbClr val="C85100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vị</a:t>
            </a:r>
            <a:r>
              <a:rPr kumimoji="0" lang="en-US" sz="12800" b="1" i="0" u="none" strike="noStrike" kern="120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C85100"/>
                </a:solidFill>
                <a:effectLst>
                  <a:outerShdw blurRad="12700" dist="38100" dir="2700000" algn="tl" rotWithShape="0">
                    <a:srgbClr val="C85100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800" b="1" i="0" u="none" strike="noStrike" kern="1200" cap="none" spc="0" normalizeH="0" baseline="0" noProof="0" dirty="0" err="1">
                <a:ln w="9525">
                  <a:solidFill>
                    <a:srgbClr val="FFFFFF"/>
                  </a:solidFill>
                  <a:prstDash val="solid"/>
                </a:ln>
                <a:solidFill>
                  <a:srgbClr val="C85100"/>
                </a:solidFill>
                <a:effectLst>
                  <a:outerShdw blurRad="12700" dist="38100" dir="2700000" algn="tl" rotWithShape="0">
                    <a:srgbClr val="C85100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ngọt</a:t>
            </a:r>
            <a:r>
              <a:rPr kumimoji="0" lang="en-US" sz="12800" b="1" i="0" u="none" strike="noStrike" kern="120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C85100"/>
                </a:solidFill>
                <a:effectLst>
                  <a:outerShdw blurRad="12700" dist="38100" dir="2700000" algn="tl" rotWithShape="0">
                    <a:srgbClr val="C85100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12800" b="1" i="0" u="none" strike="noStrike" kern="1200" cap="none" spc="0" normalizeH="0" baseline="0" noProof="0" dirty="0" err="1">
                <a:ln w="9525">
                  <a:solidFill>
                    <a:srgbClr val="FFFFFF"/>
                  </a:solidFill>
                  <a:prstDash val="solid"/>
                </a:ln>
                <a:solidFill>
                  <a:srgbClr val="C85100"/>
                </a:solidFill>
                <a:effectLst>
                  <a:outerShdw blurRad="12700" dist="38100" dir="2700000" algn="tl" rotWithShape="0">
                    <a:srgbClr val="C85100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ngào</a:t>
            </a:r>
            <a:endParaRPr kumimoji="0" lang="en-US" sz="12800" b="1" i="0" u="none" strike="noStrike" kern="1200" cap="none" spc="0" normalizeH="0" baseline="0" noProof="0" dirty="0">
              <a:ln w="9525">
                <a:solidFill>
                  <a:srgbClr val="FFFFFF"/>
                </a:solidFill>
                <a:prstDash val="solid"/>
              </a:ln>
              <a:solidFill>
                <a:srgbClr val="C85100"/>
              </a:solidFill>
              <a:effectLst>
                <a:outerShdw blurRad="12700" dist="38100" dir="2700000" algn="tl" rotWithShape="0">
                  <a:srgbClr val="C85100">
                    <a:lumMod val="60000"/>
                    <a:lumOff val="40000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22172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9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13698" y="5443605"/>
            <a:ext cx="12233700" cy="1414395"/>
          </a:xfrm>
          <a:prstGeom prst="rect">
            <a:avLst/>
          </a:prstGeom>
        </p:spPr>
      </p:pic>
      <p:sp>
        <p:nvSpPr>
          <p:cNvPr id="12" name="Rectangle: Rounded Corners 6">
            <a:extLst>
              <a:ext uri="{FF2B5EF4-FFF2-40B4-BE49-F238E27FC236}">
                <a16:creationId xmlns:a16="http://schemas.microsoft.com/office/drawing/2014/main" id="{20D13720-14EB-4205-9325-451F0577B5C9}"/>
              </a:ext>
            </a:extLst>
          </p:cNvPr>
          <p:cNvSpPr/>
          <p:nvPr/>
        </p:nvSpPr>
        <p:spPr>
          <a:xfrm>
            <a:off x="1857375" y="1917500"/>
            <a:ext cx="8945880" cy="4123078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grpSp>
        <p:nvGrpSpPr>
          <p:cNvPr id="18" name="Nhóm 14">
            <a:extLst>
              <a:ext uri="{FF2B5EF4-FFF2-40B4-BE49-F238E27FC236}">
                <a16:creationId xmlns:a16="http://schemas.microsoft.com/office/drawing/2014/main" id="{4F6625E2-629A-4161-93E1-54B1961EC34B}"/>
              </a:ext>
            </a:extLst>
          </p:cNvPr>
          <p:cNvGrpSpPr/>
          <p:nvPr/>
        </p:nvGrpSpPr>
        <p:grpSpPr>
          <a:xfrm>
            <a:off x="3035360" y="2306495"/>
            <a:ext cx="8101434" cy="1147605"/>
            <a:chOff x="2479174" y="2982363"/>
            <a:chExt cx="8101434" cy="1147605"/>
          </a:xfrm>
        </p:grpSpPr>
        <p:sp>
          <p:nvSpPr>
            <p:cNvPr id="19" name="TextBox 1">
              <a:extLst>
                <a:ext uri="{FF2B5EF4-FFF2-40B4-BE49-F238E27FC236}">
                  <a16:creationId xmlns:a16="http://schemas.microsoft.com/office/drawing/2014/main" id="{7ECFB7CC-5E93-4E86-8602-CCDB64BA7DDA}"/>
                </a:ext>
              </a:extLst>
            </p:cNvPr>
            <p:cNvSpPr txBox="1"/>
            <p:nvPr/>
          </p:nvSpPr>
          <p:spPr>
            <a:xfrm>
              <a:off x="3478768" y="3228010"/>
              <a:ext cx="710184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GV ĐIỀN VÀO ĐÂY</a:t>
              </a:r>
            </a:p>
          </p:txBody>
        </p:sp>
        <p:pic>
          <p:nvPicPr>
            <p:cNvPr id="20" name="Hình ảnh 13" descr="Ảnh có chứa công cụ viết, văn phòng phẩm&#10;&#10;Mô tả được tạo tự động">
              <a:extLst>
                <a:ext uri="{FF2B5EF4-FFF2-40B4-BE49-F238E27FC236}">
                  <a16:creationId xmlns:a16="http://schemas.microsoft.com/office/drawing/2014/main" id="{010C0AD9-1500-4D8A-852B-839321DE53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75" t="20238" r="58375" b="35753"/>
            <a:stretch/>
          </p:blipFill>
          <p:spPr>
            <a:xfrm>
              <a:off x="2479174" y="2982363"/>
              <a:ext cx="1402346" cy="1147605"/>
            </a:xfrm>
            <a:prstGeom prst="rect">
              <a:avLst/>
            </a:prstGeom>
          </p:spPr>
        </p:pic>
      </p:grpSp>
      <p:grpSp>
        <p:nvGrpSpPr>
          <p:cNvPr id="21" name="Nhóm 15">
            <a:extLst>
              <a:ext uri="{FF2B5EF4-FFF2-40B4-BE49-F238E27FC236}">
                <a16:creationId xmlns:a16="http://schemas.microsoft.com/office/drawing/2014/main" id="{7193B18C-AEBF-4FCD-8357-01D3B417FC86}"/>
              </a:ext>
            </a:extLst>
          </p:cNvPr>
          <p:cNvGrpSpPr/>
          <p:nvPr/>
        </p:nvGrpSpPr>
        <p:grpSpPr>
          <a:xfrm>
            <a:off x="2868590" y="3416072"/>
            <a:ext cx="8268204" cy="1147605"/>
            <a:chOff x="2312404" y="2944335"/>
            <a:chExt cx="8268204" cy="1147605"/>
          </a:xfrm>
        </p:grpSpPr>
        <p:sp>
          <p:nvSpPr>
            <p:cNvPr id="22" name="TextBox 1">
              <a:extLst>
                <a:ext uri="{FF2B5EF4-FFF2-40B4-BE49-F238E27FC236}">
                  <a16:creationId xmlns:a16="http://schemas.microsoft.com/office/drawing/2014/main" id="{BD2C780A-E105-432C-947E-813661DFAE44}"/>
                </a:ext>
              </a:extLst>
            </p:cNvPr>
            <p:cNvSpPr txBox="1"/>
            <p:nvPr/>
          </p:nvSpPr>
          <p:spPr>
            <a:xfrm>
              <a:off x="3478768" y="3228010"/>
              <a:ext cx="710184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GV ĐIỀN VÀO ĐÂY</a:t>
              </a:r>
            </a:p>
          </p:txBody>
        </p:sp>
        <p:pic>
          <p:nvPicPr>
            <p:cNvPr id="23" name="Hình ảnh 17" descr="Ảnh có chứa công cụ viết, văn phòng phẩm&#10;&#10;Mô tả được tạo tự động">
              <a:extLst>
                <a:ext uri="{FF2B5EF4-FFF2-40B4-BE49-F238E27FC236}">
                  <a16:creationId xmlns:a16="http://schemas.microsoft.com/office/drawing/2014/main" id="{8F618775-C518-463F-8E59-E68E093D39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75" t="20238" r="58375" b="35753"/>
            <a:stretch/>
          </p:blipFill>
          <p:spPr>
            <a:xfrm>
              <a:off x="2312404" y="2944335"/>
              <a:ext cx="1402346" cy="1147605"/>
            </a:xfrm>
            <a:prstGeom prst="rect">
              <a:avLst/>
            </a:prstGeom>
          </p:spPr>
        </p:pic>
      </p:grpSp>
      <p:grpSp>
        <p:nvGrpSpPr>
          <p:cNvPr id="24" name="Nhóm 18">
            <a:extLst>
              <a:ext uri="{FF2B5EF4-FFF2-40B4-BE49-F238E27FC236}">
                <a16:creationId xmlns:a16="http://schemas.microsoft.com/office/drawing/2014/main" id="{CA2C0DBA-B7BC-4224-AF72-41634042A3B3}"/>
              </a:ext>
            </a:extLst>
          </p:cNvPr>
          <p:cNvGrpSpPr/>
          <p:nvPr/>
        </p:nvGrpSpPr>
        <p:grpSpPr>
          <a:xfrm>
            <a:off x="2868590" y="4563677"/>
            <a:ext cx="8268204" cy="1147605"/>
            <a:chOff x="2312404" y="2944335"/>
            <a:chExt cx="8268204" cy="1147605"/>
          </a:xfrm>
        </p:grpSpPr>
        <p:sp>
          <p:nvSpPr>
            <p:cNvPr id="25" name="TextBox 1">
              <a:extLst>
                <a:ext uri="{FF2B5EF4-FFF2-40B4-BE49-F238E27FC236}">
                  <a16:creationId xmlns:a16="http://schemas.microsoft.com/office/drawing/2014/main" id="{AC3EBC3A-A92A-41D0-9E12-CCED4EE38CD7}"/>
                </a:ext>
              </a:extLst>
            </p:cNvPr>
            <p:cNvSpPr txBox="1"/>
            <p:nvPr/>
          </p:nvSpPr>
          <p:spPr>
            <a:xfrm>
              <a:off x="3478768" y="3228010"/>
              <a:ext cx="710184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GV ĐIỀN VÀO ĐÂY</a:t>
              </a:r>
            </a:p>
          </p:txBody>
        </p:sp>
        <p:pic>
          <p:nvPicPr>
            <p:cNvPr id="26" name="Hình ảnh 20" descr="Ảnh có chứa công cụ viết, văn phòng phẩm&#10;&#10;Mô tả được tạo tự động">
              <a:extLst>
                <a:ext uri="{FF2B5EF4-FFF2-40B4-BE49-F238E27FC236}">
                  <a16:creationId xmlns:a16="http://schemas.microsoft.com/office/drawing/2014/main" id="{19DD8256-B297-440E-B5BB-C0953430D7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75" t="20238" r="58375" b="35753"/>
            <a:stretch/>
          </p:blipFill>
          <p:spPr>
            <a:xfrm>
              <a:off x="2312404" y="2944335"/>
              <a:ext cx="1402346" cy="1147605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0F4C89D-A56A-4A98-A782-9024528FBA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2421" y="142435"/>
            <a:ext cx="5870957" cy="135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059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13698" y="5443605"/>
            <a:ext cx="12233700" cy="1414395"/>
          </a:xfrm>
          <a:prstGeom prst="rect">
            <a:avLst/>
          </a:prstGeom>
        </p:spPr>
      </p:pic>
      <p:pic>
        <p:nvPicPr>
          <p:cNvPr id="12" name="图片 9">
            <a:extLst>
              <a:ext uri="{FF2B5EF4-FFF2-40B4-BE49-F238E27FC236}">
                <a16:creationId xmlns:a16="http://schemas.microsoft.com/office/drawing/2014/main" id="{3D7AC6A5-1E2C-4F8C-B7F2-52072626A4B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13" name="图片 8">
            <a:extLst>
              <a:ext uri="{FF2B5EF4-FFF2-40B4-BE49-F238E27FC236}">
                <a16:creationId xmlns:a16="http://schemas.microsoft.com/office/drawing/2014/main" id="{B0171B25-02F7-444B-A424-2AE5F8A8E69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3708726" y="-2516831"/>
            <a:ext cx="5216604" cy="105466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2594426-E42F-403C-9C72-2288776FB0D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97" t="8773"/>
          <a:stretch/>
        </p:blipFill>
        <p:spPr>
          <a:xfrm>
            <a:off x="6530549" y="3069378"/>
            <a:ext cx="5685052" cy="392309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654FA88-CD8E-44F4-B3E1-069B2B9B9E4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5" t="401" r="61267" b="3746"/>
          <a:stretch/>
        </p:blipFill>
        <p:spPr>
          <a:xfrm>
            <a:off x="201335" y="3245362"/>
            <a:ext cx="3732435" cy="370233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E491686-3DF9-4DF7-88A8-E0C7F740D88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8718" y="-558613"/>
            <a:ext cx="6607860" cy="294267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F0416AA-68CB-4C1A-B928-1969114476E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65" t="-1976" r="5635" b="78498"/>
          <a:stretch/>
        </p:blipFill>
        <p:spPr>
          <a:xfrm>
            <a:off x="9937361" y="285068"/>
            <a:ext cx="2345394" cy="136260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671B966-6B72-4582-85CE-F7EDD7CCF7D4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41702" y="52390"/>
            <a:ext cx="1809435" cy="176271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643FC4B-27D3-4711-B75C-4C784B49C05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40863" y="591139"/>
            <a:ext cx="10040982" cy="4956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9293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EC94698C-4EF4-482C-BEB0-FBB59B2D90E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>
            <a:fillRect/>
          </a:stretch>
        </p:blipFill>
        <p:spPr>
          <a:xfrm flipH="1">
            <a:off x="0" y="1"/>
            <a:ext cx="3505200" cy="1602363"/>
          </a:xfrm>
          <a:prstGeom prst="rect">
            <a:avLst/>
          </a:prstGeom>
        </p:spPr>
      </p:pic>
      <p:sp>
        <p:nvSpPr>
          <p:cNvPr id="8" name="椭圆 7">
            <a:extLst>
              <a:ext uri="{FF2B5EF4-FFF2-40B4-BE49-F238E27FC236}">
                <a16:creationId xmlns:a16="http://schemas.microsoft.com/office/drawing/2014/main" id="{7D70BF58-5CFF-46AF-9C8C-827BD5EDB4D8}"/>
              </a:ext>
            </a:extLst>
          </p:cNvPr>
          <p:cNvSpPr/>
          <p:nvPr/>
        </p:nvSpPr>
        <p:spPr>
          <a:xfrm>
            <a:off x="10932657" y="-192079"/>
            <a:ext cx="1595168" cy="1595168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9" name="图片 10">
            <a:extLst>
              <a:ext uri="{FF2B5EF4-FFF2-40B4-BE49-F238E27FC236}">
                <a16:creationId xmlns:a16="http://schemas.microsoft.com/office/drawing/2014/main" id="{6F45DC6D-197B-41D3-BF20-0EE98D0F422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" t="-404" r="39758" b="79902"/>
          <a:stretch/>
        </p:blipFill>
        <p:spPr>
          <a:xfrm flipH="1">
            <a:off x="8839201" y="487443"/>
            <a:ext cx="3133060" cy="1858799"/>
          </a:xfrm>
          <a:prstGeom prst="rect">
            <a:avLst/>
          </a:prstGeom>
        </p:spPr>
      </p:pic>
      <p:pic>
        <p:nvPicPr>
          <p:cNvPr id="13" name="图片 9">
            <a:extLst>
              <a:ext uri="{FF2B5EF4-FFF2-40B4-BE49-F238E27FC236}">
                <a16:creationId xmlns:a16="http://schemas.microsoft.com/office/drawing/2014/main" id="{2ACEC08A-A342-450B-85A3-6A6CD0D82F2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616" y="1533163"/>
            <a:ext cx="3063043" cy="4433972"/>
          </a:xfrm>
          <a:prstGeom prst="rect">
            <a:avLst/>
          </a:prstGeom>
        </p:spPr>
      </p:pic>
      <p:pic>
        <p:nvPicPr>
          <p:cNvPr id="17" name="Picture 16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025"/>
          <a:stretch/>
        </p:blipFill>
        <p:spPr>
          <a:xfrm>
            <a:off x="7797092" y="2860086"/>
            <a:ext cx="1859849" cy="40091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3761" y="861341"/>
            <a:ext cx="4242857" cy="42428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5960" y="1610548"/>
            <a:ext cx="3632200" cy="3632200"/>
          </a:xfrm>
          <a:prstGeom prst="rect">
            <a:avLst/>
          </a:prstGeom>
        </p:spPr>
      </p:pic>
      <p:pic>
        <p:nvPicPr>
          <p:cNvPr id="18" name="Picture 17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47" t="10014" r="26451" b="-10014"/>
          <a:stretch/>
        </p:blipFill>
        <p:spPr>
          <a:xfrm>
            <a:off x="4488803" y="2807136"/>
            <a:ext cx="1479164" cy="3947920"/>
          </a:xfrm>
          <a:prstGeom prst="rect">
            <a:avLst/>
          </a:prstGeom>
        </p:spPr>
      </p:pic>
      <p:pic>
        <p:nvPicPr>
          <p:cNvPr id="19" name="Picture 18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59" r="48739"/>
          <a:stretch/>
        </p:blipFill>
        <p:spPr>
          <a:xfrm>
            <a:off x="1789796" y="2807137"/>
            <a:ext cx="1531973" cy="4088868"/>
          </a:xfrm>
          <a:prstGeom prst="rect">
            <a:avLst/>
          </a:prstGeom>
        </p:spPr>
      </p:pic>
      <p:sp>
        <p:nvSpPr>
          <p:cNvPr id="14" name="椭圆 7">
            <a:extLst>
              <a:ext uri="{FF2B5EF4-FFF2-40B4-BE49-F238E27FC236}">
                <a16:creationId xmlns:a16="http://schemas.microsoft.com/office/drawing/2014/main" id="{5FB4D430-2FD1-4D4C-B7B4-524CE8BF9C48}"/>
              </a:ext>
            </a:extLst>
          </p:cNvPr>
          <p:cNvSpPr/>
          <p:nvPr/>
        </p:nvSpPr>
        <p:spPr>
          <a:xfrm>
            <a:off x="7213600" y="-228600"/>
            <a:ext cx="1016000" cy="101600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9252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35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120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08" tmFilter="0, 0; 0.125,0.2665; 0.25,0.4; 0.375,0.465; 0.5,0.5;  0.625,0.535; 0.75,0.6; 0.875,0.7335; 1,1">
                                          <p:stCondLst>
                                            <p:cond delay="4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" tmFilter="0, 0; 0.125,0.2665; 0.25,0.4; 0.375,0.465; 0.5,0.5;  0.625,0.535; 0.75,0.6; 0.875,0.7335; 1,1">
                                          <p:stCondLst>
                                            <p:cond delay="81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" tmFilter="0, 0; 0.125,0.2665; 0.25,0.4; 0.375,0.465; 0.5,0.5;  0.625,0.535; 0.75,0.6; 0.875,0.7335; 1,1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1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" decel="50000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1">
                                          <p:stCondLst>
                                            <p:cond delay="80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" decel="50000">
                                          <p:stCondLst>
                                            <p:cond delay="82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1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" decel="50000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" decel="50000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35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120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0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408" tmFilter="0, 0; 0.125,0.2665; 0.25,0.4; 0.375,0.465; 0.5,0.5;  0.625,0.535; 0.75,0.6; 0.875,0.7335; 1,1">
                                          <p:stCondLst>
                                            <p:cond delay="4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" tmFilter="0, 0; 0.125,0.2665; 0.25,0.4; 0.375,0.465; 0.5,0.5;  0.625,0.535; 0.75,0.6; 0.875,0.7335; 1,1">
                                          <p:stCondLst>
                                            <p:cond delay="81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" tmFilter="0, 0; 0.125,0.2665; 0.25,0.4; 0.375,0.465; 0.5,0.5;  0.625,0.535; 0.75,0.6; 0.875,0.7335; 1,1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1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" decel="50000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1">
                                          <p:stCondLst>
                                            <p:cond delay="80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" decel="50000">
                                          <p:stCondLst>
                                            <p:cond delay="82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1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" decel="50000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1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" decel="50000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25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-73624" y="1013391"/>
            <a:ext cx="4000816" cy="2514599"/>
          </a:xfrm>
          <a:prstGeom prst="rect">
            <a:avLst/>
          </a:prstGeom>
        </p:spPr>
      </p:pic>
      <p:pic>
        <p:nvPicPr>
          <p:cNvPr id="20" name="图片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-13698" y="5443605"/>
            <a:ext cx="12233700" cy="1414395"/>
          </a:xfrm>
          <a:prstGeom prst="rect">
            <a:avLst/>
          </a:prstGeom>
        </p:spPr>
      </p:pic>
      <p:sp>
        <p:nvSpPr>
          <p:cNvPr id="9" name="任意多边形: 形状 8">
            <a:extLst>
              <a:ext uri="{FF2B5EF4-FFF2-40B4-BE49-F238E27FC236}">
                <a16:creationId xmlns:a16="http://schemas.microsoft.com/office/drawing/2014/main" id="{498E670B-8349-4015-963A-5424EDB814C5}"/>
              </a:ext>
            </a:extLst>
          </p:cNvPr>
          <p:cNvSpPr/>
          <p:nvPr/>
        </p:nvSpPr>
        <p:spPr>
          <a:xfrm>
            <a:off x="2892077" y="2110049"/>
            <a:ext cx="7518400" cy="2729033"/>
          </a:xfrm>
          <a:custGeom>
            <a:avLst/>
            <a:gdLst>
              <a:gd name="connsiteX0" fmla="*/ 96733 w 6996296"/>
              <a:gd name="connsiteY0" fmla="*/ 368538 h 3444247"/>
              <a:gd name="connsiteX1" fmla="*/ 96733 w 6996296"/>
              <a:gd name="connsiteY1" fmla="*/ 368538 h 3444247"/>
              <a:gd name="connsiteX2" fmla="*/ 138296 w 6996296"/>
              <a:gd name="connsiteY2" fmla="*/ 2384374 h 3444247"/>
              <a:gd name="connsiteX3" fmla="*/ 159078 w 6996296"/>
              <a:gd name="connsiteY3" fmla="*/ 2675320 h 3444247"/>
              <a:gd name="connsiteX4" fmla="*/ 200642 w 6996296"/>
              <a:gd name="connsiteY4" fmla="*/ 3049392 h 3444247"/>
              <a:gd name="connsiteX5" fmla="*/ 221424 w 6996296"/>
              <a:gd name="connsiteY5" fmla="*/ 3111738 h 3444247"/>
              <a:gd name="connsiteX6" fmla="*/ 262987 w 6996296"/>
              <a:gd name="connsiteY6" fmla="*/ 3319556 h 3444247"/>
              <a:gd name="connsiteX7" fmla="*/ 1405987 w 6996296"/>
              <a:gd name="connsiteY7" fmla="*/ 3340338 h 3444247"/>
              <a:gd name="connsiteX8" fmla="*/ 1426769 w 6996296"/>
              <a:gd name="connsiteY8" fmla="*/ 3402683 h 3444247"/>
              <a:gd name="connsiteX9" fmla="*/ 2382733 w 6996296"/>
              <a:gd name="connsiteY9" fmla="*/ 3444247 h 3444247"/>
              <a:gd name="connsiteX10" fmla="*/ 3089315 w 6996296"/>
              <a:gd name="connsiteY10" fmla="*/ 3402683 h 3444247"/>
              <a:gd name="connsiteX11" fmla="*/ 3172442 w 6996296"/>
              <a:gd name="connsiteY11" fmla="*/ 3381902 h 3444247"/>
              <a:gd name="connsiteX12" fmla="*/ 4003715 w 6996296"/>
              <a:gd name="connsiteY12" fmla="*/ 3402683 h 3444247"/>
              <a:gd name="connsiteX13" fmla="*/ 4315442 w 6996296"/>
              <a:gd name="connsiteY13" fmla="*/ 3361120 h 3444247"/>
              <a:gd name="connsiteX14" fmla="*/ 4440133 w 6996296"/>
              <a:gd name="connsiteY14" fmla="*/ 3319556 h 3444247"/>
              <a:gd name="connsiteX15" fmla="*/ 5167496 w 6996296"/>
              <a:gd name="connsiteY15" fmla="*/ 3361120 h 3444247"/>
              <a:gd name="connsiteX16" fmla="*/ 5437660 w 6996296"/>
              <a:gd name="connsiteY16" fmla="*/ 3340338 h 3444247"/>
              <a:gd name="connsiteX17" fmla="*/ 5520787 w 6996296"/>
              <a:gd name="connsiteY17" fmla="*/ 3298774 h 3444247"/>
              <a:gd name="connsiteX18" fmla="*/ 5583133 w 6996296"/>
              <a:gd name="connsiteY18" fmla="*/ 3277992 h 3444247"/>
              <a:gd name="connsiteX19" fmla="*/ 5707824 w 6996296"/>
              <a:gd name="connsiteY19" fmla="*/ 3194865 h 3444247"/>
              <a:gd name="connsiteX20" fmla="*/ 5832515 w 6996296"/>
              <a:gd name="connsiteY20" fmla="*/ 3215647 h 3444247"/>
              <a:gd name="connsiteX21" fmla="*/ 5977987 w 6996296"/>
              <a:gd name="connsiteY21" fmla="*/ 3277992 h 3444247"/>
              <a:gd name="connsiteX22" fmla="*/ 6061115 w 6996296"/>
              <a:gd name="connsiteY22" fmla="*/ 3340338 h 3444247"/>
              <a:gd name="connsiteX23" fmla="*/ 6580660 w 6996296"/>
              <a:gd name="connsiteY23" fmla="*/ 3257211 h 3444247"/>
              <a:gd name="connsiteX24" fmla="*/ 6726133 w 6996296"/>
              <a:gd name="connsiteY24" fmla="*/ 3132520 h 3444247"/>
              <a:gd name="connsiteX25" fmla="*/ 6767696 w 6996296"/>
              <a:gd name="connsiteY25" fmla="*/ 3070174 h 3444247"/>
              <a:gd name="connsiteX26" fmla="*/ 6809260 w 6996296"/>
              <a:gd name="connsiteY26" fmla="*/ 2945483 h 3444247"/>
              <a:gd name="connsiteX27" fmla="*/ 6830042 w 6996296"/>
              <a:gd name="connsiteY27" fmla="*/ 2675320 h 3444247"/>
              <a:gd name="connsiteX28" fmla="*/ 6850824 w 6996296"/>
              <a:gd name="connsiteY28" fmla="*/ 2571411 h 3444247"/>
              <a:gd name="connsiteX29" fmla="*/ 6892387 w 6996296"/>
              <a:gd name="connsiteY29" fmla="*/ 2238902 h 3444247"/>
              <a:gd name="connsiteX30" fmla="*/ 6933951 w 6996296"/>
              <a:gd name="connsiteY30" fmla="*/ 1947956 h 3444247"/>
              <a:gd name="connsiteX31" fmla="*/ 6975515 w 6996296"/>
              <a:gd name="connsiteY31" fmla="*/ 1864829 h 3444247"/>
              <a:gd name="connsiteX32" fmla="*/ 6996296 w 6996296"/>
              <a:gd name="connsiteY32" fmla="*/ 1781702 h 3444247"/>
              <a:gd name="connsiteX33" fmla="*/ 6933951 w 6996296"/>
              <a:gd name="connsiteY33" fmla="*/ 1303720 h 3444247"/>
              <a:gd name="connsiteX34" fmla="*/ 6913169 w 6996296"/>
              <a:gd name="connsiteY34" fmla="*/ 1220592 h 3444247"/>
              <a:gd name="connsiteX35" fmla="*/ 6871606 w 6996296"/>
              <a:gd name="connsiteY35" fmla="*/ 1095902 h 3444247"/>
              <a:gd name="connsiteX36" fmla="*/ 6892387 w 6996296"/>
              <a:gd name="connsiteY36" fmla="*/ 888083 h 3444247"/>
              <a:gd name="connsiteX37" fmla="*/ 6809260 w 6996296"/>
              <a:gd name="connsiteY37" fmla="*/ 763392 h 3444247"/>
              <a:gd name="connsiteX38" fmla="*/ 6788478 w 6996296"/>
              <a:gd name="connsiteY38" fmla="*/ 77592 h 3444247"/>
              <a:gd name="connsiteX39" fmla="*/ 5084369 w 6996296"/>
              <a:gd name="connsiteY39" fmla="*/ 139938 h 3444247"/>
              <a:gd name="connsiteX40" fmla="*/ 4876551 w 6996296"/>
              <a:gd name="connsiteY40" fmla="*/ 181502 h 3444247"/>
              <a:gd name="connsiteX41" fmla="*/ 4585606 w 6996296"/>
              <a:gd name="connsiteY41" fmla="*/ 223065 h 3444247"/>
              <a:gd name="connsiteX42" fmla="*/ 4523260 w 6996296"/>
              <a:gd name="connsiteY42" fmla="*/ 243847 h 3444247"/>
              <a:gd name="connsiteX43" fmla="*/ 4440133 w 6996296"/>
              <a:gd name="connsiteY43" fmla="*/ 223065 h 3444247"/>
              <a:gd name="connsiteX44" fmla="*/ 4253096 w 6996296"/>
              <a:gd name="connsiteY44" fmla="*/ 139938 h 3444247"/>
              <a:gd name="connsiteX45" fmla="*/ 4066060 w 6996296"/>
              <a:gd name="connsiteY45" fmla="*/ 119156 h 3444247"/>
              <a:gd name="connsiteX46" fmla="*/ 3962151 w 6996296"/>
              <a:gd name="connsiteY46" fmla="*/ 77592 h 3444247"/>
              <a:gd name="connsiteX47" fmla="*/ 3567296 w 6996296"/>
              <a:gd name="connsiteY47" fmla="*/ 98374 h 3444247"/>
              <a:gd name="connsiteX48" fmla="*/ 3317915 w 6996296"/>
              <a:gd name="connsiteY48" fmla="*/ 181502 h 3444247"/>
              <a:gd name="connsiteX49" fmla="*/ 3214006 w 6996296"/>
              <a:gd name="connsiteY49" fmla="*/ 202283 h 3444247"/>
              <a:gd name="connsiteX50" fmla="*/ 1987878 w 6996296"/>
              <a:gd name="connsiteY50" fmla="*/ 181502 h 3444247"/>
              <a:gd name="connsiteX51" fmla="*/ 1904751 w 6996296"/>
              <a:gd name="connsiteY51" fmla="*/ 119156 h 3444247"/>
              <a:gd name="connsiteX52" fmla="*/ 1842406 w 6996296"/>
              <a:gd name="connsiteY52" fmla="*/ 98374 h 3444247"/>
              <a:gd name="connsiteX53" fmla="*/ 1530678 w 6996296"/>
              <a:gd name="connsiteY53" fmla="*/ 139938 h 3444247"/>
              <a:gd name="connsiteX54" fmla="*/ 1447551 w 6996296"/>
              <a:gd name="connsiteY54" fmla="*/ 160720 h 3444247"/>
              <a:gd name="connsiteX55" fmla="*/ 1218951 w 6996296"/>
              <a:gd name="connsiteY55" fmla="*/ 202283 h 3444247"/>
              <a:gd name="connsiteX56" fmla="*/ 803315 w 6996296"/>
              <a:gd name="connsiteY56" fmla="*/ 181502 h 3444247"/>
              <a:gd name="connsiteX57" fmla="*/ 740969 w 6996296"/>
              <a:gd name="connsiteY57" fmla="*/ 160720 h 3444247"/>
              <a:gd name="connsiteX58" fmla="*/ 470806 w 6996296"/>
              <a:gd name="connsiteY58" fmla="*/ 181502 h 3444247"/>
              <a:gd name="connsiteX59" fmla="*/ 283769 w 6996296"/>
              <a:gd name="connsiteY59" fmla="*/ 243847 h 3444247"/>
              <a:gd name="connsiteX60" fmla="*/ 221424 w 6996296"/>
              <a:gd name="connsiteY60" fmla="*/ 181502 h 3444247"/>
              <a:gd name="connsiteX61" fmla="*/ 55169 w 6996296"/>
              <a:gd name="connsiteY61" fmla="*/ 181502 h 3444247"/>
              <a:gd name="connsiteX62" fmla="*/ 13606 w 6996296"/>
              <a:gd name="connsiteY62" fmla="*/ 514011 h 3444247"/>
              <a:gd name="connsiteX0" fmla="*/ 96733 w 6996296"/>
              <a:gd name="connsiteY0" fmla="*/ 368538 h 3444247"/>
              <a:gd name="connsiteX1" fmla="*/ 44073 w 6996296"/>
              <a:gd name="connsiteY1" fmla="*/ 505294 h 3444247"/>
              <a:gd name="connsiteX2" fmla="*/ 138296 w 6996296"/>
              <a:gd name="connsiteY2" fmla="*/ 2384374 h 3444247"/>
              <a:gd name="connsiteX3" fmla="*/ 159078 w 6996296"/>
              <a:gd name="connsiteY3" fmla="*/ 2675320 h 3444247"/>
              <a:gd name="connsiteX4" fmla="*/ 200642 w 6996296"/>
              <a:gd name="connsiteY4" fmla="*/ 3049392 h 3444247"/>
              <a:gd name="connsiteX5" fmla="*/ 221424 w 6996296"/>
              <a:gd name="connsiteY5" fmla="*/ 3111738 h 3444247"/>
              <a:gd name="connsiteX6" fmla="*/ 262987 w 6996296"/>
              <a:gd name="connsiteY6" fmla="*/ 3319556 h 3444247"/>
              <a:gd name="connsiteX7" fmla="*/ 1405987 w 6996296"/>
              <a:gd name="connsiteY7" fmla="*/ 3340338 h 3444247"/>
              <a:gd name="connsiteX8" fmla="*/ 1426769 w 6996296"/>
              <a:gd name="connsiteY8" fmla="*/ 3402683 h 3444247"/>
              <a:gd name="connsiteX9" fmla="*/ 2382733 w 6996296"/>
              <a:gd name="connsiteY9" fmla="*/ 3444247 h 3444247"/>
              <a:gd name="connsiteX10" fmla="*/ 3089315 w 6996296"/>
              <a:gd name="connsiteY10" fmla="*/ 3402683 h 3444247"/>
              <a:gd name="connsiteX11" fmla="*/ 3172442 w 6996296"/>
              <a:gd name="connsiteY11" fmla="*/ 3381902 h 3444247"/>
              <a:gd name="connsiteX12" fmla="*/ 4003715 w 6996296"/>
              <a:gd name="connsiteY12" fmla="*/ 3402683 h 3444247"/>
              <a:gd name="connsiteX13" fmla="*/ 4315442 w 6996296"/>
              <a:gd name="connsiteY13" fmla="*/ 3361120 h 3444247"/>
              <a:gd name="connsiteX14" fmla="*/ 4440133 w 6996296"/>
              <a:gd name="connsiteY14" fmla="*/ 3319556 h 3444247"/>
              <a:gd name="connsiteX15" fmla="*/ 5167496 w 6996296"/>
              <a:gd name="connsiteY15" fmla="*/ 3361120 h 3444247"/>
              <a:gd name="connsiteX16" fmla="*/ 5437660 w 6996296"/>
              <a:gd name="connsiteY16" fmla="*/ 3340338 h 3444247"/>
              <a:gd name="connsiteX17" fmla="*/ 5520787 w 6996296"/>
              <a:gd name="connsiteY17" fmla="*/ 3298774 h 3444247"/>
              <a:gd name="connsiteX18" fmla="*/ 5583133 w 6996296"/>
              <a:gd name="connsiteY18" fmla="*/ 3277992 h 3444247"/>
              <a:gd name="connsiteX19" fmla="*/ 5707824 w 6996296"/>
              <a:gd name="connsiteY19" fmla="*/ 3194865 h 3444247"/>
              <a:gd name="connsiteX20" fmla="*/ 5832515 w 6996296"/>
              <a:gd name="connsiteY20" fmla="*/ 3215647 h 3444247"/>
              <a:gd name="connsiteX21" fmla="*/ 5977987 w 6996296"/>
              <a:gd name="connsiteY21" fmla="*/ 3277992 h 3444247"/>
              <a:gd name="connsiteX22" fmla="*/ 6061115 w 6996296"/>
              <a:gd name="connsiteY22" fmla="*/ 3340338 h 3444247"/>
              <a:gd name="connsiteX23" fmla="*/ 6580660 w 6996296"/>
              <a:gd name="connsiteY23" fmla="*/ 3257211 h 3444247"/>
              <a:gd name="connsiteX24" fmla="*/ 6726133 w 6996296"/>
              <a:gd name="connsiteY24" fmla="*/ 3132520 h 3444247"/>
              <a:gd name="connsiteX25" fmla="*/ 6767696 w 6996296"/>
              <a:gd name="connsiteY25" fmla="*/ 3070174 h 3444247"/>
              <a:gd name="connsiteX26" fmla="*/ 6809260 w 6996296"/>
              <a:gd name="connsiteY26" fmla="*/ 2945483 h 3444247"/>
              <a:gd name="connsiteX27" fmla="*/ 6830042 w 6996296"/>
              <a:gd name="connsiteY27" fmla="*/ 2675320 h 3444247"/>
              <a:gd name="connsiteX28" fmla="*/ 6850824 w 6996296"/>
              <a:gd name="connsiteY28" fmla="*/ 2571411 h 3444247"/>
              <a:gd name="connsiteX29" fmla="*/ 6892387 w 6996296"/>
              <a:gd name="connsiteY29" fmla="*/ 2238902 h 3444247"/>
              <a:gd name="connsiteX30" fmla="*/ 6933951 w 6996296"/>
              <a:gd name="connsiteY30" fmla="*/ 1947956 h 3444247"/>
              <a:gd name="connsiteX31" fmla="*/ 6975515 w 6996296"/>
              <a:gd name="connsiteY31" fmla="*/ 1864829 h 3444247"/>
              <a:gd name="connsiteX32" fmla="*/ 6996296 w 6996296"/>
              <a:gd name="connsiteY32" fmla="*/ 1781702 h 3444247"/>
              <a:gd name="connsiteX33" fmla="*/ 6933951 w 6996296"/>
              <a:gd name="connsiteY33" fmla="*/ 1303720 h 3444247"/>
              <a:gd name="connsiteX34" fmla="*/ 6913169 w 6996296"/>
              <a:gd name="connsiteY34" fmla="*/ 1220592 h 3444247"/>
              <a:gd name="connsiteX35" fmla="*/ 6871606 w 6996296"/>
              <a:gd name="connsiteY35" fmla="*/ 1095902 h 3444247"/>
              <a:gd name="connsiteX36" fmla="*/ 6892387 w 6996296"/>
              <a:gd name="connsiteY36" fmla="*/ 888083 h 3444247"/>
              <a:gd name="connsiteX37" fmla="*/ 6809260 w 6996296"/>
              <a:gd name="connsiteY37" fmla="*/ 763392 h 3444247"/>
              <a:gd name="connsiteX38" fmla="*/ 6788478 w 6996296"/>
              <a:gd name="connsiteY38" fmla="*/ 77592 h 3444247"/>
              <a:gd name="connsiteX39" fmla="*/ 5084369 w 6996296"/>
              <a:gd name="connsiteY39" fmla="*/ 139938 h 3444247"/>
              <a:gd name="connsiteX40" fmla="*/ 4876551 w 6996296"/>
              <a:gd name="connsiteY40" fmla="*/ 181502 h 3444247"/>
              <a:gd name="connsiteX41" fmla="*/ 4585606 w 6996296"/>
              <a:gd name="connsiteY41" fmla="*/ 223065 h 3444247"/>
              <a:gd name="connsiteX42" fmla="*/ 4523260 w 6996296"/>
              <a:gd name="connsiteY42" fmla="*/ 243847 h 3444247"/>
              <a:gd name="connsiteX43" fmla="*/ 4440133 w 6996296"/>
              <a:gd name="connsiteY43" fmla="*/ 223065 h 3444247"/>
              <a:gd name="connsiteX44" fmla="*/ 4253096 w 6996296"/>
              <a:gd name="connsiteY44" fmla="*/ 139938 h 3444247"/>
              <a:gd name="connsiteX45" fmla="*/ 4066060 w 6996296"/>
              <a:gd name="connsiteY45" fmla="*/ 119156 h 3444247"/>
              <a:gd name="connsiteX46" fmla="*/ 3962151 w 6996296"/>
              <a:gd name="connsiteY46" fmla="*/ 77592 h 3444247"/>
              <a:gd name="connsiteX47" fmla="*/ 3567296 w 6996296"/>
              <a:gd name="connsiteY47" fmla="*/ 98374 h 3444247"/>
              <a:gd name="connsiteX48" fmla="*/ 3317915 w 6996296"/>
              <a:gd name="connsiteY48" fmla="*/ 181502 h 3444247"/>
              <a:gd name="connsiteX49" fmla="*/ 3214006 w 6996296"/>
              <a:gd name="connsiteY49" fmla="*/ 202283 h 3444247"/>
              <a:gd name="connsiteX50" fmla="*/ 1987878 w 6996296"/>
              <a:gd name="connsiteY50" fmla="*/ 181502 h 3444247"/>
              <a:gd name="connsiteX51" fmla="*/ 1904751 w 6996296"/>
              <a:gd name="connsiteY51" fmla="*/ 119156 h 3444247"/>
              <a:gd name="connsiteX52" fmla="*/ 1842406 w 6996296"/>
              <a:gd name="connsiteY52" fmla="*/ 98374 h 3444247"/>
              <a:gd name="connsiteX53" fmla="*/ 1530678 w 6996296"/>
              <a:gd name="connsiteY53" fmla="*/ 139938 h 3444247"/>
              <a:gd name="connsiteX54" fmla="*/ 1447551 w 6996296"/>
              <a:gd name="connsiteY54" fmla="*/ 160720 h 3444247"/>
              <a:gd name="connsiteX55" fmla="*/ 1218951 w 6996296"/>
              <a:gd name="connsiteY55" fmla="*/ 202283 h 3444247"/>
              <a:gd name="connsiteX56" fmla="*/ 803315 w 6996296"/>
              <a:gd name="connsiteY56" fmla="*/ 181502 h 3444247"/>
              <a:gd name="connsiteX57" fmla="*/ 740969 w 6996296"/>
              <a:gd name="connsiteY57" fmla="*/ 160720 h 3444247"/>
              <a:gd name="connsiteX58" fmla="*/ 470806 w 6996296"/>
              <a:gd name="connsiteY58" fmla="*/ 181502 h 3444247"/>
              <a:gd name="connsiteX59" fmla="*/ 283769 w 6996296"/>
              <a:gd name="connsiteY59" fmla="*/ 243847 h 3444247"/>
              <a:gd name="connsiteX60" fmla="*/ 221424 w 6996296"/>
              <a:gd name="connsiteY60" fmla="*/ 181502 h 3444247"/>
              <a:gd name="connsiteX61" fmla="*/ 55169 w 6996296"/>
              <a:gd name="connsiteY61" fmla="*/ 181502 h 3444247"/>
              <a:gd name="connsiteX62" fmla="*/ 13606 w 6996296"/>
              <a:gd name="connsiteY62" fmla="*/ 514011 h 3444247"/>
              <a:gd name="connsiteX0" fmla="*/ 44073 w 6996296"/>
              <a:gd name="connsiteY0" fmla="*/ 505294 h 3444247"/>
              <a:gd name="connsiteX1" fmla="*/ 138296 w 6996296"/>
              <a:gd name="connsiteY1" fmla="*/ 2384374 h 3444247"/>
              <a:gd name="connsiteX2" fmla="*/ 159078 w 6996296"/>
              <a:gd name="connsiteY2" fmla="*/ 2675320 h 3444247"/>
              <a:gd name="connsiteX3" fmla="*/ 200642 w 6996296"/>
              <a:gd name="connsiteY3" fmla="*/ 3049392 h 3444247"/>
              <a:gd name="connsiteX4" fmla="*/ 221424 w 6996296"/>
              <a:gd name="connsiteY4" fmla="*/ 3111738 h 3444247"/>
              <a:gd name="connsiteX5" fmla="*/ 262987 w 6996296"/>
              <a:gd name="connsiteY5" fmla="*/ 3319556 h 3444247"/>
              <a:gd name="connsiteX6" fmla="*/ 1405987 w 6996296"/>
              <a:gd name="connsiteY6" fmla="*/ 3340338 h 3444247"/>
              <a:gd name="connsiteX7" fmla="*/ 1426769 w 6996296"/>
              <a:gd name="connsiteY7" fmla="*/ 3402683 h 3444247"/>
              <a:gd name="connsiteX8" fmla="*/ 2382733 w 6996296"/>
              <a:gd name="connsiteY8" fmla="*/ 3444247 h 3444247"/>
              <a:gd name="connsiteX9" fmla="*/ 3089315 w 6996296"/>
              <a:gd name="connsiteY9" fmla="*/ 3402683 h 3444247"/>
              <a:gd name="connsiteX10" fmla="*/ 3172442 w 6996296"/>
              <a:gd name="connsiteY10" fmla="*/ 3381902 h 3444247"/>
              <a:gd name="connsiteX11" fmla="*/ 4003715 w 6996296"/>
              <a:gd name="connsiteY11" fmla="*/ 3402683 h 3444247"/>
              <a:gd name="connsiteX12" fmla="*/ 4315442 w 6996296"/>
              <a:gd name="connsiteY12" fmla="*/ 3361120 h 3444247"/>
              <a:gd name="connsiteX13" fmla="*/ 4440133 w 6996296"/>
              <a:gd name="connsiteY13" fmla="*/ 3319556 h 3444247"/>
              <a:gd name="connsiteX14" fmla="*/ 5167496 w 6996296"/>
              <a:gd name="connsiteY14" fmla="*/ 3361120 h 3444247"/>
              <a:gd name="connsiteX15" fmla="*/ 5437660 w 6996296"/>
              <a:gd name="connsiteY15" fmla="*/ 3340338 h 3444247"/>
              <a:gd name="connsiteX16" fmla="*/ 5520787 w 6996296"/>
              <a:gd name="connsiteY16" fmla="*/ 3298774 h 3444247"/>
              <a:gd name="connsiteX17" fmla="*/ 5583133 w 6996296"/>
              <a:gd name="connsiteY17" fmla="*/ 3277992 h 3444247"/>
              <a:gd name="connsiteX18" fmla="*/ 5707824 w 6996296"/>
              <a:gd name="connsiteY18" fmla="*/ 3194865 h 3444247"/>
              <a:gd name="connsiteX19" fmla="*/ 5832515 w 6996296"/>
              <a:gd name="connsiteY19" fmla="*/ 3215647 h 3444247"/>
              <a:gd name="connsiteX20" fmla="*/ 5977987 w 6996296"/>
              <a:gd name="connsiteY20" fmla="*/ 3277992 h 3444247"/>
              <a:gd name="connsiteX21" fmla="*/ 6061115 w 6996296"/>
              <a:gd name="connsiteY21" fmla="*/ 3340338 h 3444247"/>
              <a:gd name="connsiteX22" fmla="*/ 6580660 w 6996296"/>
              <a:gd name="connsiteY22" fmla="*/ 3257211 h 3444247"/>
              <a:gd name="connsiteX23" fmla="*/ 6726133 w 6996296"/>
              <a:gd name="connsiteY23" fmla="*/ 3132520 h 3444247"/>
              <a:gd name="connsiteX24" fmla="*/ 6767696 w 6996296"/>
              <a:gd name="connsiteY24" fmla="*/ 3070174 h 3444247"/>
              <a:gd name="connsiteX25" fmla="*/ 6809260 w 6996296"/>
              <a:gd name="connsiteY25" fmla="*/ 2945483 h 3444247"/>
              <a:gd name="connsiteX26" fmla="*/ 6830042 w 6996296"/>
              <a:gd name="connsiteY26" fmla="*/ 2675320 h 3444247"/>
              <a:gd name="connsiteX27" fmla="*/ 6850824 w 6996296"/>
              <a:gd name="connsiteY27" fmla="*/ 2571411 h 3444247"/>
              <a:gd name="connsiteX28" fmla="*/ 6892387 w 6996296"/>
              <a:gd name="connsiteY28" fmla="*/ 2238902 h 3444247"/>
              <a:gd name="connsiteX29" fmla="*/ 6933951 w 6996296"/>
              <a:gd name="connsiteY29" fmla="*/ 1947956 h 3444247"/>
              <a:gd name="connsiteX30" fmla="*/ 6975515 w 6996296"/>
              <a:gd name="connsiteY30" fmla="*/ 1864829 h 3444247"/>
              <a:gd name="connsiteX31" fmla="*/ 6996296 w 6996296"/>
              <a:gd name="connsiteY31" fmla="*/ 1781702 h 3444247"/>
              <a:gd name="connsiteX32" fmla="*/ 6933951 w 6996296"/>
              <a:gd name="connsiteY32" fmla="*/ 1303720 h 3444247"/>
              <a:gd name="connsiteX33" fmla="*/ 6913169 w 6996296"/>
              <a:gd name="connsiteY33" fmla="*/ 1220592 h 3444247"/>
              <a:gd name="connsiteX34" fmla="*/ 6871606 w 6996296"/>
              <a:gd name="connsiteY34" fmla="*/ 1095902 h 3444247"/>
              <a:gd name="connsiteX35" fmla="*/ 6892387 w 6996296"/>
              <a:gd name="connsiteY35" fmla="*/ 888083 h 3444247"/>
              <a:gd name="connsiteX36" fmla="*/ 6809260 w 6996296"/>
              <a:gd name="connsiteY36" fmla="*/ 763392 h 3444247"/>
              <a:gd name="connsiteX37" fmla="*/ 6788478 w 6996296"/>
              <a:gd name="connsiteY37" fmla="*/ 77592 h 3444247"/>
              <a:gd name="connsiteX38" fmla="*/ 5084369 w 6996296"/>
              <a:gd name="connsiteY38" fmla="*/ 139938 h 3444247"/>
              <a:gd name="connsiteX39" fmla="*/ 4876551 w 6996296"/>
              <a:gd name="connsiteY39" fmla="*/ 181502 h 3444247"/>
              <a:gd name="connsiteX40" fmla="*/ 4585606 w 6996296"/>
              <a:gd name="connsiteY40" fmla="*/ 223065 h 3444247"/>
              <a:gd name="connsiteX41" fmla="*/ 4523260 w 6996296"/>
              <a:gd name="connsiteY41" fmla="*/ 243847 h 3444247"/>
              <a:gd name="connsiteX42" fmla="*/ 4440133 w 6996296"/>
              <a:gd name="connsiteY42" fmla="*/ 223065 h 3444247"/>
              <a:gd name="connsiteX43" fmla="*/ 4253096 w 6996296"/>
              <a:gd name="connsiteY43" fmla="*/ 139938 h 3444247"/>
              <a:gd name="connsiteX44" fmla="*/ 4066060 w 6996296"/>
              <a:gd name="connsiteY44" fmla="*/ 119156 h 3444247"/>
              <a:gd name="connsiteX45" fmla="*/ 3962151 w 6996296"/>
              <a:gd name="connsiteY45" fmla="*/ 77592 h 3444247"/>
              <a:gd name="connsiteX46" fmla="*/ 3567296 w 6996296"/>
              <a:gd name="connsiteY46" fmla="*/ 98374 h 3444247"/>
              <a:gd name="connsiteX47" fmla="*/ 3317915 w 6996296"/>
              <a:gd name="connsiteY47" fmla="*/ 181502 h 3444247"/>
              <a:gd name="connsiteX48" fmla="*/ 3214006 w 6996296"/>
              <a:gd name="connsiteY48" fmla="*/ 202283 h 3444247"/>
              <a:gd name="connsiteX49" fmla="*/ 1987878 w 6996296"/>
              <a:gd name="connsiteY49" fmla="*/ 181502 h 3444247"/>
              <a:gd name="connsiteX50" fmla="*/ 1904751 w 6996296"/>
              <a:gd name="connsiteY50" fmla="*/ 119156 h 3444247"/>
              <a:gd name="connsiteX51" fmla="*/ 1842406 w 6996296"/>
              <a:gd name="connsiteY51" fmla="*/ 98374 h 3444247"/>
              <a:gd name="connsiteX52" fmla="*/ 1530678 w 6996296"/>
              <a:gd name="connsiteY52" fmla="*/ 139938 h 3444247"/>
              <a:gd name="connsiteX53" fmla="*/ 1447551 w 6996296"/>
              <a:gd name="connsiteY53" fmla="*/ 160720 h 3444247"/>
              <a:gd name="connsiteX54" fmla="*/ 1218951 w 6996296"/>
              <a:gd name="connsiteY54" fmla="*/ 202283 h 3444247"/>
              <a:gd name="connsiteX55" fmla="*/ 803315 w 6996296"/>
              <a:gd name="connsiteY55" fmla="*/ 181502 h 3444247"/>
              <a:gd name="connsiteX56" fmla="*/ 740969 w 6996296"/>
              <a:gd name="connsiteY56" fmla="*/ 160720 h 3444247"/>
              <a:gd name="connsiteX57" fmla="*/ 470806 w 6996296"/>
              <a:gd name="connsiteY57" fmla="*/ 181502 h 3444247"/>
              <a:gd name="connsiteX58" fmla="*/ 283769 w 6996296"/>
              <a:gd name="connsiteY58" fmla="*/ 243847 h 3444247"/>
              <a:gd name="connsiteX59" fmla="*/ 221424 w 6996296"/>
              <a:gd name="connsiteY59" fmla="*/ 181502 h 3444247"/>
              <a:gd name="connsiteX60" fmla="*/ 55169 w 6996296"/>
              <a:gd name="connsiteY60" fmla="*/ 181502 h 3444247"/>
              <a:gd name="connsiteX61" fmla="*/ 13606 w 6996296"/>
              <a:gd name="connsiteY61" fmla="*/ 514011 h 344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6996296" h="3444247">
                <a:moveTo>
                  <a:pt x="44073" y="505294"/>
                </a:moveTo>
                <a:cubicBezTo>
                  <a:pt x="57927" y="1177239"/>
                  <a:pt x="119129" y="2022703"/>
                  <a:pt x="138296" y="2384374"/>
                </a:cubicBezTo>
                <a:cubicBezTo>
                  <a:pt x="157463" y="2746045"/>
                  <a:pt x="151324" y="2578401"/>
                  <a:pt x="159078" y="2675320"/>
                </a:cubicBezTo>
                <a:cubicBezTo>
                  <a:pt x="166087" y="2762938"/>
                  <a:pt x="180695" y="2949658"/>
                  <a:pt x="200642" y="3049392"/>
                </a:cubicBezTo>
                <a:cubicBezTo>
                  <a:pt x="204938" y="3070873"/>
                  <a:pt x="216498" y="3090393"/>
                  <a:pt x="221424" y="3111738"/>
                </a:cubicBezTo>
                <a:cubicBezTo>
                  <a:pt x="237309" y="3180573"/>
                  <a:pt x="193622" y="3306170"/>
                  <a:pt x="262987" y="3319556"/>
                </a:cubicBezTo>
                <a:cubicBezTo>
                  <a:pt x="637146" y="3391762"/>
                  <a:pt x="1024987" y="3333411"/>
                  <a:pt x="1405987" y="3340338"/>
                </a:cubicBezTo>
                <a:cubicBezTo>
                  <a:pt x="1412914" y="3361120"/>
                  <a:pt x="1404986" y="3400366"/>
                  <a:pt x="1426769" y="3402683"/>
                </a:cubicBezTo>
                <a:cubicBezTo>
                  <a:pt x="1743935" y="3436424"/>
                  <a:pt x="2382733" y="3444247"/>
                  <a:pt x="2382733" y="3444247"/>
                </a:cubicBezTo>
                <a:cubicBezTo>
                  <a:pt x="2652721" y="3434247"/>
                  <a:pt x="2847559" y="3446638"/>
                  <a:pt x="3089315" y="3402683"/>
                </a:cubicBezTo>
                <a:cubicBezTo>
                  <a:pt x="3117416" y="3397574"/>
                  <a:pt x="3144733" y="3388829"/>
                  <a:pt x="3172442" y="3381902"/>
                </a:cubicBezTo>
                <a:cubicBezTo>
                  <a:pt x="3449533" y="3388829"/>
                  <a:pt x="3726583" y="3407722"/>
                  <a:pt x="4003715" y="3402683"/>
                </a:cubicBezTo>
                <a:cubicBezTo>
                  <a:pt x="4108526" y="3400777"/>
                  <a:pt x="4212465" y="3380735"/>
                  <a:pt x="4315442" y="3361120"/>
                </a:cubicBezTo>
                <a:cubicBezTo>
                  <a:pt x="4358480" y="3352922"/>
                  <a:pt x="4440133" y="3319556"/>
                  <a:pt x="4440133" y="3319556"/>
                </a:cubicBezTo>
                <a:cubicBezTo>
                  <a:pt x="4597687" y="3330060"/>
                  <a:pt x="5037585" y="3361120"/>
                  <a:pt x="5167496" y="3361120"/>
                </a:cubicBezTo>
                <a:cubicBezTo>
                  <a:pt x="5257817" y="3361120"/>
                  <a:pt x="5347605" y="3347265"/>
                  <a:pt x="5437660" y="3340338"/>
                </a:cubicBezTo>
                <a:cubicBezTo>
                  <a:pt x="5465369" y="3326483"/>
                  <a:pt x="5492312" y="3310978"/>
                  <a:pt x="5520787" y="3298774"/>
                </a:cubicBezTo>
                <a:cubicBezTo>
                  <a:pt x="5540922" y="3290145"/>
                  <a:pt x="5564906" y="3290143"/>
                  <a:pt x="5583133" y="3277992"/>
                </a:cubicBezTo>
                <a:cubicBezTo>
                  <a:pt x="5738804" y="3174212"/>
                  <a:pt x="5559580" y="3244280"/>
                  <a:pt x="5707824" y="3194865"/>
                </a:cubicBezTo>
                <a:cubicBezTo>
                  <a:pt x="5749388" y="3201792"/>
                  <a:pt x="5791381" y="3206506"/>
                  <a:pt x="5832515" y="3215647"/>
                </a:cubicBezTo>
                <a:cubicBezTo>
                  <a:pt x="5876400" y="3225399"/>
                  <a:pt x="5942936" y="3256085"/>
                  <a:pt x="5977987" y="3277992"/>
                </a:cubicBezTo>
                <a:cubicBezTo>
                  <a:pt x="6007359" y="3296349"/>
                  <a:pt x="6033406" y="3319556"/>
                  <a:pt x="6061115" y="3340338"/>
                </a:cubicBezTo>
                <a:cubicBezTo>
                  <a:pt x="6290364" y="3318505"/>
                  <a:pt x="6417287" y="3359320"/>
                  <a:pt x="6580660" y="3257211"/>
                </a:cubicBezTo>
                <a:cubicBezTo>
                  <a:pt x="6628516" y="3227301"/>
                  <a:pt x="6689174" y="3176870"/>
                  <a:pt x="6726133" y="3132520"/>
                </a:cubicBezTo>
                <a:cubicBezTo>
                  <a:pt x="6742123" y="3113332"/>
                  <a:pt x="6757552" y="3092998"/>
                  <a:pt x="6767696" y="3070174"/>
                </a:cubicBezTo>
                <a:cubicBezTo>
                  <a:pt x="6785490" y="3030138"/>
                  <a:pt x="6809260" y="2945483"/>
                  <a:pt x="6809260" y="2945483"/>
                </a:cubicBezTo>
                <a:cubicBezTo>
                  <a:pt x="6816187" y="2855429"/>
                  <a:pt x="6820068" y="2765088"/>
                  <a:pt x="6830042" y="2675320"/>
                </a:cubicBezTo>
                <a:cubicBezTo>
                  <a:pt x="6833943" y="2640214"/>
                  <a:pt x="6846923" y="2606517"/>
                  <a:pt x="6850824" y="2571411"/>
                </a:cubicBezTo>
                <a:cubicBezTo>
                  <a:pt x="6888261" y="2234479"/>
                  <a:pt x="6839413" y="2397829"/>
                  <a:pt x="6892387" y="2238902"/>
                </a:cubicBezTo>
                <a:cubicBezTo>
                  <a:pt x="6897485" y="2193022"/>
                  <a:pt x="6911895" y="2014124"/>
                  <a:pt x="6933951" y="1947956"/>
                </a:cubicBezTo>
                <a:cubicBezTo>
                  <a:pt x="6943748" y="1918566"/>
                  <a:pt x="6961660" y="1892538"/>
                  <a:pt x="6975515" y="1864829"/>
                </a:cubicBezTo>
                <a:cubicBezTo>
                  <a:pt x="6982442" y="1837120"/>
                  <a:pt x="6996296" y="1810264"/>
                  <a:pt x="6996296" y="1781702"/>
                </a:cubicBezTo>
                <a:cubicBezTo>
                  <a:pt x="6996296" y="1588624"/>
                  <a:pt x="6972737" y="1484720"/>
                  <a:pt x="6933951" y="1303720"/>
                </a:cubicBezTo>
                <a:cubicBezTo>
                  <a:pt x="6927966" y="1275792"/>
                  <a:pt x="6921376" y="1247950"/>
                  <a:pt x="6913169" y="1220592"/>
                </a:cubicBezTo>
                <a:cubicBezTo>
                  <a:pt x="6900580" y="1178628"/>
                  <a:pt x="6871606" y="1095902"/>
                  <a:pt x="6871606" y="1095902"/>
                </a:cubicBezTo>
                <a:cubicBezTo>
                  <a:pt x="6902930" y="1001927"/>
                  <a:pt x="6936358" y="976025"/>
                  <a:pt x="6892387" y="888083"/>
                </a:cubicBezTo>
                <a:cubicBezTo>
                  <a:pt x="6870047" y="843403"/>
                  <a:pt x="6809260" y="763392"/>
                  <a:pt x="6809260" y="763392"/>
                </a:cubicBezTo>
                <a:cubicBezTo>
                  <a:pt x="6802333" y="534792"/>
                  <a:pt x="7003564" y="155334"/>
                  <a:pt x="6788478" y="77592"/>
                </a:cubicBezTo>
                <a:cubicBezTo>
                  <a:pt x="6253909" y="-115626"/>
                  <a:pt x="5651948" y="109091"/>
                  <a:pt x="5084369" y="139938"/>
                </a:cubicBezTo>
                <a:cubicBezTo>
                  <a:pt x="5013829" y="143772"/>
                  <a:pt x="4946234" y="169888"/>
                  <a:pt x="4876551" y="181502"/>
                </a:cubicBezTo>
                <a:cubicBezTo>
                  <a:pt x="4779918" y="197608"/>
                  <a:pt x="4585606" y="223065"/>
                  <a:pt x="4585606" y="223065"/>
                </a:cubicBezTo>
                <a:cubicBezTo>
                  <a:pt x="4564824" y="229992"/>
                  <a:pt x="4545166" y="243847"/>
                  <a:pt x="4523260" y="243847"/>
                </a:cubicBezTo>
                <a:cubicBezTo>
                  <a:pt x="4494698" y="243847"/>
                  <a:pt x="4466876" y="233094"/>
                  <a:pt x="4440133" y="223065"/>
                </a:cubicBezTo>
                <a:cubicBezTo>
                  <a:pt x="4360353" y="193148"/>
                  <a:pt x="4341560" y="158895"/>
                  <a:pt x="4253096" y="139938"/>
                </a:cubicBezTo>
                <a:cubicBezTo>
                  <a:pt x="4191759" y="126794"/>
                  <a:pt x="4128405" y="126083"/>
                  <a:pt x="4066060" y="119156"/>
                </a:cubicBezTo>
                <a:cubicBezTo>
                  <a:pt x="4031424" y="105301"/>
                  <a:pt x="3999423" y="79145"/>
                  <a:pt x="3962151" y="77592"/>
                </a:cubicBezTo>
                <a:cubicBezTo>
                  <a:pt x="3830465" y="72105"/>
                  <a:pt x="3698228" y="83266"/>
                  <a:pt x="3567296" y="98374"/>
                </a:cubicBezTo>
                <a:cubicBezTo>
                  <a:pt x="3442884" y="112729"/>
                  <a:pt x="3426537" y="148916"/>
                  <a:pt x="3317915" y="181502"/>
                </a:cubicBezTo>
                <a:cubicBezTo>
                  <a:pt x="3284082" y="191652"/>
                  <a:pt x="3248642" y="195356"/>
                  <a:pt x="3214006" y="202283"/>
                </a:cubicBezTo>
                <a:cubicBezTo>
                  <a:pt x="2805297" y="195356"/>
                  <a:pt x="2395825" y="207403"/>
                  <a:pt x="1987878" y="181502"/>
                </a:cubicBezTo>
                <a:cubicBezTo>
                  <a:pt x="1953311" y="179307"/>
                  <a:pt x="1934824" y="136341"/>
                  <a:pt x="1904751" y="119156"/>
                </a:cubicBezTo>
                <a:cubicBezTo>
                  <a:pt x="1885731" y="108288"/>
                  <a:pt x="1863188" y="105301"/>
                  <a:pt x="1842406" y="98374"/>
                </a:cubicBezTo>
                <a:cubicBezTo>
                  <a:pt x="1738497" y="112229"/>
                  <a:pt x="1634224" y="123588"/>
                  <a:pt x="1530678" y="139938"/>
                </a:cubicBezTo>
                <a:cubicBezTo>
                  <a:pt x="1502466" y="144393"/>
                  <a:pt x="1475433" y="154524"/>
                  <a:pt x="1447551" y="160720"/>
                </a:cubicBezTo>
                <a:cubicBezTo>
                  <a:pt x="1360406" y="180086"/>
                  <a:pt x="1309195" y="187243"/>
                  <a:pt x="1218951" y="202283"/>
                </a:cubicBezTo>
                <a:cubicBezTo>
                  <a:pt x="1080406" y="195356"/>
                  <a:pt x="941512" y="193519"/>
                  <a:pt x="803315" y="181502"/>
                </a:cubicBezTo>
                <a:cubicBezTo>
                  <a:pt x="781491" y="179604"/>
                  <a:pt x="762875" y="160720"/>
                  <a:pt x="740969" y="160720"/>
                </a:cubicBezTo>
                <a:cubicBezTo>
                  <a:pt x="650649" y="160720"/>
                  <a:pt x="560860" y="174575"/>
                  <a:pt x="470806" y="181502"/>
                </a:cubicBezTo>
                <a:cubicBezTo>
                  <a:pt x="327888" y="276780"/>
                  <a:pt x="393505" y="280426"/>
                  <a:pt x="283769" y="243847"/>
                </a:cubicBezTo>
                <a:cubicBezTo>
                  <a:pt x="262987" y="223065"/>
                  <a:pt x="245878" y="197804"/>
                  <a:pt x="221424" y="181502"/>
                </a:cubicBezTo>
                <a:cubicBezTo>
                  <a:pt x="162436" y="142177"/>
                  <a:pt x="121113" y="168313"/>
                  <a:pt x="55169" y="181502"/>
                </a:cubicBezTo>
                <a:cubicBezTo>
                  <a:pt x="-36347" y="318777"/>
                  <a:pt x="13606" y="218871"/>
                  <a:pt x="13606" y="514011"/>
                </a:cubicBezTo>
              </a:path>
            </a:pathLst>
          </a:cu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11" name="图片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-2555153" y="-91809"/>
            <a:ext cx="5841151" cy="271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3995142" y="-288993"/>
            <a:ext cx="5841151" cy="271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图片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6651278" y="-64495"/>
            <a:ext cx="5841151" cy="271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619497" y="1198877"/>
            <a:ext cx="1169041" cy="2264487"/>
          </a:xfrm>
          <a:prstGeom prst="rect">
            <a:avLst/>
          </a:prstGeom>
        </p:spPr>
      </p:pic>
      <p:pic>
        <p:nvPicPr>
          <p:cNvPr id="17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261601" y="1803401"/>
            <a:ext cx="1391668" cy="215762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607283" y="3421219"/>
            <a:ext cx="6003442" cy="466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ts val="336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4 000 + 3 000 = 7 000</a:t>
            </a:r>
            <a:endParaRPr kumimoji="0" lang="en-US" sz="4800" b="1" i="0" u="none" strike="noStrike" kern="1200" cap="none" spc="0" normalizeH="0" baseline="0" noProof="0" dirty="0">
              <a:ln>
                <a:solidFill>
                  <a:srgbClr val="FCA32C">
                    <a:lumMod val="50000"/>
                  </a:srgbClr>
                </a:solidFill>
              </a:ln>
              <a:solidFill>
                <a:srgbClr val="FCA32C">
                  <a:lumMod val="20000"/>
                  <a:lumOff val="8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59" r="48739"/>
          <a:stretch/>
        </p:blipFill>
        <p:spPr>
          <a:xfrm>
            <a:off x="7855552" y="1325239"/>
            <a:ext cx="1964723" cy="4537074"/>
          </a:xfrm>
          <a:prstGeom prst="rect">
            <a:avLst/>
          </a:prstGeom>
        </p:spPr>
      </p:pic>
      <p:pic>
        <p:nvPicPr>
          <p:cNvPr id="25" name="Picture 24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5701" y="3145036"/>
            <a:ext cx="3632200" cy="363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8327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4.07407E-6 L 2.08333E-7 0.1301 C 2.08333E-7 0.1882 -0.13021 0.26065 -0.23568 0.26065 L -0.47096 0.26065 " pathEditMode="relative" rAng="0" ptsTypes="AAAA">
                                      <p:cBhvr>
                                        <p:cTn id="1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55" y="1303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-73624" y="1013391"/>
            <a:ext cx="4000816" cy="2514599"/>
          </a:xfrm>
          <a:prstGeom prst="rect">
            <a:avLst/>
          </a:prstGeom>
        </p:spPr>
      </p:pic>
      <p:pic>
        <p:nvPicPr>
          <p:cNvPr id="20" name="图片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-13698" y="5443605"/>
            <a:ext cx="12233700" cy="1414395"/>
          </a:xfrm>
          <a:prstGeom prst="rect">
            <a:avLst/>
          </a:prstGeom>
        </p:spPr>
      </p:pic>
      <p:sp>
        <p:nvSpPr>
          <p:cNvPr id="9" name="任意多边形: 形状 8">
            <a:extLst>
              <a:ext uri="{FF2B5EF4-FFF2-40B4-BE49-F238E27FC236}">
                <a16:creationId xmlns:a16="http://schemas.microsoft.com/office/drawing/2014/main" id="{498E670B-8349-4015-963A-5424EDB814C5}"/>
              </a:ext>
            </a:extLst>
          </p:cNvPr>
          <p:cNvSpPr/>
          <p:nvPr/>
        </p:nvSpPr>
        <p:spPr>
          <a:xfrm>
            <a:off x="2892077" y="2110049"/>
            <a:ext cx="7518400" cy="2729033"/>
          </a:xfrm>
          <a:custGeom>
            <a:avLst/>
            <a:gdLst>
              <a:gd name="connsiteX0" fmla="*/ 96733 w 6996296"/>
              <a:gd name="connsiteY0" fmla="*/ 368538 h 3444247"/>
              <a:gd name="connsiteX1" fmla="*/ 96733 w 6996296"/>
              <a:gd name="connsiteY1" fmla="*/ 368538 h 3444247"/>
              <a:gd name="connsiteX2" fmla="*/ 138296 w 6996296"/>
              <a:gd name="connsiteY2" fmla="*/ 2384374 h 3444247"/>
              <a:gd name="connsiteX3" fmla="*/ 159078 w 6996296"/>
              <a:gd name="connsiteY3" fmla="*/ 2675320 h 3444247"/>
              <a:gd name="connsiteX4" fmla="*/ 200642 w 6996296"/>
              <a:gd name="connsiteY4" fmla="*/ 3049392 h 3444247"/>
              <a:gd name="connsiteX5" fmla="*/ 221424 w 6996296"/>
              <a:gd name="connsiteY5" fmla="*/ 3111738 h 3444247"/>
              <a:gd name="connsiteX6" fmla="*/ 262987 w 6996296"/>
              <a:gd name="connsiteY6" fmla="*/ 3319556 h 3444247"/>
              <a:gd name="connsiteX7" fmla="*/ 1405987 w 6996296"/>
              <a:gd name="connsiteY7" fmla="*/ 3340338 h 3444247"/>
              <a:gd name="connsiteX8" fmla="*/ 1426769 w 6996296"/>
              <a:gd name="connsiteY8" fmla="*/ 3402683 h 3444247"/>
              <a:gd name="connsiteX9" fmla="*/ 2382733 w 6996296"/>
              <a:gd name="connsiteY9" fmla="*/ 3444247 h 3444247"/>
              <a:gd name="connsiteX10" fmla="*/ 3089315 w 6996296"/>
              <a:gd name="connsiteY10" fmla="*/ 3402683 h 3444247"/>
              <a:gd name="connsiteX11" fmla="*/ 3172442 w 6996296"/>
              <a:gd name="connsiteY11" fmla="*/ 3381902 h 3444247"/>
              <a:gd name="connsiteX12" fmla="*/ 4003715 w 6996296"/>
              <a:gd name="connsiteY12" fmla="*/ 3402683 h 3444247"/>
              <a:gd name="connsiteX13" fmla="*/ 4315442 w 6996296"/>
              <a:gd name="connsiteY13" fmla="*/ 3361120 h 3444247"/>
              <a:gd name="connsiteX14" fmla="*/ 4440133 w 6996296"/>
              <a:gd name="connsiteY14" fmla="*/ 3319556 h 3444247"/>
              <a:gd name="connsiteX15" fmla="*/ 5167496 w 6996296"/>
              <a:gd name="connsiteY15" fmla="*/ 3361120 h 3444247"/>
              <a:gd name="connsiteX16" fmla="*/ 5437660 w 6996296"/>
              <a:gd name="connsiteY16" fmla="*/ 3340338 h 3444247"/>
              <a:gd name="connsiteX17" fmla="*/ 5520787 w 6996296"/>
              <a:gd name="connsiteY17" fmla="*/ 3298774 h 3444247"/>
              <a:gd name="connsiteX18" fmla="*/ 5583133 w 6996296"/>
              <a:gd name="connsiteY18" fmla="*/ 3277992 h 3444247"/>
              <a:gd name="connsiteX19" fmla="*/ 5707824 w 6996296"/>
              <a:gd name="connsiteY19" fmla="*/ 3194865 h 3444247"/>
              <a:gd name="connsiteX20" fmla="*/ 5832515 w 6996296"/>
              <a:gd name="connsiteY20" fmla="*/ 3215647 h 3444247"/>
              <a:gd name="connsiteX21" fmla="*/ 5977987 w 6996296"/>
              <a:gd name="connsiteY21" fmla="*/ 3277992 h 3444247"/>
              <a:gd name="connsiteX22" fmla="*/ 6061115 w 6996296"/>
              <a:gd name="connsiteY22" fmla="*/ 3340338 h 3444247"/>
              <a:gd name="connsiteX23" fmla="*/ 6580660 w 6996296"/>
              <a:gd name="connsiteY23" fmla="*/ 3257211 h 3444247"/>
              <a:gd name="connsiteX24" fmla="*/ 6726133 w 6996296"/>
              <a:gd name="connsiteY24" fmla="*/ 3132520 h 3444247"/>
              <a:gd name="connsiteX25" fmla="*/ 6767696 w 6996296"/>
              <a:gd name="connsiteY25" fmla="*/ 3070174 h 3444247"/>
              <a:gd name="connsiteX26" fmla="*/ 6809260 w 6996296"/>
              <a:gd name="connsiteY26" fmla="*/ 2945483 h 3444247"/>
              <a:gd name="connsiteX27" fmla="*/ 6830042 w 6996296"/>
              <a:gd name="connsiteY27" fmla="*/ 2675320 h 3444247"/>
              <a:gd name="connsiteX28" fmla="*/ 6850824 w 6996296"/>
              <a:gd name="connsiteY28" fmla="*/ 2571411 h 3444247"/>
              <a:gd name="connsiteX29" fmla="*/ 6892387 w 6996296"/>
              <a:gd name="connsiteY29" fmla="*/ 2238902 h 3444247"/>
              <a:gd name="connsiteX30" fmla="*/ 6933951 w 6996296"/>
              <a:gd name="connsiteY30" fmla="*/ 1947956 h 3444247"/>
              <a:gd name="connsiteX31" fmla="*/ 6975515 w 6996296"/>
              <a:gd name="connsiteY31" fmla="*/ 1864829 h 3444247"/>
              <a:gd name="connsiteX32" fmla="*/ 6996296 w 6996296"/>
              <a:gd name="connsiteY32" fmla="*/ 1781702 h 3444247"/>
              <a:gd name="connsiteX33" fmla="*/ 6933951 w 6996296"/>
              <a:gd name="connsiteY33" fmla="*/ 1303720 h 3444247"/>
              <a:gd name="connsiteX34" fmla="*/ 6913169 w 6996296"/>
              <a:gd name="connsiteY34" fmla="*/ 1220592 h 3444247"/>
              <a:gd name="connsiteX35" fmla="*/ 6871606 w 6996296"/>
              <a:gd name="connsiteY35" fmla="*/ 1095902 h 3444247"/>
              <a:gd name="connsiteX36" fmla="*/ 6892387 w 6996296"/>
              <a:gd name="connsiteY36" fmla="*/ 888083 h 3444247"/>
              <a:gd name="connsiteX37" fmla="*/ 6809260 w 6996296"/>
              <a:gd name="connsiteY37" fmla="*/ 763392 h 3444247"/>
              <a:gd name="connsiteX38" fmla="*/ 6788478 w 6996296"/>
              <a:gd name="connsiteY38" fmla="*/ 77592 h 3444247"/>
              <a:gd name="connsiteX39" fmla="*/ 5084369 w 6996296"/>
              <a:gd name="connsiteY39" fmla="*/ 139938 h 3444247"/>
              <a:gd name="connsiteX40" fmla="*/ 4876551 w 6996296"/>
              <a:gd name="connsiteY40" fmla="*/ 181502 h 3444247"/>
              <a:gd name="connsiteX41" fmla="*/ 4585606 w 6996296"/>
              <a:gd name="connsiteY41" fmla="*/ 223065 h 3444247"/>
              <a:gd name="connsiteX42" fmla="*/ 4523260 w 6996296"/>
              <a:gd name="connsiteY42" fmla="*/ 243847 h 3444247"/>
              <a:gd name="connsiteX43" fmla="*/ 4440133 w 6996296"/>
              <a:gd name="connsiteY43" fmla="*/ 223065 h 3444247"/>
              <a:gd name="connsiteX44" fmla="*/ 4253096 w 6996296"/>
              <a:gd name="connsiteY44" fmla="*/ 139938 h 3444247"/>
              <a:gd name="connsiteX45" fmla="*/ 4066060 w 6996296"/>
              <a:gd name="connsiteY45" fmla="*/ 119156 h 3444247"/>
              <a:gd name="connsiteX46" fmla="*/ 3962151 w 6996296"/>
              <a:gd name="connsiteY46" fmla="*/ 77592 h 3444247"/>
              <a:gd name="connsiteX47" fmla="*/ 3567296 w 6996296"/>
              <a:gd name="connsiteY47" fmla="*/ 98374 h 3444247"/>
              <a:gd name="connsiteX48" fmla="*/ 3317915 w 6996296"/>
              <a:gd name="connsiteY48" fmla="*/ 181502 h 3444247"/>
              <a:gd name="connsiteX49" fmla="*/ 3214006 w 6996296"/>
              <a:gd name="connsiteY49" fmla="*/ 202283 h 3444247"/>
              <a:gd name="connsiteX50" fmla="*/ 1987878 w 6996296"/>
              <a:gd name="connsiteY50" fmla="*/ 181502 h 3444247"/>
              <a:gd name="connsiteX51" fmla="*/ 1904751 w 6996296"/>
              <a:gd name="connsiteY51" fmla="*/ 119156 h 3444247"/>
              <a:gd name="connsiteX52" fmla="*/ 1842406 w 6996296"/>
              <a:gd name="connsiteY52" fmla="*/ 98374 h 3444247"/>
              <a:gd name="connsiteX53" fmla="*/ 1530678 w 6996296"/>
              <a:gd name="connsiteY53" fmla="*/ 139938 h 3444247"/>
              <a:gd name="connsiteX54" fmla="*/ 1447551 w 6996296"/>
              <a:gd name="connsiteY54" fmla="*/ 160720 h 3444247"/>
              <a:gd name="connsiteX55" fmla="*/ 1218951 w 6996296"/>
              <a:gd name="connsiteY55" fmla="*/ 202283 h 3444247"/>
              <a:gd name="connsiteX56" fmla="*/ 803315 w 6996296"/>
              <a:gd name="connsiteY56" fmla="*/ 181502 h 3444247"/>
              <a:gd name="connsiteX57" fmla="*/ 740969 w 6996296"/>
              <a:gd name="connsiteY57" fmla="*/ 160720 h 3444247"/>
              <a:gd name="connsiteX58" fmla="*/ 470806 w 6996296"/>
              <a:gd name="connsiteY58" fmla="*/ 181502 h 3444247"/>
              <a:gd name="connsiteX59" fmla="*/ 283769 w 6996296"/>
              <a:gd name="connsiteY59" fmla="*/ 243847 h 3444247"/>
              <a:gd name="connsiteX60" fmla="*/ 221424 w 6996296"/>
              <a:gd name="connsiteY60" fmla="*/ 181502 h 3444247"/>
              <a:gd name="connsiteX61" fmla="*/ 55169 w 6996296"/>
              <a:gd name="connsiteY61" fmla="*/ 181502 h 3444247"/>
              <a:gd name="connsiteX62" fmla="*/ 13606 w 6996296"/>
              <a:gd name="connsiteY62" fmla="*/ 514011 h 3444247"/>
              <a:gd name="connsiteX0" fmla="*/ 96733 w 6996296"/>
              <a:gd name="connsiteY0" fmla="*/ 368538 h 3444247"/>
              <a:gd name="connsiteX1" fmla="*/ 44073 w 6996296"/>
              <a:gd name="connsiteY1" fmla="*/ 505294 h 3444247"/>
              <a:gd name="connsiteX2" fmla="*/ 138296 w 6996296"/>
              <a:gd name="connsiteY2" fmla="*/ 2384374 h 3444247"/>
              <a:gd name="connsiteX3" fmla="*/ 159078 w 6996296"/>
              <a:gd name="connsiteY3" fmla="*/ 2675320 h 3444247"/>
              <a:gd name="connsiteX4" fmla="*/ 200642 w 6996296"/>
              <a:gd name="connsiteY4" fmla="*/ 3049392 h 3444247"/>
              <a:gd name="connsiteX5" fmla="*/ 221424 w 6996296"/>
              <a:gd name="connsiteY5" fmla="*/ 3111738 h 3444247"/>
              <a:gd name="connsiteX6" fmla="*/ 262987 w 6996296"/>
              <a:gd name="connsiteY6" fmla="*/ 3319556 h 3444247"/>
              <a:gd name="connsiteX7" fmla="*/ 1405987 w 6996296"/>
              <a:gd name="connsiteY7" fmla="*/ 3340338 h 3444247"/>
              <a:gd name="connsiteX8" fmla="*/ 1426769 w 6996296"/>
              <a:gd name="connsiteY8" fmla="*/ 3402683 h 3444247"/>
              <a:gd name="connsiteX9" fmla="*/ 2382733 w 6996296"/>
              <a:gd name="connsiteY9" fmla="*/ 3444247 h 3444247"/>
              <a:gd name="connsiteX10" fmla="*/ 3089315 w 6996296"/>
              <a:gd name="connsiteY10" fmla="*/ 3402683 h 3444247"/>
              <a:gd name="connsiteX11" fmla="*/ 3172442 w 6996296"/>
              <a:gd name="connsiteY11" fmla="*/ 3381902 h 3444247"/>
              <a:gd name="connsiteX12" fmla="*/ 4003715 w 6996296"/>
              <a:gd name="connsiteY12" fmla="*/ 3402683 h 3444247"/>
              <a:gd name="connsiteX13" fmla="*/ 4315442 w 6996296"/>
              <a:gd name="connsiteY13" fmla="*/ 3361120 h 3444247"/>
              <a:gd name="connsiteX14" fmla="*/ 4440133 w 6996296"/>
              <a:gd name="connsiteY14" fmla="*/ 3319556 h 3444247"/>
              <a:gd name="connsiteX15" fmla="*/ 5167496 w 6996296"/>
              <a:gd name="connsiteY15" fmla="*/ 3361120 h 3444247"/>
              <a:gd name="connsiteX16" fmla="*/ 5437660 w 6996296"/>
              <a:gd name="connsiteY16" fmla="*/ 3340338 h 3444247"/>
              <a:gd name="connsiteX17" fmla="*/ 5520787 w 6996296"/>
              <a:gd name="connsiteY17" fmla="*/ 3298774 h 3444247"/>
              <a:gd name="connsiteX18" fmla="*/ 5583133 w 6996296"/>
              <a:gd name="connsiteY18" fmla="*/ 3277992 h 3444247"/>
              <a:gd name="connsiteX19" fmla="*/ 5707824 w 6996296"/>
              <a:gd name="connsiteY19" fmla="*/ 3194865 h 3444247"/>
              <a:gd name="connsiteX20" fmla="*/ 5832515 w 6996296"/>
              <a:gd name="connsiteY20" fmla="*/ 3215647 h 3444247"/>
              <a:gd name="connsiteX21" fmla="*/ 5977987 w 6996296"/>
              <a:gd name="connsiteY21" fmla="*/ 3277992 h 3444247"/>
              <a:gd name="connsiteX22" fmla="*/ 6061115 w 6996296"/>
              <a:gd name="connsiteY22" fmla="*/ 3340338 h 3444247"/>
              <a:gd name="connsiteX23" fmla="*/ 6580660 w 6996296"/>
              <a:gd name="connsiteY23" fmla="*/ 3257211 h 3444247"/>
              <a:gd name="connsiteX24" fmla="*/ 6726133 w 6996296"/>
              <a:gd name="connsiteY24" fmla="*/ 3132520 h 3444247"/>
              <a:gd name="connsiteX25" fmla="*/ 6767696 w 6996296"/>
              <a:gd name="connsiteY25" fmla="*/ 3070174 h 3444247"/>
              <a:gd name="connsiteX26" fmla="*/ 6809260 w 6996296"/>
              <a:gd name="connsiteY26" fmla="*/ 2945483 h 3444247"/>
              <a:gd name="connsiteX27" fmla="*/ 6830042 w 6996296"/>
              <a:gd name="connsiteY27" fmla="*/ 2675320 h 3444247"/>
              <a:gd name="connsiteX28" fmla="*/ 6850824 w 6996296"/>
              <a:gd name="connsiteY28" fmla="*/ 2571411 h 3444247"/>
              <a:gd name="connsiteX29" fmla="*/ 6892387 w 6996296"/>
              <a:gd name="connsiteY29" fmla="*/ 2238902 h 3444247"/>
              <a:gd name="connsiteX30" fmla="*/ 6933951 w 6996296"/>
              <a:gd name="connsiteY30" fmla="*/ 1947956 h 3444247"/>
              <a:gd name="connsiteX31" fmla="*/ 6975515 w 6996296"/>
              <a:gd name="connsiteY31" fmla="*/ 1864829 h 3444247"/>
              <a:gd name="connsiteX32" fmla="*/ 6996296 w 6996296"/>
              <a:gd name="connsiteY32" fmla="*/ 1781702 h 3444247"/>
              <a:gd name="connsiteX33" fmla="*/ 6933951 w 6996296"/>
              <a:gd name="connsiteY33" fmla="*/ 1303720 h 3444247"/>
              <a:gd name="connsiteX34" fmla="*/ 6913169 w 6996296"/>
              <a:gd name="connsiteY34" fmla="*/ 1220592 h 3444247"/>
              <a:gd name="connsiteX35" fmla="*/ 6871606 w 6996296"/>
              <a:gd name="connsiteY35" fmla="*/ 1095902 h 3444247"/>
              <a:gd name="connsiteX36" fmla="*/ 6892387 w 6996296"/>
              <a:gd name="connsiteY36" fmla="*/ 888083 h 3444247"/>
              <a:gd name="connsiteX37" fmla="*/ 6809260 w 6996296"/>
              <a:gd name="connsiteY37" fmla="*/ 763392 h 3444247"/>
              <a:gd name="connsiteX38" fmla="*/ 6788478 w 6996296"/>
              <a:gd name="connsiteY38" fmla="*/ 77592 h 3444247"/>
              <a:gd name="connsiteX39" fmla="*/ 5084369 w 6996296"/>
              <a:gd name="connsiteY39" fmla="*/ 139938 h 3444247"/>
              <a:gd name="connsiteX40" fmla="*/ 4876551 w 6996296"/>
              <a:gd name="connsiteY40" fmla="*/ 181502 h 3444247"/>
              <a:gd name="connsiteX41" fmla="*/ 4585606 w 6996296"/>
              <a:gd name="connsiteY41" fmla="*/ 223065 h 3444247"/>
              <a:gd name="connsiteX42" fmla="*/ 4523260 w 6996296"/>
              <a:gd name="connsiteY42" fmla="*/ 243847 h 3444247"/>
              <a:gd name="connsiteX43" fmla="*/ 4440133 w 6996296"/>
              <a:gd name="connsiteY43" fmla="*/ 223065 h 3444247"/>
              <a:gd name="connsiteX44" fmla="*/ 4253096 w 6996296"/>
              <a:gd name="connsiteY44" fmla="*/ 139938 h 3444247"/>
              <a:gd name="connsiteX45" fmla="*/ 4066060 w 6996296"/>
              <a:gd name="connsiteY45" fmla="*/ 119156 h 3444247"/>
              <a:gd name="connsiteX46" fmla="*/ 3962151 w 6996296"/>
              <a:gd name="connsiteY46" fmla="*/ 77592 h 3444247"/>
              <a:gd name="connsiteX47" fmla="*/ 3567296 w 6996296"/>
              <a:gd name="connsiteY47" fmla="*/ 98374 h 3444247"/>
              <a:gd name="connsiteX48" fmla="*/ 3317915 w 6996296"/>
              <a:gd name="connsiteY48" fmla="*/ 181502 h 3444247"/>
              <a:gd name="connsiteX49" fmla="*/ 3214006 w 6996296"/>
              <a:gd name="connsiteY49" fmla="*/ 202283 h 3444247"/>
              <a:gd name="connsiteX50" fmla="*/ 1987878 w 6996296"/>
              <a:gd name="connsiteY50" fmla="*/ 181502 h 3444247"/>
              <a:gd name="connsiteX51" fmla="*/ 1904751 w 6996296"/>
              <a:gd name="connsiteY51" fmla="*/ 119156 h 3444247"/>
              <a:gd name="connsiteX52" fmla="*/ 1842406 w 6996296"/>
              <a:gd name="connsiteY52" fmla="*/ 98374 h 3444247"/>
              <a:gd name="connsiteX53" fmla="*/ 1530678 w 6996296"/>
              <a:gd name="connsiteY53" fmla="*/ 139938 h 3444247"/>
              <a:gd name="connsiteX54" fmla="*/ 1447551 w 6996296"/>
              <a:gd name="connsiteY54" fmla="*/ 160720 h 3444247"/>
              <a:gd name="connsiteX55" fmla="*/ 1218951 w 6996296"/>
              <a:gd name="connsiteY55" fmla="*/ 202283 h 3444247"/>
              <a:gd name="connsiteX56" fmla="*/ 803315 w 6996296"/>
              <a:gd name="connsiteY56" fmla="*/ 181502 h 3444247"/>
              <a:gd name="connsiteX57" fmla="*/ 740969 w 6996296"/>
              <a:gd name="connsiteY57" fmla="*/ 160720 h 3444247"/>
              <a:gd name="connsiteX58" fmla="*/ 470806 w 6996296"/>
              <a:gd name="connsiteY58" fmla="*/ 181502 h 3444247"/>
              <a:gd name="connsiteX59" fmla="*/ 283769 w 6996296"/>
              <a:gd name="connsiteY59" fmla="*/ 243847 h 3444247"/>
              <a:gd name="connsiteX60" fmla="*/ 221424 w 6996296"/>
              <a:gd name="connsiteY60" fmla="*/ 181502 h 3444247"/>
              <a:gd name="connsiteX61" fmla="*/ 55169 w 6996296"/>
              <a:gd name="connsiteY61" fmla="*/ 181502 h 3444247"/>
              <a:gd name="connsiteX62" fmla="*/ 13606 w 6996296"/>
              <a:gd name="connsiteY62" fmla="*/ 514011 h 3444247"/>
              <a:gd name="connsiteX0" fmla="*/ 44073 w 6996296"/>
              <a:gd name="connsiteY0" fmla="*/ 505294 h 3444247"/>
              <a:gd name="connsiteX1" fmla="*/ 138296 w 6996296"/>
              <a:gd name="connsiteY1" fmla="*/ 2384374 h 3444247"/>
              <a:gd name="connsiteX2" fmla="*/ 159078 w 6996296"/>
              <a:gd name="connsiteY2" fmla="*/ 2675320 h 3444247"/>
              <a:gd name="connsiteX3" fmla="*/ 200642 w 6996296"/>
              <a:gd name="connsiteY3" fmla="*/ 3049392 h 3444247"/>
              <a:gd name="connsiteX4" fmla="*/ 221424 w 6996296"/>
              <a:gd name="connsiteY4" fmla="*/ 3111738 h 3444247"/>
              <a:gd name="connsiteX5" fmla="*/ 262987 w 6996296"/>
              <a:gd name="connsiteY5" fmla="*/ 3319556 h 3444247"/>
              <a:gd name="connsiteX6" fmla="*/ 1405987 w 6996296"/>
              <a:gd name="connsiteY6" fmla="*/ 3340338 h 3444247"/>
              <a:gd name="connsiteX7" fmla="*/ 1426769 w 6996296"/>
              <a:gd name="connsiteY7" fmla="*/ 3402683 h 3444247"/>
              <a:gd name="connsiteX8" fmla="*/ 2382733 w 6996296"/>
              <a:gd name="connsiteY8" fmla="*/ 3444247 h 3444247"/>
              <a:gd name="connsiteX9" fmla="*/ 3089315 w 6996296"/>
              <a:gd name="connsiteY9" fmla="*/ 3402683 h 3444247"/>
              <a:gd name="connsiteX10" fmla="*/ 3172442 w 6996296"/>
              <a:gd name="connsiteY10" fmla="*/ 3381902 h 3444247"/>
              <a:gd name="connsiteX11" fmla="*/ 4003715 w 6996296"/>
              <a:gd name="connsiteY11" fmla="*/ 3402683 h 3444247"/>
              <a:gd name="connsiteX12" fmla="*/ 4315442 w 6996296"/>
              <a:gd name="connsiteY12" fmla="*/ 3361120 h 3444247"/>
              <a:gd name="connsiteX13" fmla="*/ 4440133 w 6996296"/>
              <a:gd name="connsiteY13" fmla="*/ 3319556 h 3444247"/>
              <a:gd name="connsiteX14" fmla="*/ 5167496 w 6996296"/>
              <a:gd name="connsiteY14" fmla="*/ 3361120 h 3444247"/>
              <a:gd name="connsiteX15" fmla="*/ 5437660 w 6996296"/>
              <a:gd name="connsiteY15" fmla="*/ 3340338 h 3444247"/>
              <a:gd name="connsiteX16" fmla="*/ 5520787 w 6996296"/>
              <a:gd name="connsiteY16" fmla="*/ 3298774 h 3444247"/>
              <a:gd name="connsiteX17" fmla="*/ 5583133 w 6996296"/>
              <a:gd name="connsiteY17" fmla="*/ 3277992 h 3444247"/>
              <a:gd name="connsiteX18" fmla="*/ 5707824 w 6996296"/>
              <a:gd name="connsiteY18" fmla="*/ 3194865 h 3444247"/>
              <a:gd name="connsiteX19" fmla="*/ 5832515 w 6996296"/>
              <a:gd name="connsiteY19" fmla="*/ 3215647 h 3444247"/>
              <a:gd name="connsiteX20" fmla="*/ 5977987 w 6996296"/>
              <a:gd name="connsiteY20" fmla="*/ 3277992 h 3444247"/>
              <a:gd name="connsiteX21" fmla="*/ 6061115 w 6996296"/>
              <a:gd name="connsiteY21" fmla="*/ 3340338 h 3444247"/>
              <a:gd name="connsiteX22" fmla="*/ 6580660 w 6996296"/>
              <a:gd name="connsiteY22" fmla="*/ 3257211 h 3444247"/>
              <a:gd name="connsiteX23" fmla="*/ 6726133 w 6996296"/>
              <a:gd name="connsiteY23" fmla="*/ 3132520 h 3444247"/>
              <a:gd name="connsiteX24" fmla="*/ 6767696 w 6996296"/>
              <a:gd name="connsiteY24" fmla="*/ 3070174 h 3444247"/>
              <a:gd name="connsiteX25" fmla="*/ 6809260 w 6996296"/>
              <a:gd name="connsiteY25" fmla="*/ 2945483 h 3444247"/>
              <a:gd name="connsiteX26" fmla="*/ 6830042 w 6996296"/>
              <a:gd name="connsiteY26" fmla="*/ 2675320 h 3444247"/>
              <a:gd name="connsiteX27" fmla="*/ 6850824 w 6996296"/>
              <a:gd name="connsiteY27" fmla="*/ 2571411 h 3444247"/>
              <a:gd name="connsiteX28" fmla="*/ 6892387 w 6996296"/>
              <a:gd name="connsiteY28" fmla="*/ 2238902 h 3444247"/>
              <a:gd name="connsiteX29" fmla="*/ 6933951 w 6996296"/>
              <a:gd name="connsiteY29" fmla="*/ 1947956 h 3444247"/>
              <a:gd name="connsiteX30" fmla="*/ 6975515 w 6996296"/>
              <a:gd name="connsiteY30" fmla="*/ 1864829 h 3444247"/>
              <a:gd name="connsiteX31" fmla="*/ 6996296 w 6996296"/>
              <a:gd name="connsiteY31" fmla="*/ 1781702 h 3444247"/>
              <a:gd name="connsiteX32" fmla="*/ 6933951 w 6996296"/>
              <a:gd name="connsiteY32" fmla="*/ 1303720 h 3444247"/>
              <a:gd name="connsiteX33" fmla="*/ 6913169 w 6996296"/>
              <a:gd name="connsiteY33" fmla="*/ 1220592 h 3444247"/>
              <a:gd name="connsiteX34" fmla="*/ 6871606 w 6996296"/>
              <a:gd name="connsiteY34" fmla="*/ 1095902 h 3444247"/>
              <a:gd name="connsiteX35" fmla="*/ 6892387 w 6996296"/>
              <a:gd name="connsiteY35" fmla="*/ 888083 h 3444247"/>
              <a:gd name="connsiteX36" fmla="*/ 6809260 w 6996296"/>
              <a:gd name="connsiteY36" fmla="*/ 763392 h 3444247"/>
              <a:gd name="connsiteX37" fmla="*/ 6788478 w 6996296"/>
              <a:gd name="connsiteY37" fmla="*/ 77592 h 3444247"/>
              <a:gd name="connsiteX38" fmla="*/ 5084369 w 6996296"/>
              <a:gd name="connsiteY38" fmla="*/ 139938 h 3444247"/>
              <a:gd name="connsiteX39" fmla="*/ 4876551 w 6996296"/>
              <a:gd name="connsiteY39" fmla="*/ 181502 h 3444247"/>
              <a:gd name="connsiteX40" fmla="*/ 4585606 w 6996296"/>
              <a:gd name="connsiteY40" fmla="*/ 223065 h 3444247"/>
              <a:gd name="connsiteX41" fmla="*/ 4523260 w 6996296"/>
              <a:gd name="connsiteY41" fmla="*/ 243847 h 3444247"/>
              <a:gd name="connsiteX42" fmla="*/ 4440133 w 6996296"/>
              <a:gd name="connsiteY42" fmla="*/ 223065 h 3444247"/>
              <a:gd name="connsiteX43" fmla="*/ 4253096 w 6996296"/>
              <a:gd name="connsiteY43" fmla="*/ 139938 h 3444247"/>
              <a:gd name="connsiteX44" fmla="*/ 4066060 w 6996296"/>
              <a:gd name="connsiteY44" fmla="*/ 119156 h 3444247"/>
              <a:gd name="connsiteX45" fmla="*/ 3962151 w 6996296"/>
              <a:gd name="connsiteY45" fmla="*/ 77592 h 3444247"/>
              <a:gd name="connsiteX46" fmla="*/ 3567296 w 6996296"/>
              <a:gd name="connsiteY46" fmla="*/ 98374 h 3444247"/>
              <a:gd name="connsiteX47" fmla="*/ 3317915 w 6996296"/>
              <a:gd name="connsiteY47" fmla="*/ 181502 h 3444247"/>
              <a:gd name="connsiteX48" fmla="*/ 3214006 w 6996296"/>
              <a:gd name="connsiteY48" fmla="*/ 202283 h 3444247"/>
              <a:gd name="connsiteX49" fmla="*/ 1987878 w 6996296"/>
              <a:gd name="connsiteY49" fmla="*/ 181502 h 3444247"/>
              <a:gd name="connsiteX50" fmla="*/ 1904751 w 6996296"/>
              <a:gd name="connsiteY50" fmla="*/ 119156 h 3444247"/>
              <a:gd name="connsiteX51" fmla="*/ 1842406 w 6996296"/>
              <a:gd name="connsiteY51" fmla="*/ 98374 h 3444247"/>
              <a:gd name="connsiteX52" fmla="*/ 1530678 w 6996296"/>
              <a:gd name="connsiteY52" fmla="*/ 139938 h 3444247"/>
              <a:gd name="connsiteX53" fmla="*/ 1447551 w 6996296"/>
              <a:gd name="connsiteY53" fmla="*/ 160720 h 3444247"/>
              <a:gd name="connsiteX54" fmla="*/ 1218951 w 6996296"/>
              <a:gd name="connsiteY54" fmla="*/ 202283 h 3444247"/>
              <a:gd name="connsiteX55" fmla="*/ 803315 w 6996296"/>
              <a:gd name="connsiteY55" fmla="*/ 181502 h 3444247"/>
              <a:gd name="connsiteX56" fmla="*/ 740969 w 6996296"/>
              <a:gd name="connsiteY56" fmla="*/ 160720 h 3444247"/>
              <a:gd name="connsiteX57" fmla="*/ 470806 w 6996296"/>
              <a:gd name="connsiteY57" fmla="*/ 181502 h 3444247"/>
              <a:gd name="connsiteX58" fmla="*/ 283769 w 6996296"/>
              <a:gd name="connsiteY58" fmla="*/ 243847 h 3444247"/>
              <a:gd name="connsiteX59" fmla="*/ 221424 w 6996296"/>
              <a:gd name="connsiteY59" fmla="*/ 181502 h 3444247"/>
              <a:gd name="connsiteX60" fmla="*/ 55169 w 6996296"/>
              <a:gd name="connsiteY60" fmla="*/ 181502 h 3444247"/>
              <a:gd name="connsiteX61" fmla="*/ 13606 w 6996296"/>
              <a:gd name="connsiteY61" fmla="*/ 514011 h 344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6996296" h="3444247">
                <a:moveTo>
                  <a:pt x="44073" y="505294"/>
                </a:moveTo>
                <a:cubicBezTo>
                  <a:pt x="57927" y="1177239"/>
                  <a:pt x="119129" y="2022703"/>
                  <a:pt x="138296" y="2384374"/>
                </a:cubicBezTo>
                <a:cubicBezTo>
                  <a:pt x="157463" y="2746045"/>
                  <a:pt x="151324" y="2578401"/>
                  <a:pt x="159078" y="2675320"/>
                </a:cubicBezTo>
                <a:cubicBezTo>
                  <a:pt x="166087" y="2762938"/>
                  <a:pt x="180695" y="2949658"/>
                  <a:pt x="200642" y="3049392"/>
                </a:cubicBezTo>
                <a:cubicBezTo>
                  <a:pt x="204938" y="3070873"/>
                  <a:pt x="216498" y="3090393"/>
                  <a:pt x="221424" y="3111738"/>
                </a:cubicBezTo>
                <a:cubicBezTo>
                  <a:pt x="237309" y="3180573"/>
                  <a:pt x="193622" y="3306170"/>
                  <a:pt x="262987" y="3319556"/>
                </a:cubicBezTo>
                <a:cubicBezTo>
                  <a:pt x="637146" y="3391762"/>
                  <a:pt x="1024987" y="3333411"/>
                  <a:pt x="1405987" y="3340338"/>
                </a:cubicBezTo>
                <a:cubicBezTo>
                  <a:pt x="1412914" y="3361120"/>
                  <a:pt x="1404986" y="3400366"/>
                  <a:pt x="1426769" y="3402683"/>
                </a:cubicBezTo>
                <a:cubicBezTo>
                  <a:pt x="1743935" y="3436424"/>
                  <a:pt x="2382733" y="3444247"/>
                  <a:pt x="2382733" y="3444247"/>
                </a:cubicBezTo>
                <a:cubicBezTo>
                  <a:pt x="2652721" y="3434247"/>
                  <a:pt x="2847559" y="3446638"/>
                  <a:pt x="3089315" y="3402683"/>
                </a:cubicBezTo>
                <a:cubicBezTo>
                  <a:pt x="3117416" y="3397574"/>
                  <a:pt x="3144733" y="3388829"/>
                  <a:pt x="3172442" y="3381902"/>
                </a:cubicBezTo>
                <a:cubicBezTo>
                  <a:pt x="3449533" y="3388829"/>
                  <a:pt x="3726583" y="3407722"/>
                  <a:pt x="4003715" y="3402683"/>
                </a:cubicBezTo>
                <a:cubicBezTo>
                  <a:pt x="4108526" y="3400777"/>
                  <a:pt x="4212465" y="3380735"/>
                  <a:pt x="4315442" y="3361120"/>
                </a:cubicBezTo>
                <a:cubicBezTo>
                  <a:pt x="4358480" y="3352922"/>
                  <a:pt x="4440133" y="3319556"/>
                  <a:pt x="4440133" y="3319556"/>
                </a:cubicBezTo>
                <a:cubicBezTo>
                  <a:pt x="4597687" y="3330060"/>
                  <a:pt x="5037585" y="3361120"/>
                  <a:pt x="5167496" y="3361120"/>
                </a:cubicBezTo>
                <a:cubicBezTo>
                  <a:pt x="5257817" y="3361120"/>
                  <a:pt x="5347605" y="3347265"/>
                  <a:pt x="5437660" y="3340338"/>
                </a:cubicBezTo>
                <a:cubicBezTo>
                  <a:pt x="5465369" y="3326483"/>
                  <a:pt x="5492312" y="3310978"/>
                  <a:pt x="5520787" y="3298774"/>
                </a:cubicBezTo>
                <a:cubicBezTo>
                  <a:pt x="5540922" y="3290145"/>
                  <a:pt x="5564906" y="3290143"/>
                  <a:pt x="5583133" y="3277992"/>
                </a:cubicBezTo>
                <a:cubicBezTo>
                  <a:pt x="5738804" y="3174212"/>
                  <a:pt x="5559580" y="3244280"/>
                  <a:pt x="5707824" y="3194865"/>
                </a:cubicBezTo>
                <a:cubicBezTo>
                  <a:pt x="5749388" y="3201792"/>
                  <a:pt x="5791381" y="3206506"/>
                  <a:pt x="5832515" y="3215647"/>
                </a:cubicBezTo>
                <a:cubicBezTo>
                  <a:pt x="5876400" y="3225399"/>
                  <a:pt x="5942936" y="3256085"/>
                  <a:pt x="5977987" y="3277992"/>
                </a:cubicBezTo>
                <a:cubicBezTo>
                  <a:pt x="6007359" y="3296349"/>
                  <a:pt x="6033406" y="3319556"/>
                  <a:pt x="6061115" y="3340338"/>
                </a:cubicBezTo>
                <a:cubicBezTo>
                  <a:pt x="6290364" y="3318505"/>
                  <a:pt x="6417287" y="3359320"/>
                  <a:pt x="6580660" y="3257211"/>
                </a:cubicBezTo>
                <a:cubicBezTo>
                  <a:pt x="6628516" y="3227301"/>
                  <a:pt x="6689174" y="3176870"/>
                  <a:pt x="6726133" y="3132520"/>
                </a:cubicBezTo>
                <a:cubicBezTo>
                  <a:pt x="6742123" y="3113332"/>
                  <a:pt x="6757552" y="3092998"/>
                  <a:pt x="6767696" y="3070174"/>
                </a:cubicBezTo>
                <a:cubicBezTo>
                  <a:pt x="6785490" y="3030138"/>
                  <a:pt x="6809260" y="2945483"/>
                  <a:pt x="6809260" y="2945483"/>
                </a:cubicBezTo>
                <a:cubicBezTo>
                  <a:pt x="6816187" y="2855429"/>
                  <a:pt x="6820068" y="2765088"/>
                  <a:pt x="6830042" y="2675320"/>
                </a:cubicBezTo>
                <a:cubicBezTo>
                  <a:pt x="6833943" y="2640214"/>
                  <a:pt x="6846923" y="2606517"/>
                  <a:pt x="6850824" y="2571411"/>
                </a:cubicBezTo>
                <a:cubicBezTo>
                  <a:pt x="6888261" y="2234479"/>
                  <a:pt x="6839413" y="2397829"/>
                  <a:pt x="6892387" y="2238902"/>
                </a:cubicBezTo>
                <a:cubicBezTo>
                  <a:pt x="6897485" y="2193022"/>
                  <a:pt x="6911895" y="2014124"/>
                  <a:pt x="6933951" y="1947956"/>
                </a:cubicBezTo>
                <a:cubicBezTo>
                  <a:pt x="6943748" y="1918566"/>
                  <a:pt x="6961660" y="1892538"/>
                  <a:pt x="6975515" y="1864829"/>
                </a:cubicBezTo>
                <a:cubicBezTo>
                  <a:pt x="6982442" y="1837120"/>
                  <a:pt x="6996296" y="1810264"/>
                  <a:pt x="6996296" y="1781702"/>
                </a:cubicBezTo>
                <a:cubicBezTo>
                  <a:pt x="6996296" y="1588624"/>
                  <a:pt x="6972737" y="1484720"/>
                  <a:pt x="6933951" y="1303720"/>
                </a:cubicBezTo>
                <a:cubicBezTo>
                  <a:pt x="6927966" y="1275792"/>
                  <a:pt x="6921376" y="1247950"/>
                  <a:pt x="6913169" y="1220592"/>
                </a:cubicBezTo>
                <a:cubicBezTo>
                  <a:pt x="6900580" y="1178628"/>
                  <a:pt x="6871606" y="1095902"/>
                  <a:pt x="6871606" y="1095902"/>
                </a:cubicBezTo>
                <a:cubicBezTo>
                  <a:pt x="6902930" y="1001927"/>
                  <a:pt x="6936358" y="976025"/>
                  <a:pt x="6892387" y="888083"/>
                </a:cubicBezTo>
                <a:cubicBezTo>
                  <a:pt x="6870047" y="843403"/>
                  <a:pt x="6809260" y="763392"/>
                  <a:pt x="6809260" y="763392"/>
                </a:cubicBezTo>
                <a:cubicBezTo>
                  <a:pt x="6802333" y="534792"/>
                  <a:pt x="7003564" y="155334"/>
                  <a:pt x="6788478" y="77592"/>
                </a:cubicBezTo>
                <a:cubicBezTo>
                  <a:pt x="6253909" y="-115626"/>
                  <a:pt x="5651948" y="109091"/>
                  <a:pt x="5084369" y="139938"/>
                </a:cubicBezTo>
                <a:cubicBezTo>
                  <a:pt x="5013829" y="143772"/>
                  <a:pt x="4946234" y="169888"/>
                  <a:pt x="4876551" y="181502"/>
                </a:cubicBezTo>
                <a:cubicBezTo>
                  <a:pt x="4779918" y="197608"/>
                  <a:pt x="4585606" y="223065"/>
                  <a:pt x="4585606" y="223065"/>
                </a:cubicBezTo>
                <a:cubicBezTo>
                  <a:pt x="4564824" y="229992"/>
                  <a:pt x="4545166" y="243847"/>
                  <a:pt x="4523260" y="243847"/>
                </a:cubicBezTo>
                <a:cubicBezTo>
                  <a:pt x="4494698" y="243847"/>
                  <a:pt x="4466876" y="233094"/>
                  <a:pt x="4440133" y="223065"/>
                </a:cubicBezTo>
                <a:cubicBezTo>
                  <a:pt x="4360353" y="193148"/>
                  <a:pt x="4341560" y="158895"/>
                  <a:pt x="4253096" y="139938"/>
                </a:cubicBezTo>
                <a:cubicBezTo>
                  <a:pt x="4191759" y="126794"/>
                  <a:pt x="4128405" y="126083"/>
                  <a:pt x="4066060" y="119156"/>
                </a:cubicBezTo>
                <a:cubicBezTo>
                  <a:pt x="4031424" y="105301"/>
                  <a:pt x="3999423" y="79145"/>
                  <a:pt x="3962151" y="77592"/>
                </a:cubicBezTo>
                <a:cubicBezTo>
                  <a:pt x="3830465" y="72105"/>
                  <a:pt x="3698228" y="83266"/>
                  <a:pt x="3567296" y="98374"/>
                </a:cubicBezTo>
                <a:cubicBezTo>
                  <a:pt x="3442884" y="112729"/>
                  <a:pt x="3426537" y="148916"/>
                  <a:pt x="3317915" y="181502"/>
                </a:cubicBezTo>
                <a:cubicBezTo>
                  <a:pt x="3284082" y="191652"/>
                  <a:pt x="3248642" y="195356"/>
                  <a:pt x="3214006" y="202283"/>
                </a:cubicBezTo>
                <a:cubicBezTo>
                  <a:pt x="2805297" y="195356"/>
                  <a:pt x="2395825" y="207403"/>
                  <a:pt x="1987878" y="181502"/>
                </a:cubicBezTo>
                <a:cubicBezTo>
                  <a:pt x="1953311" y="179307"/>
                  <a:pt x="1934824" y="136341"/>
                  <a:pt x="1904751" y="119156"/>
                </a:cubicBezTo>
                <a:cubicBezTo>
                  <a:pt x="1885731" y="108288"/>
                  <a:pt x="1863188" y="105301"/>
                  <a:pt x="1842406" y="98374"/>
                </a:cubicBezTo>
                <a:cubicBezTo>
                  <a:pt x="1738497" y="112229"/>
                  <a:pt x="1634224" y="123588"/>
                  <a:pt x="1530678" y="139938"/>
                </a:cubicBezTo>
                <a:cubicBezTo>
                  <a:pt x="1502466" y="144393"/>
                  <a:pt x="1475433" y="154524"/>
                  <a:pt x="1447551" y="160720"/>
                </a:cubicBezTo>
                <a:cubicBezTo>
                  <a:pt x="1360406" y="180086"/>
                  <a:pt x="1309195" y="187243"/>
                  <a:pt x="1218951" y="202283"/>
                </a:cubicBezTo>
                <a:cubicBezTo>
                  <a:pt x="1080406" y="195356"/>
                  <a:pt x="941512" y="193519"/>
                  <a:pt x="803315" y="181502"/>
                </a:cubicBezTo>
                <a:cubicBezTo>
                  <a:pt x="781491" y="179604"/>
                  <a:pt x="762875" y="160720"/>
                  <a:pt x="740969" y="160720"/>
                </a:cubicBezTo>
                <a:cubicBezTo>
                  <a:pt x="650649" y="160720"/>
                  <a:pt x="560860" y="174575"/>
                  <a:pt x="470806" y="181502"/>
                </a:cubicBezTo>
                <a:cubicBezTo>
                  <a:pt x="327888" y="276780"/>
                  <a:pt x="393505" y="280426"/>
                  <a:pt x="283769" y="243847"/>
                </a:cubicBezTo>
                <a:cubicBezTo>
                  <a:pt x="262987" y="223065"/>
                  <a:pt x="245878" y="197804"/>
                  <a:pt x="221424" y="181502"/>
                </a:cubicBezTo>
                <a:cubicBezTo>
                  <a:pt x="162436" y="142177"/>
                  <a:pt x="121113" y="168313"/>
                  <a:pt x="55169" y="181502"/>
                </a:cubicBezTo>
                <a:cubicBezTo>
                  <a:pt x="-36347" y="318777"/>
                  <a:pt x="13606" y="218871"/>
                  <a:pt x="13606" y="514011"/>
                </a:cubicBezTo>
              </a:path>
            </a:pathLst>
          </a:cu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10" name="图片 9">
            <a:hlinkClick r:id="rId6" action="ppaction://hlinksldjump"/>
            <a:extLst>
              <a:ext uri="{FF2B5EF4-FFF2-40B4-BE49-F238E27FC236}">
                <a16:creationId xmlns:a16="http://schemas.microsoft.com/office/drawing/2014/main" id="{2ACEC08A-A342-450B-85A3-6A6CD0D82F2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667" y="2196554"/>
            <a:ext cx="3182268" cy="4606559"/>
          </a:xfrm>
          <a:prstGeom prst="rect">
            <a:avLst/>
          </a:prstGeom>
        </p:spPr>
      </p:pic>
      <p:pic>
        <p:nvPicPr>
          <p:cNvPr id="11" name="图片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-1435992" y="-8286"/>
            <a:ext cx="5841151" cy="271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3633407" y="-481535"/>
            <a:ext cx="5841151" cy="271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图片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6651278" y="-64495"/>
            <a:ext cx="5841151" cy="271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9517897" y="1097277"/>
            <a:ext cx="1169041" cy="2264487"/>
          </a:xfrm>
          <a:prstGeom prst="rect">
            <a:avLst/>
          </a:prstGeom>
        </p:spPr>
      </p:pic>
      <p:pic>
        <p:nvPicPr>
          <p:cNvPr id="17" name="Picture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0160001" y="1701801"/>
            <a:ext cx="1391668" cy="215762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91CBBD7-B116-4ED1-932A-938251F458AC}"/>
              </a:ext>
            </a:extLst>
          </p:cNvPr>
          <p:cNvSpPr txBox="1"/>
          <p:nvPr/>
        </p:nvSpPr>
        <p:spPr>
          <a:xfrm>
            <a:off x="3333750" y="3202144"/>
            <a:ext cx="6715125" cy="466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ts val="336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32 000 + 8 000 = 40 000</a:t>
            </a:r>
            <a:endParaRPr kumimoji="0" lang="en-US" sz="4800" b="1" i="0" u="none" strike="noStrike" kern="1200" cap="none" spc="0" normalizeH="0" baseline="0" noProof="0" dirty="0">
              <a:ln>
                <a:solidFill>
                  <a:srgbClr val="FCA32C">
                    <a:lumMod val="50000"/>
                  </a:srgbClr>
                </a:solidFill>
              </a:ln>
              <a:solidFill>
                <a:srgbClr val="FCA32C">
                  <a:lumMod val="20000"/>
                  <a:lumOff val="8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73B98F1-5049-4A17-8A3D-8AB305A63B81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025"/>
          <a:stretch/>
        </p:blipFill>
        <p:spPr>
          <a:xfrm>
            <a:off x="7739671" y="816759"/>
            <a:ext cx="2471129" cy="5326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2147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2.59259E-6 L -0.25612 2.59259E-6 C -0.3711 2.59259E-6 -0.51185 0.0662 -0.51185 0.1199 L -0.51185 0.23981 " pathEditMode="relative" rAng="0" ptsTypes="AAAA">
                                      <p:cBhvr>
                                        <p:cTn id="1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599" y="1199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-73624" y="1013391"/>
            <a:ext cx="4000816" cy="2514599"/>
          </a:xfrm>
          <a:prstGeom prst="rect">
            <a:avLst/>
          </a:prstGeom>
        </p:spPr>
      </p:pic>
      <p:pic>
        <p:nvPicPr>
          <p:cNvPr id="20" name="图片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-13698" y="5443605"/>
            <a:ext cx="12233700" cy="1414395"/>
          </a:xfrm>
          <a:prstGeom prst="rect">
            <a:avLst/>
          </a:prstGeom>
        </p:spPr>
      </p:pic>
      <p:sp>
        <p:nvSpPr>
          <p:cNvPr id="9" name="任意多边形: 形状 8">
            <a:extLst>
              <a:ext uri="{FF2B5EF4-FFF2-40B4-BE49-F238E27FC236}">
                <a16:creationId xmlns:a16="http://schemas.microsoft.com/office/drawing/2014/main" id="{498E670B-8349-4015-963A-5424EDB814C5}"/>
              </a:ext>
            </a:extLst>
          </p:cNvPr>
          <p:cNvSpPr/>
          <p:nvPr/>
        </p:nvSpPr>
        <p:spPr>
          <a:xfrm>
            <a:off x="2892077" y="2110049"/>
            <a:ext cx="7518400" cy="2729033"/>
          </a:xfrm>
          <a:custGeom>
            <a:avLst/>
            <a:gdLst>
              <a:gd name="connsiteX0" fmla="*/ 96733 w 6996296"/>
              <a:gd name="connsiteY0" fmla="*/ 368538 h 3444247"/>
              <a:gd name="connsiteX1" fmla="*/ 96733 w 6996296"/>
              <a:gd name="connsiteY1" fmla="*/ 368538 h 3444247"/>
              <a:gd name="connsiteX2" fmla="*/ 138296 w 6996296"/>
              <a:gd name="connsiteY2" fmla="*/ 2384374 h 3444247"/>
              <a:gd name="connsiteX3" fmla="*/ 159078 w 6996296"/>
              <a:gd name="connsiteY3" fmla="*/ 2675320 h 3444247"/>
              <a:gd name="connsiteX4" fmla="*/ 200642 w 6996296"/>
              <a:gd name="connsiteY4" fmla="*/ 3049392 h 3444247"/>
              <a:gd name="connsiteX5" fmla="*/ 221424 w 6996296"/>
              <a:gd name="connsiteY5" fmla="*/ 3111738 h 3444247"/>
              <a:gd name="connsiteX6" fmla="*/ 262987 w 6996296"/>
              <a:gd name="connsiteY6" fmla="*/ 3319556 h 3444247"/>
              <a:gd name="connsiteX7" fmla="*/ 1405987 w 6996296"/>
              <a:gd name="connsiteY7" fmla="*/ 3340338 h 3444247"/>
              <a:gd name="connsiteX8" fmla="*/ 1426769 w 6996296"/>
              <a:gd name="connsiteY8" fmla="*/ 3402683 h 3444247"/>
              <a:gd name="connsiteX9" fmla="*/ 2382733 w 6996296"/>
              <a:gd name="connsiteY9" fmla="*/ 3444247 h 3444247"/>
              <a:gd name="connsiteX10" fmla="*/ 3089315 w 6996296"/>
              <a:gd name="connsiteY10" fmla="*/ 3402683 h 3444247"/>
              <a:gd name="connsiteX11" fmla="*/ 3172442 w 6996296"/>
              <a:gd name="connsiteY11" fmla="*/ 3381902 h 3444247"/>
              <a:gd name="connsiteX12" fmla="*/ 4003715 w 6996296"/>
              <a:gd name="connsiteY12" fmla="*/ 3402683 h 3444247"/>
              <a:gd name="connsiteX13" fmla="*/ 4315442 w 6996296"/>
              <a:gd name="connsiteY13" fmla="*/ 3361120 h 3444247"/>
              <a:gd name="connsiteX14" fmla="*/ 4440133 w 6996296"/>
              <a:gd name="connsiteY14" fmla="*/ 3319556 h 3444247"/>
              <a:gd name="connsiteX15" fmla="*/ 5167496 w 6996296"/>
              <a:gd name="connsiteY15" fmla="*/ 3361120 h 3444247"/>
              <a:gd name="connsiteX16" fmla="*/ 5437660 w 6996296"/>
              <a:gd name="connsiteY16" fmla="*/ 3340338 h 3444247"/>
              <a:gd name="connsiteX17" fmla="*/ 5520787 w 6996296"/>
              <a:gd name="connsiteY17" fmla="*/ 3298774 h 3444247"/>
              <a:gd name="connsiteX18" fmla="*/ 5583133 w 6996296"/>
              <a:gd name="connsiteY18" fmla="*/ 3277992 h 3444247"/>
              <a:gd name="connsiteX19" fmla="*/ 5707824 w 6996296"/>
              <a:gd name="connsiteY19" fmla="*/ 3194865 h 3444247"/>
              <a:gd name="connsiteX20" fmla="*/ 5832515 w 6996296"/>
              <a:gd name="connsiteY20" fmla="*/ 3215647 h 3444247"/>
              <a:gd name="connsiteX21" fmla="*/ 5977987 w 6996296"/>
              <a:gd name="connsiteY21" fmla="*/ 3277992 h 3444247"/>
              <a:gd name="connsiteX22" fmla="*/ 6061115 w 6996296"/>
              <a:gd name="connsiteY22" fmla="*/ 3340338 h 3444247"/>
              <a:gd name="connsiteX23" fmla="*/ 6580660 w 6996296"/>
              <a:gd name="connsiteY23" fmla="*/ 3257211 h 3444247"/>
              <a:gd name="connsiteX24" fmla="*/ 6726133 w 6996296"/>
              <a:gd name="connsiteY24" fmla="*/ 3132520 h 3444247"/>
              <a:gd name="connsiteX25" fmla="*/ 6767696 w 6996296"/>
              <a:gd name="connsiteY25" fmla="*/ 3070174 h 3444247"/>
              <a:gd name="connsiteX26" fmla="*/ 6809260 w 6996296"/>
              <a:gd name="connsiteY26" fmla="*/ 2945483 h 3444247"/>
              <a:gd name="connsiteX27" fmla="*/ 6830042 w 6996296"/>
              <a:gd name="connsiteY27" fmla="*/ 2675320 h 3444247"/>
              <a:gd name="connsiteX28" fmla="*/ 6850824 w 6996296"/>
              <a:gd name="connsiteY28" fmla="*/ 2571411 h 3444247"/>
              <a:gd name="connsiteX29" fmla="*/ 6892387 w 6996296"/>
              <a:gd name="connsiteY29" fmla="*/ 2238902 h 3444247"/>
              <a:gd name="connsiteX30" fmla="*/ 6933951 w 6996296"/>
              <a:gd name="connsiteY30" fmla="*/ 1947956 h 3444247"/>
              <a:gd name="connsiteX31" fmla="*/ 6975515 w 6996296"/>
              <a:gd name="connsiteY31" fmla="*/ 1864829 h 3444247"/>
              <a:gd name="connsiteX32" fmla="*/ 6996296 w 6996296"/>
              <a:gd name="connsiteY32" fmla="*/ 1781702 h 3444247"/>
              <a:gd name="connsiteX33" fmla="*/ 6933951 w 6996296"/>
              <a:gd name="connsiteY33" fmla="*/ 1303720 h 3444247"/>
              <a:gd name="connsiteX34" fmla="*/ 6913169 w 6996296"/>
              <a:gd name="connsiteY34" fmla="*/ 1220592 h 3444247"/>
              <a:gd name="connsiteX35" fmla="*/ 6871606 w 6996296"/>
              <a:gd name="connsiteY35" fmla="*/ 1095902 h 3444247"/>
              <a:gd name="connsiteX36" fmla="*/ 6892387 w 6996296"/>
              <a:gd name="connsiteY36" fmla="*/ 888083 h 3444247"/>
              <a:gd name="connsiteX37" fmla="*/ 6809260 w 6996296"/>
              <a:gd name="connsiteY37" fmla="*/ 763392 h 3444247"/>
              <a:gd name="connsiteX38" fmla="*/ 6788478 w 6996296"/>
              <a:gd name="connsiteY38" fmla="*/ 77592 h 3444247"/>
              <a:gd name="connsiteX39" fmla="*/ 5084369 w 6996296"/>
              <a:gd name="connsiteY39" fmla="*/ 139938 h 3444247"/>
              <a:gd name="connsiteX40" fmla="*/ 4876551 w 6996296"/>
              <a:gd name="connsiteY40" fmla="*/ 181502 h 3444247"/>
              <a:gd name="connsiteX41" fmla="*/ 4585606 w 6996296"/>
              <a:gd name="connsiteY41" fmla="*/ 223065 h 3444247"/>
              <a:gd name="connsiteX42" fmla="*/ 4523260 w 6996296"/>
              <a:gd name="connsiteY42" fmla="*/ 243847 h 3444247"/>
              <a:gd name="connsiteX43" fmla="*/ 4440133 w 6996296"/>
              <a:gd name="connsiteY43" fmla="*/ 223065 h 3444247"/>
              <a:gd name="connsiteX44" fmla="*/ 4253096 w 6996296"/>
              <a:gd name="connsiteY44" fmla="*/ 139938 h 3444247"/>
              <a:gd name="connsiteX45" fmla="*/ 4066060 w 6996296"/>
              <a:gd name="connsiteY45" fmla="*/ 119156 h 3444247"/>
              <a:gd name="connsiteX46" fmla="*/ 3962151 w 6996296"/>
              <a:gd name="connsiteY46" fmla="*/ 77592 h 3444247"/>
              <a:gd name="connsiteX47" fmla="*/ 3567296 w 6996296"/>
              <a:gd name="connsiteY47" fmla="*/ 98374 h 3444247"/>
              <a:gd name="connsiteX48" fmla="*/ 3317915 w 6996296"/>
              <a:gd name="connsiteY48" fmla="*/ 181502 h 3444247"/>
              <a:gd name="connsiteX49" fmla="*/ 3214006 w 6996296"/>
              <a:gd name="connsiteY49" fmla="*/ 202283 h 3444247"/>
              <a:gd name="connsiteX50" fmla="*/ 1987878 w 6996296"/>
              <a:gd name="connsiteY50" fmla="*/ 181502 h 3444247"/>
              <a:gd name="connsiteX51" fmla="*/ 1904751 w 6996296"/>
              <a:gd name="connsiteY51" fmla="*/ 119156 h 3444247"/>
              <a:gd name="connsiteX52" fmla="*/ 1842406 w 6996296"/>
              <a:gd name="connsiteY52" fmla="*/ 98374 h 3444247"/>
              <a:gd name="connsiteX53" fmla="*/ 1530678 w 6996296"/>
              <a:gd name="connsiteY53" fmla="*/ 139938 h 3444247"/>
              <a:gd name="connsiteX54" fmla="*/ 1447551 w 6996296"/>
              <a:gd name="connsiteY54" fmla="*/ 160720 h 3444247"/>
              <a:gd name="connsiteX55" fmla="*/ 1218951 w 6996296"/>
              <a:gd name="connsiteY55" fmla="*/ 202283 h 3444247"/>
              <a:gd name="connsiteX56" fmla="*/ 803315 w 6996296"/>
              <a:gd name="connsiteY56" fmla="*/ 181502 h 3444247"/>
              <a:gd name="connsiteX57" fmla="*/ 740969 w 6996296"/>
              <a:gd name="connsiteY57" fmla="*/ 160720 h 3444247"/>
              <a:gd name="connsiteX58" fmla="*/ 470806 w 6996296"/>
              <a:gd name="connsiteY58" fmla="*/ 181502 h 3444247"/>
              <a:gd name="connsiteX59" fmla="*/ 283769 w 6996296"/>
              <a:gd name="connsiteY59" fmla="*/ 243847 h 3444247"/>
              <a:gd name="connsiteX60" fmla="*/ 221424 w 6996296"/>
              <a:gd name="connsiteY60" fmla="*/ 181502 h 3444247"/>
              <a:gd name="connsiteX61" fmla="*/ 55169 w 6996296"/>
              <a:gd name="connsiteY61" fmla="*/ 181502 h 3444247"/>
              <a:gd name="connsiteX62" fmla="*/ 13606 w 6996296"/>
              <a:gd name="connsiteY62" fmla="*/ 514011 h 3444247"/>
              <a:gd name="connsiteX0" fmla="*/ 96733 w 6996296"/>
              <a:gd name="connsiteY0" fmla="*/ 368538 h 3444247"/>
              <a:gd name="connsiteX1" fmla="*/ 44073 w 6996296"/>
              <a:gd name="connsiteY1" fmla="*/ 505294 h 3444247"/>
              <a:gd name="connsiteX2" fmla="*/ 138296 w 6996296"/>
              <a:gd name="connsiteY2" fmla="*/ 2384374 h 3444247"/>
              <a:gd name="connsiteX3" fmla="*/ 159078 w 6996296"/>
              <a:gd name="connsiteY3" fmla="*/ 2675320 h 3444247"/>
              <a:gd name="connsiteX4" fmla="*/ 200642 w 6996296"/>
              <a:gd name="connsiteY4" fmla="*/ 3049392 h 3444247"/>
              <a:gd name="connsiteX5" fmla="*/ 221424 w 6996296"/>
              <a:gd name="connsiteY5" fmla="*/ 3111738 h 3444247"/>
              <a:gd name="connsiteX6" fmla="*/ 262987 w 6996296"/>
              <a:gd name="connsiteY6" fmla="*/ 3319556 h 3444247"/>
              <a:gd name="connsiteX7" fmla="*/ 1405987 w 6996296"/>
              <a:gd name="connsiteY7" fmla="*/ 3340338 h 3444247"/>
              <a:gd name="connsiteX8" fmla="*/ 1426769 w 6996296"/>
              <a:gd name="connsiteY8" fmla="*/ 3402683 h 3444247"/>
              <a:gd name="connsiteX9" fmla="*/ 2382733 w 6996296"/>
              <a:gd name="connsiteY9" fmla="*/ 3444247 h 3444247"/>
              <a:gd name="connsiteX10" fmla="*/ 3089315 w 6996296"/>
              <a:gd name="connsiteY10" fmla="*/ 3402683 h 3444247"/>
              <a:gd name="connsiteX11" fmla="*/ 3172442 w 6996296"/>
              <a:gd name="connsiteY11" fmla="*/ 3381902 h 3444247"/>
              <a:gd name="connsiteX12" fmla="*/ 4003715 w 6996296"/>
              <a:gd name="connsiteY12" fmla="*/ 3402683 h 3444247"/>
              <a:gd name="connsiteX13" fmla="*/ 4315442 w 6996296"/>
              <a:gd name="connsiteY13" fmla="*/ 3361120 h 3444247"/>
              <a:gd name="connsiteX14" fmla="*/ 4440133 w 6996296"/>
              <a:gd name="connsiteY14" fmla="*/ 3319556 h 3444247"/>
              <a:gd name="connsiteX15" fmla="*/ 5167496 w 6996296"/>
              <a:gd name="connsiteY15" fmla="*/ 3361120 h 3444247"/>
              <a:gd name="connsiteX16" fmla="*/ 5437660 w 6996296"/>
              <a:gd name="connsiteY16" fmla="*/ 3340338 h 3444247"/>
              <a:gd name="connsiteX17" fmla="*/ 5520787 w 6996296"/>
              <a:gd name="connsiteY17" fmla="*/ 3298774 h 3444247"/>
              <a:gd name="connsiteX18" fmla="*/ 5583133 w 6996296"/>
              <a:gd name="connsiteY18" fmla="*/ 3277992 h 3444247"/>
              <a:gd name="connsiteX19" fmla="*/ 5707824 w 6996296"/>
              <a:gd name="connsiteY19" fmla="*/ 3194865 h 3444247"/>
              <a:gd name="connsiteX20" fmla="*/ 5832515 w 6996296"/>
              <a:gd name="connsiteY20" fmla="*/ 3215647 h 3444247"/>
              <a:gd name="connsiteX21" fmla="*/ 5977987 w 6996296"/>
              <a:gd name="connsiteY21" fmla="*/ 3277992 h 3444247"/>
              <a:gd name="connsiteX22" fmla="*/ 6061115 w 6996296"/>
              <a:gd name="connsiteY22" fmla="*/ 3340338 h 3444247"/>
              <a:gd name="connsiteX23" fmla="*/ 6580660 w 6996296"/>
              <a:gd name="connsiteY23" fmla="*/ 3257211 h 3444247"/>
              <a:gd name="connsiteX24" fmla="*/ 6726133 w 6996296"/>
              <a:gd name="connsiteY24" fmla="*/ 3132520 h 3444247"/>
              <a:gd name="connsiteX25" fmla="*/ 6767696 w 6996296"/>
              <a:gd name="connsiteY25" fmla="*/ 3070174 h 3444247"/>
              <a:gd name="connsiteX26" fmla="*/ 6809260 w 6996296"/>
              <a:gd name="connsiteY26" fmla="*/ 2945483 h 3444247"/>
              <a:gd name="connsiteX27" fmla="*/ 6830042 w 6996296"/>
              <a:gd name="connsiteY27" fmla="*/ 2675320 h 3444247"/>
              <a:gd name="connsiteX28" fmla="*/ 6850824 w 6996296"/>
              <a:gd name="connsiteY28" fmla="*/ 2571411 h 3444247"/>
              <a:gd name="connsiteX29" fmla="*/ 6892387 w 6996296"/>
              <a:gd name="connsiteY29" fmla="*/ 2238902 h 3444247"/>
              <a:gd name="connsiteX30" fmla="*/ 6933951 w 6996296"/>
              <a:gd name="connsiteY30" fmla="*/ 1947956 h 3444247"/>
              <a:gd name="connsiteX31" fmla="*/ 6975515 w 6996296"/>
              <a:gd name="connsiteY31" fmla="*/ 1864829 h 3444247"/>
              <a:gd name="connsiteX32" fmla="*/ 6996296 w 6996296"/>
              <a:gd name="connsiteY32" fmla="*/ 1781702 h 3444247"/>
              <a:gd name="connsiteX33" fmla="*/ 6933951 w 6996296"/>
              <a:gd name="connsiteY33" fmla="*/ 1303720 h 3444247"/>
              <a:gd name="connsiteX34" fmla="*/ 6913169 w 6996296"/>
              <a:gd name="connsiteY34" fmla="*/ 1220592 h 3444247"/>
              <a:gd name="connsiteX35" fmla="*/ 6871606 w 6996296"/>
              <a:gd name="connsiteY35" fmla="*/ 1095902 h 3444247"/>
              <a:gd name="connsiteX36" fmla="*/ 6892387 w 6996296"/>
              <a:gd name="connsiteY36" fmla="*/ 888083 h 3444247"/>
              <a:gd name="connsiteX37" fmla="*/ 6809260 w 6996296"/>
              <a:gd name="connsiteY37" fmla="*/ 763392 h 3444247"/>
              <a:gd name="connsiteX38" fmla="*/ 6788478 w 6996296"/>
              <a:gd name="connsiteY38" fmla="*/ 77592 h 3444247"/>
              <a:gd name="connsiteX39" fmla="*/ 5084369 w 6996296"/>
              <a:gd name="connsiteY39" fmla="*/ 139938 h 3444247"/>
              <a:gd name="connsiteX40" fmla="*/ 4876551 w 6996296"/>
              <a:gd name="connsiteY40" fmla="*/ 181502 h 3444247"/>
              <a:gd name="connsiteX41" fmla="*/ 4585606 w 6996296"/>
              <a:gd name="connsiteY41" fmla="*/ 223065 h 3444247"/>
              <a:gd name="connsiteX42" fmla="*/ 4523260 w 6996296"/>
              <a:gd name="connsiteY42" fmla="*/ 243847 h 3444247"/>
              <a:gd name="connsiteX43" fmla="*/ 4440133 w 6996296"/>
              <a:gd name="connsiteY43" fmla="*/ 223065 h 3444247"/>
              <a:gd name="connsiteX44" fmla="*/ 4253096 w 6996296"/>
              <a:gd name="connsiteY44" fmla="*/ 139938 h 3444247"/>
              <a:gd name="connsiteX45" fmla="*/ 4066060 w 6996296"/>
              <a:gd name="connsiteY45" fmla="*/ 119156 h 3444247"/>
              <a:gd name="connsiteX46" fmla="*/ 3962151 w 6996296"/>
              <a:gd name="connsiteY46" fmla="*/ 77592 h 3444247"/>
              <a:gd name="connsiteX47" fmla="*/ 3567296 w 6996296"/>
              <a:gd name="connsiteY47" fmla="*/ 98374 h 3444247"/>
              <a:gd name="connsiteX48" fmla="*/ 3317915 w 6996296"/>
              <a:gd name="connsiteY48" fmla="*/ 181502 h 3444247"/>
              <a:gd name="connsiteX49" fmla="*/ 3214006 w 6996296"/>
              <a:gd name="connsiteY49" fmla="*/ 202283 h 3444247"/>
              <a:gd name="connsiteX50" fmla="*/ 1987878 w 6996296"/>
              <a:gd name="connsiteY50" fmla="*/ 181502 h 3444247"/>
              <a:gd name="connsiteX51" fmla="*/ 1904751 w 6996296"/>
              <a:gd name="connsiteY51" fmla="*/ 119156 h 3444247"/>
              <a:gd name="connsiteX52" fmla="*/ 1842406 w 6996296"/>
              <a:gd name="connsiteY52" fmla="*/ 98374 h 3444247"/>
              <a:gd name="connsiteX53" fmla="*/ 1530678 w 6996296"/>
              <a:gd name="connsiteY53" fmla="*/ 139938 h 3444247"/>
              <a:gd name="connsiteX54" fmla="*/ 1447551 w 6996296"/>
              <a:gd name="connsiteY54" fmla="*/ 160720 h 3444247"/>
              <a:gd name="connsiteX55" fmla="*/ 1218951 w 6996296"/>
              <a:gd name="connsiteY55" fmla="*/ 202283 h 3444247"/>
              <a:gd name="connsiteX56" fmla="*/ 803315 w 6996296"/>
              <a:gd name="connsiteY56" fmla="*/ 181502 h 3444247"/>
              <a:gd name="connsiteX57" fmla="*/ 740969 w 6996296"/>
              <a:gd name="connsiteY57" fmla="*/ 160720 h 3444247"/>
              <a:gd name="connsiteX58" fmla="*/ 470806 w 6996296"/>
              <a:gd name="connsiteY58" fmla="*/ 181502 h 3444247"/>
              <a:gd name="connsiteX59" fmla="*/ 283769 w 6996296"/>
              <a:gd name="connsiteY59" fmla="*/ 243847 h 3444247"/>
              <a:gd name="connsiteX60" fmla="*/ 221424 w 6996296"/>
              <a:gd name="connsiteY60" fmla="*/ 181502 h 3444247"/>
              <a:gd name="connsiteX61" fmla="*/ 55169 w 6996296"/>
              <a:gd name="connsiteY61" fmla="*/ 181502 h 3444247"/>
              <a:gd name="connsiteX62" fmla="*/ 13606 w 6996296"/>
              <a:gd name="connsiteY62" fmla="*/ 514011 h 3444247"/>
              <a:gd name="connsiteX0" fmla="*/ 44073 w 6996296"/>
              <a:gd name="connsiteY0" fmla="*/ 505294 h 3444247"/>
              <a:gd name="connsiteX1" fmla="*/ 138296 w 6996296"/>
              <a:gd name="connsiteY1" fmla="*/ 2384374 h 3444247"/>
              <a:gd name="connsiteX2" fmla="*/ 159078 w 6996296"/>
              <a:gd name="connsiteY2" fmla="*/ 2675320 h 3444247"/>
              <a:gd name="connsiteX3" fmla="*/ 200642 w 6996296"/>
              <a:gd name="connsiteY3" fmla="*/ 3049392 h 3444247"/>
              <a:gd name="connsiteX4" fmla="*/ 221424 w 6996296"/>
              <a:gd name="connsiteY4" fmla="*/ 3111738 h 3444247"/>
              <a:gd name="connsiteX5" fmla="*/ 262987 w 6996296"/>
              <a:gd name="connsiteY5" fmla="*/ 3319556 h 3444247"/>
              <a:gd name="connsiteX6" fmla="*/ 1405987 w 6996296"/>
              <a:gd name="connsiteY6" fmla="*/ 3340338 h 3444247"/>
              <a:gd name="connsiteX7" fmla="*/ 1426769 w 6996296"/>
              <a:gd name="connsiteY7" fmla="*/ 3402683 h 3444247"/>
              <a:gd name="connsiteX8" fmla="*/ 2382733 w 6996296"/>
              <a:gd name="connsiteY8" fmla="*/ 3444247 h 3444247"/>
              <a:gd name="connsiteX9" fmla="*/ 3089315 w 6996296"/>
              <a:gd name="connsiteY9" fmla="*/ 3402683 h 3444247"/>
              <a:gd name="connsiteX10" fmla="*/ 3172442 w 6996296"/>
              <a:gd name="connsiteY10" fmla="*/ 3381902 h 3444247"/>
              <a:gd name="connsiteX11" fmla="*/ 4003715 w 6996296"/>
              <a:gd name="connsiteY11" fmla="*/ 3402683 h 3444247"/>
              <a:gd name="connsiteX12" fmla="*/ 4315442 w 6996296"/>
              <a:gd name="connsiteY12" fmla="*/ 3361120 h 3444247"/>
              <a:gd name="connsiteX13" fmla="*/ 4440133 w 6996296"/>
              <a:gd name="connsiteY13" fmla="*/ 3319556 h 3444247"/>
              <a:gd name="connsiteX14" fmla="*/ 5167496 w 6996296"/>
              <a:gd name="connsiteY14" fmla="*/ 3361120 h 3444247"/>
              <a:gd name="connsiteX15" fmla="*/ 5437660 w 6996296"/>
              <a:gd name="connsiteY15" fmla="*/ 3340338 h 3444247"/>
              <a:gd name="connsiteX16" fmla="*/ 5520787 w 6996296"/>
              <a:gd name="connsiteY16" fmla="*/ 3298774 h 3444247"/>
              <a:gd name="connsiteX17" fmla="*/ 5583133 w 6996296"/>
              <a:gd name="connsiteY17" fmla="*/ 3277992 h 3444247"/>
              <a:gd name="connsiteX18" fmla="*/ 5707824 w 6996296"/>
              <a:gd name="connsiteY18" fmla="*/ 3194865 h 3444247"/>
              <a:gd name="connsiteX19" fmla="*/ 5832515 w 6996296"/>
              <a:gd name="connsiteY19" fmla="*/ 3215647 h 3444247"/>
              <a:gd name="connsiteX20" fmla="*/ 5977987 w 6996296"/>
              <a:gd name="connsiteY20" fmla="*/ 3277992 h 3444247"/>
              <a:gd name="connsiteX21" fmla="*/ 6061115 w 6996296"/>
              <a:gd name="connsiteY21" fmla="*/ 3340338 h 3444247"/>
              <a:gd name="connsiteX22" fmla="*/ 6580660 w 6996296"/>
              <a:gd name="connsiteY22" fmla="*/ 3257211 h 3444247"/>
              <a:gd name="connsiteX23" fmla="*/ 6726133 w 6996296"/>
              <a:gd name="connsiteY23" fmla="*/ 3132520 h 3444247"/>
              <a:gd name="connsiteX24" fmla="*/ 6767696 w 6996296"/>
              <a:gd name="connsiteY24" fmla="*/ 3070174 h 3444247"/>
              <a:gd name="connsiteX25" fmla="*/ 6809260 w 6996296"/>
              <a:gd name="connsiteY25" fmla="*/ 2945483 h 3444247"/>
              <a:gd name="connsiteX26" fmla="*/ 6830042 w 6996296"/>
              <a:gd name="connsiteY26" fmla="*/ 2675320 h 3444247"/>
              <a:gd name="connsiteX27" fmla="*/ 6850824 w 6996296"/>
              <a:gd name="connsiteY27" fmla="*/ 2571411 h 3444247"/>
              <a:gd name="connsiteX28" fmla="*/ 6892387 w 6996296"/>
              <a:gd name="connsiteY28" fmla="*/ 2238902 h 3444247"/>
              <a:gd name="connsiteX29" fmla="*/ 6933951 w 6996296"/>
              <a:gd name="connsiteY29" fmla="*/ 1947956 h 3444247"/>
              <a:gd name="connsiteX30" fmla="*/ 6975515 w 6996296"/>
              <a:gd name="connsiteY30" fmla="*/ 1864829 h 3444247"/>
              <a:gd name="connsiteX31" fmla="*/ 6996296 w 6996296"/>
              <a:gd name="connsiteY31" fmla="*/ 1781702 h 3444247"/>
              <a:gd name="connsiteX32" fmla="*/ 6933951 w 6996296"/>
              <a:gd name="connsiteY32" fmla="*/ 1303720 h 3444247"/>
              <a:gd name="connsiteX33" fmla="*/ 6913169 w 6996296"/>
              <a:gd name="connsiteY33" fmla="*/ 1220592 h 3444247"/>
              <a:gd name="connsiteX34" fmla="*/ 6871606 w 6996296"/>
              <a:gd name="connsiteY34" fmla="*/ 1095902 h 3444247"/>
              <a:gd name="connsiteX35" fmla="*/ 6892387 w 6996296"/>
              <a:gd name="connsiteY35" fmla="*/ 888083 h 3444247"/>
              <a:gd name="connsiteX36" fmla="*/ 6809260 w 6996296"/>
              <a:gd name="connsiteY36" fmla="*/ 763392 h 3444247"/>
              <a:gd name="connsiteX37" fmla="*/ 6788478 w 6996296"/>
              <a:gd name="connsiteY37" fmla="*/ 77592 h 3444247"/>
              <a:gd name="connsiteX38" fmla="*/ 5084369 w 6996296"/>
              <a:gd name="connsiteY38" fmla="*/ 139938 h 3444247"/>
              <a:gd name="connsiteX39" fmla="*/ 4876551 w 6996296"/>
              <a:gd name="connsiteY39" fmla="*/ 181502 h 3444247"/>
              <a:gd name="connsiteX40" fmla="*/ 4585606 w 6996296"/>
              <a:gd name="connsiteY40" fmla="*/ 223065 h 3444247"/>
              <a:gd name="connsiteX41" fmla="*/ 4523260 w 6996296"/>
              <a:gd name="connsiteY41" fmla="*/ 243847 h 3444247"/>
              <a:gd name="connsiteX42" fmla="*/ 4440133 w 6996296"/>
              <a:gd name="connsiteY42" fmla="*/ 223065 h 3444247"/>
              <a:gd name="connsiteX43" fmla="*/ 4253096 w 6996296"/>
              <a:gd name="connsiteY43" fmla="*/ 139938 h 3444247"/>
              <a:gd name="connsiteX44" fmla="*/ 4066060 w 6996296"/>
              <a:gd name="connsiteY44" fmla="*/ 119156 h 3444247"/>
              <a:gd name="connsiteX45" fmla="*/ 3962151 w 6996296"/>
              <a:gd name="connsiteY45" fmla="*/ 77592 h 3444247"/>
              <a:gd name="connsiteX46" fmla="*/ 3567296 w 6996296"/>
              <a:gd name="connsiteY46" fmla="*/ 98374 h 3444247"/>
              <a:gd name="connsiteX47" fmla="*/ 3317915 w 6996296"/>
              <a:gd name="connsiteY47" fmla="*/ 181502 h 3444247"/>
              <a:gd name="connsiteX48" fmla="*/ 3214006 w 6996296"/>
              <a:gd name="connsiteY48" fmla="*/ 202283 h 3444247"/>
              <a:gd name="connsiteX49" fmla="*/ 1987878 w 6996296"/>
              <a:gd name="connsiteY49" fmla="*/ 181502 h 3444247"/>
              <a:gd name="connsiteX50" fmla="*/ 1904751 w 6996296"/>
              <a:gd name="connsiteY50" fmla="*/ 119156 h 3444247"/>
              <a:gd name="connsiteX51" fmla="*/ 1842406 w 6996296"/>
              <a:gd name="connsiteY51" fmla="*/ 98374 h 3444247"/>
              <a:gd name="connsiteX52" fmla="*/ 1530678 w 6996296"/>
              <a:gd name="connsiteY52" fmla="*/ 139938 h 3444247"/>
              <a:gd name="connsiteX53" fmla="*/ 1447551 w 6996296"/>
              <a:gd name="connsiteY53" fmla="*/ 160720 h 3444247"/>
              <a:gd name="connsiteX54" fmla="*/ 1218951 w 6996296"/>
              <a:gd name="connsiteY54" fmla="*/ 202283 h 3444247"/>
              <a:gd name="connsiteX55" fmla="*/ 803315 w 6996296"/>
              <a:gd name="connsiteY55" fmla="*/ 181502 h 3444247"/>
              <a:gd name="connsiteX56" fmla="*/ 740969 w 6996296"/>
              <a:gd name="connsiteY56" fmla="*/ 160720 h 3444247"/>
              <a:gd name="connsiteX57" fmla="*/ 470806 w 6996296"/>
              <a:gd name="connsiteY57" fmla="*/ 181502 h 3444247"/>
              <a:gd name="connsiteX58" fmla="*/ 283769 w 6996296"/>
              <a:gd name="connsiteY58" fmla="*/ 243847 h 3444247"/>
              <a:gd name="connsiteX59" fmla="*/ 221424 w 6996296"/>
              <a:gd name="connsiteY59" fmla="*/ 181502 h 3444247"/>
              <a:gd name="connsiteX60" fmla="*/ 55169 w 6996296"/>
              <a:gd name="connsiteY60" fmla="*/ 181502 h 3444247"/>
              <a:gd name="connsiteX61" fmla="*/ 13606 w 6996296"/>
              <a:gd name="connsiteY61" fmla="*/ 514011 h 344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6996296" h="3444247">
                <a:moveTo>
                  <a:pt x="44073" y="505294"/>
                </a:moveTo>
                <a:cubicBezTo>
                  <a:pt x="57927" y="1177239"/>
                  <a:pt x="119129" y="2022703"/>
                  <a:pt x="138296" y="2384374"/>
                </a:cubicBezTo>
                <a:cubicBezTo>
                  <a:pt x="157463" y="2746045"/>
                  <a:pt x="151324" y="2578401"/>
                  <a:pt x="159078" y="2675320"/>
                </a:cubicBezTo>
                <a:cubicBezTo>
                  <a:pt x="166087" y="2762938"/>
                  <a:pt x="180695" y="2949658"/>
                  <a:pt x="200642" y="3049392"/>
                </a:cubicBezTo>
                <a:cubicBezTo>
                  <a:pt x="204938" y="3070873"/>
                  <a:pt x="216498" y="3090393"/>
                  <a:pt x="221424" y="3111738"/>
                </a:cubicBezTo>
                <a:cubicBezTo>
                  <a:pt x="237309" y="3180573"/>
                  <a:pt x="193622" y="3306170"/>
                  <a:pt x="262987" y="3319556"/>
                </a:cubicBezTo>
                <a:cubicBezTo>
                  <a:pt x="637146" y="3391762"/>
                  <a:pt x="1024987" y="3333411"/>
                  <a:pt x="1405987" y="3340338"/>
                </a:cubicBezTo>
                <a:cubicBezTo>
                  <a:pt x="1412914" y="3361120"/>
                  <a:pt x="1404986" y="3400366"/>
                  <a:pt x="1426769" y="3402683"/>
                </a:cubicBezTo>
                <a:cubicBezTo>
                  <a:pt x="1743935" y="3436424"/>
                  <a:pt x="2382733" y="3444247"/>
                  <a:pt x="2382733" y="3444247"/>
                </a:cubicBezTo>
                <a:cubicBezTo>
                  <a:pt x="2652721" y="3434247"/>
                  <a:pt x="2847559" y="3446638"/>
                  <a:pt x="3089315" y="3402683"/>
                </a:cubicBezTo>
                <a:cubicBezTo>
                  <a:pt x="3117416" y="3397574"/>
                  <a:pt x="3144733" y="3388829"/>
                  <a:pt x="3172442" y="3381902"/>
                </a:cubicBezTo>
                <a:cubicBezTo>
                  <a:pt x="3449533" y="3388829"/>
                  <a:pt x="3726583" y="3407722"/>
                  <a:pt x="4003715" y="3402683"/>
                </a:cubicBezTo>
                <a:cubicBezTo>
                  <a:pt x="4108526" y="3400777"/>
                  <a:pt x="4212465" y="3380735"/>
                  <a:pt x="4315442" y="3361120"/>
                </a:cubicBezTo>
                <a:cubicBezTo>
                  <a:pt x="4358480" y="3352922"/>
                  <a:pt x="4440133" y="3319556"/>
                  <a:pt x="4440133" y="3319556"/>
                </a:cubicBezTo>
                <a:cubicBezTo>
                  <a:pt x="4597687" y="3330060"/>
                  <a:pt x="5037585" y="3361120"/>
                  <a:pt x="5167496" y="3361120"/>
                </a:cubicBezTo>
                <a:cubicBezTo>
                  <a:pt x="5257817" y="3361120"/>
                  <a:pt x="5347605" y="3347265"/>
                  <a:pt x="5437660" y="3340338"/>
                </a:cubicBezTo>
                <a:cubicBezTo>
                  <a:pt x="5465369" y="3326483"/>
                  <a:pt x="5492312" y="3310978"/>
                  <a:pt x="5520787" y="3298774"/>
                </a:cubicBezTo>
                <a:cubicBezTo>
                  <a:pt x="5540922" y="3290145"/>
                  <a:pt x="5564906" y="3290143"/>
                  <a:pt x="5583133" y="3277992"/>
                </a:cubicBezTo>
                <a:cubicBezTo>
                  <a:pt x="5738804" y="3174212"/>
                  <a:pt x="5559580" y="3244280"/>
                  <a:pt x="5707824" y="3194865"/>
                </a:cubicBezTo>
                <a:cubicBezTo>
                  <a:pt x="5749388" y="3201792"/>
                  <a:pt x="5791381" y="3206506"/>
                  <a:pt x="5832515" y="3215647"/>
                </a:cubicBezTo>
                <a:cubicBezTo>
                  <a:pt x="5876400" y="3225399"/>
                  <a:pt x="5942936" y="3256085"/>
                  <a:pt x="5977987" y="3277992"/>
                </a:cubicBezTo>
                <a:cubicBezTo>
                  <a:pt x="6007359" y="3296349"/>
                  <a:pt x="6033406" y="3319556"/>
                  <a:pt x="6061115" y="3340338"/>
                </a:cubicBezTo>
                <a:cubicBezTo>
                  <a:pt x="6290364" y="3318505"/>
                  <a:pt x="6417287" y="3359320"/>
                  <a:pt x="6580660" y="3257211"/>
                </a:cubicBezTo>
                <a:cubicBezTo>
                  <a:pt x="6628516" y="3227301"/>
                  <a:pt x="6689174" y="3176870"/>
                  <a:pt x="6726133" y="3132520"/>
                </a:cubicBezTo>
                <a:cubicBezTo>
                  <a:pt x="6742123" y="3113332"/>
                  <a:pt x="6757552" y="3092998"/>
                  <a:pt x="6767696" y="3070174"/>
                </a:cubicBezTo>
                <a:cubicBezTo>
                  <a:pt x="6785490" y="3030138"/>
                  <a:pt x="6809260" y="2945483"/>
                  <a:pt x="6809260" y="2945483"/>
                </a:cubicBezTo>
                <a:cubicBezTo>
                  <a:pt x="6816187" y="2855429"/>
                  <a:pt x="6820068" y="2765088"/>
                  <a:pt x="6830042" y="2675320"/>
                </a:cubicBezTo>
                <a:cubicBezTo>
                  <a:pt x="6833943" y="2640214"/>
                  <a:pt x="6846923" y="2606517"/>
                  <a:pt x="6850824" y="2571411"/>
                </a:cubicBezTo>
                <a:cubicBezTo>
                  <a:pt x="6888261" y="2234479"/>
                  <a:pt x="6839413" y="2397829"/>
                  <a:pt x="6892387" y="2238902"/>
                </a:cubicBezTo>
                <a:cubicBezTo>
                  <a:pt x="6897485" y="2193022"/>
                  <a:pt x="6911895" y="2014124"/>
                  <a:pt x="6933951" y="1947956"/>
                </a:cubicBezTo>
                <a:cubicBezTo>
                  <a:pt x="6943748" y="1918566"/>
                  <a:pt x="6961660" y="1892538"/>
                  <a:pt x="6975515" y="1864829"/>
                </a:cubicBezTo>
                <a:cubicBezTo>
                  <a:pt x="6982442" y="1837120"/>
                  <a:pt x="6996296" y="1810264"/>
                  <a:pt x="6996296" y="1781702"/>
                </a:cubicBezTo>
                <a:cubicBezTo>
                  <a:pt x="6996296" y="1588624"/>
                  <a:pt x="6972737" y="1484720"/>
                  <a:pt x="6933951" y="1303720"/>
                </a:cubicBezTo>
                <a:cubicBezTo>
                  <a:pt x="6927966" y="1275792"/>
                  <a:pt x="6921376" y="1247950"/>
                  <a:pt x="6913169" y="1220592"/>
                </a:cubicBezTo>
                <a:cubicBezTo>
                  <a:pt x="6900580" y="1178628"/>
                  <a:pt x="6871606" y="1095902"/>
                  <a:pt x="6871606" y="1095902"/>
                </a:cubicBezTo>
                <a:cubicBezTo>
                  <a:pt x="6902930" y="1001927"/>
                  <a:pt x="6936358" y="976025"/>
                  <a:pt x="6892387" y="888083"/>
                </a:cubicBezTo>
                <a:cubicBezTo>
                  <a:pt x="6870047" y="843403"/>
                  <a:pt x="6809260" y="763392"/>
                  <a:pt x="6809260" y="763392"/>
                </a:cubicBezTo>
                <a:cubicBezTo>
                  <a:pt x="6802333" y="534792"/>
                  <a:pt x="7003564" y="155334"/>
                  <a:pt x="6788478" y="77592"/>
                </a:cubicBezTo>
                <a:cubicBezTo>
                  <a:pt x="6253909" y="-115626"/>
                  <a:pt x="5651948" y="109091"/>
                  <a:pt x="5084369" y="139938"/>
                </a:cubicBezTo>
                <a:cubicBezTo>
                  <a:pt x="5013829" y="143772"/>
                  <a:pt x="4946234" y="169888"/>
                  <a:pt x="4876551" y="181502"/>
                </a:cubicBezTo>
                <a:cubicBezTo>
                  <a:pt x="4779918" y="197608"/>
                  <a:pt x="4585606" y="223065"/>
                  <a:pt x="4585606" y="223065"/>
                </a:cubicBezTo>
                <a:cubicBezTo>
                  <a:pt x="4564824" y="229992"/>
                  <a:pt x="4545166" y="243847"/>
                  <a:pt x="4523260" y="243847"/>
                </a:cubicBezTo>
                <a:cubicBezTo>
                  <a:pt x="4494698" y="243847"/>
                  <a:pt x="4466876" y="233094"/>
                  <a:pt x="4440133" y="223065"/>
                </a:cubicBezTo>
                <a:cubicBezTo>
                  <a:pt x="4360353" y="193148"/>
                  <a:pt x="4341560" y="158895"/>
                  <a:pt x="4253096" y="139938"/>
                </a:cubicBezTo>
                <a:cubicBezTo>
                  <a:pt x="4191759" y="126794"/>
                  <a:pt x="4128405" y="126083"/>
                  <a:pt x="4066060" y="119156"/>
                </a:cubicBezTo>
                <a:cubicBezTo>
                  <a:pt x="4031424" y="105301"/>
                  <a:pt x="3999423" y="79145"/>
                  <a:pt x="3962151" y="77592"/>
                </a:cubicBezTo>
                <a:cubicBezTo>
                  <a:pt x="3830465" y="72105"/>
                  <a:pt x="3698228" y="83266"/>
                  <a:pt x="3567296" y="98374"/>
                </a:cubicBezTo>
                <a:cubicBezTo>
                  <a:pt x="3442884" y="112729"/>
                  <a:pt x="3426537" y="148916"/>
                  <a:pt x="3317915" y="181502"/>
                </a:cubicBezTo>
                <a:cubicBezTo>
                  <a:pt x="3284082" y="191652"/>
                  <a:pt x="3248642" y="195356"/>
                  <a:pt x="3214006" y="202283"/>
                </a:cubicBezTo>
                <a:cubicBezTo>
                  <a:pt x="2805297" y="195356"/>
                  <a:pt x="2395825" y="207403"/>
                  <a:pt x="1987878" y="181502"/>
                </a:cubicBezTo>
                <a:cubicBezTo>
                  <a:pt x="1953311" y="179307"/>
                  <a:pt x="1934824" y="136341"/>
                  <a:pt x="1904751" y="119156"/>
                </a:cubicBezTo>
                <a:cubicBezTo>
                  <a:pt x="1885731" y="108288"/>
                  <a:pt x="1863188" y="105301"/>
                  <a:pt x="1842406" y="98374"/>
                </a:cubicBezTo>
                <a:cubicBezTo>
                  <a:pt x="1738497" y="112229"/>
                  <a:pt x="1634224" y="123588"/>
                  <a:pt x="1530678" y="139938"/>
                </a:cubicBezTo>
                <a:cubicBezTo>
                  <a:pt x="1502466" y="144393"/>
                  <a:pt x="1475433" y="154524"/>
                  <a:pt x="1447551" y="160720"/>
                </a:cubicBezTo>
                <a:cubicBezTo>
                  <a:pt x="1360406" y="180086"/>
                  <a:pt x="1309195" y="187243"/>
                  <a:pt x="1218951" y="202283"/>
                </a:cubicBezTo>
                <a:cubicBezTo>
                  <a:pt x="1080406" y="195356"/>
                  <a:pt x="941512" y="193519"/>
                  <a:pt x="803315" y="181502"/>
                </a:cubicBezTo>
                <a:cubicBezTo>
                  <a:pt x="781491" y="179604"/>
                  <a:pt x="762875" y="160720"/>
                  <a:pt x="740969" y="160720"/>
                </a:cubicBezTo>
                <a:cubicBezTo>
                  <a:pt x="650649" y="160720"/>
                  <a:pt x="560860" y="174575"/>
                  <a:pt x="470806" y="181502"/>
                </a:cubicBezTo>
                <a:cubicBezTo>
                  <a:pt x="327888" y="276780"/>
                  <a:pt x="393505" y="280426"/>
                  <a:pt x="283769" y="243847"/>
                </a:cubicBezTo>
                <a:cubicBezTo>
                  <a:pt x="262987" y="223065"/>
                  <a:pt x="245878" y="197804"/>
                  <a:pt x="221424" y="181502"/>
                </a:cubicBezTo>
                <a:cubicBezTo>
                  <a:pt x="162436" y="142177"/>
                  <a:pt x="121113" y="168313"/>
                  <a:pt x="55169" y="181502"/>
                </a:cubicBezTo>
                <a:cubicBezTo>
                  <a:pt x="-36347" y="318777"/>
                  <a:pt x="13606" y="218871"/>
                  <a:pt x="13606" y="514011"/>
                </a:cubicBezTo>
              </a:path>
            </a:pathLst>
          </a:cu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11" name="图片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-2667293" y="7643"/>
            <a:ext cx="5841151" cy="271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4242427" y="-443138"/>
            <a:ext cx="5841151" cy="271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图片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6651278" y="-64495"/>
            <a:ext cx="5841151" cy="271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894565" y="1397001"/>
            <a:ext cx="1169041" cy="2264487"/>
          </a:xfrm>
          <a:prstGeom prst="rect">
            <a:avLst/>
          </a:prstGeom>
        </p:spPr>
      </p:pic>
      <p:pic>
        <p:nvPicPr>
          <p:cNvPr id="17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751369" y="2016180"/>
            <a:ext cx="1391668" cy="2157625"/>
          </a:xfrm>
          <a:prstGeom prst="rect">
            <a:avLst/>
          </a:prstGeom>
        </p:spPr>
      </p:pic>
      <p:pic>
        <p:nvPicPr>
          <p:cNvPr id="25" name="Picture 24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3733" y="2533197"/>
            <a:ext cx="4242857" cy="4242857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0F9FF597-CA96-49A0-84D2-A69814F3C2D5}"/>
              </a:ext>
            </a:extLst>
          </p:cNvPr>
          <p:cNvSpPr txBox="1"/>
          <p:nvPr/>
        </p:nvSpPr>
        <p:spPr>
          <a:xfrm>
            <a:off x="3333750" y="3202144"/>
            <a:ext cx="6715125" cy="466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ts val="336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63 121 + 8 294 = 71 615</a:t>
            </a:r>
            <a:endParaRPr kumimoji="0" lang="en-US" sz="4800" b="1" i="0" u="none" strike="noStrike" kern="1200" cap="none" spc="0" normalizeH="0" baseline="0" noProof="0" dirty="0">
              <a:ln>
                <a:solidFill>
                  <a:srgbClr val="FCA32C">
                    <a:lumMod val="50000"/>
                  </a:srgbClr>
                </a:solidFill>
              </a:ln>
              <a:solidFill>
                <a:srgbClr val="FCA32C">
                  <a:lumMod val="20000"/>
                  <a:lumOff val="8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1A1CC4E2-F2A1-4C4F-84C8-9708DC10C659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47" t="10014" r="26451" b="-10014"/>
          <a:stretch/>
        </p:blipFill>
        <p:spPr>
          <a:xfrm>
            <a:off x="7779460" y="654597"/>
            <a:ext cx="2527417" cy="6745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8368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48148E-6 L -0.16862 1.48148E-6 C -0.24427 1.48148E-6 -0.33711 0.06921 -0.33711 0.125 L -0.33711 0.25 " pathEditMode="relative" rAng="0" ptsTypes="AAAA">
                                      <p:cBhvr>
                                        <p:cTn id="1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62" y="1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DCF782A-0B0A-4002-B0D2-8F95E9E214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8597" y="8467"/>
            <a:ext cx="8605003" cy="6858000"/>
          </a:xfrm>
          <a:prstGeom prst="rect">
            <a:avLst/>
          </a:prstGeom>
        </p:spPr>
      </p:pic>
      <p:pic>
        <p:nvPicPr>
          <p:cNvPr id="32" name="图片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6669185" y="-150283"/>
            <a:ext cx="5841151" cy="271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0" y="5443605"/>
            <a:ext cx="12408900" cy="1414395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-1" y="4241800"/>
            <a:ext cx="2771688" cy="2463723"/>
          </a:xfrm>
          <a:prstGeom prst="rect">
            <a:avLst/>
          </a:prstGeom>
        </p:spPr>
      </p:pic>
      <p:pic>
        <p:nvPicPr>
          <p:cNvPr id="16" name="图片 20">
            <a:extLst>
              <a:ext uri="{FF2B5EF4-FFF2-40B4-BE49-F238E27FC236}">
                <a16:creationId xmlns:a16="http://schemas.microsoft.com/office/drawing/2014/main" id="{651A2E2E-FCD4-44D9-AF52-1C278A64803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9430" y="88901"/>
            <a:ext cx="2628900" cy="2476500"/>
          </a:xfrm>
          <a:prstGeom prst="rect">
            <a:avLst/>
          </a:prstGeom>
        </p:spPr>
      </p:pic>
      <p:pic>
        <p:nvPicPr>
          <p:cNvPr id="20" name="图片 3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97484" y="2"/>
            <a:ext cx="3892792" cy="2514599"/>
          </a:xfrm>
          <a:prstGeom prst="rect">
            <a:avLst/>
          </a:prstGeom>
        </p:spPr>
      </p:pic>
      <p:pic>
        <p:nvPicPr>
          <p:cNvPr id="30" name="图片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-1456790" y="-248413"/>
            <a:ext cx="5841151" cy="271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图片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1824154" y="-173153"/>
            <a:ext cx="5841151" cy="271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图片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4402729" y="-201083"/>
            <a:ext cx="5841151" cy="271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459FAF3C-2EE0-45CD-99DF-06BE4C209516}"/>
              </a:ext>
            </a:extLst>
          </p:cNvPr>
          <p:cNvGrpSpPr/>
          <p:nvPr/>
        </p:nvGrpSpPr>
        <p:grpSpPr>
          <a:xfrm>
            <a:off x="350136" y="18234"/>
            <a:ext cx="2106195" cy="3383495"/>
            <a:chOff x="10470967" y="246219"/>
            <a:chExt cx="1579646" cy="2746478"/>
          </a:xfrm>
        </p:grpSpPr>
        <p:pic>
          <p:nvPicPr>
            <p:cNvPr id="35" name="Picture 8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11329154" y="246219"/>
              <a:ext cx="721459" cy="2083636"/>
            </a:xfrm>
            <a:prstGeom prst="rect">
              <a:avLst/>
            </a:prstGeom>
          </p:spPr>
        </p:pic>
        <p:pic>
          <p:nvPicPr>
            <p:cNvPr id="37" name="Picture 1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10470967" y="683597"/>
              <a:ext cx="738450" cy="1893461"/>
            </a:xfrm>
            <a:prstGeom prst="rect">
              <a:avLst/>
            </a:prstGeom>
          </p:spPr>
        </p:pic>
        <p:pic>
          <p:nvPicPr>
            <p:cNvPr id="38" name="Picture 11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 b="11956"/>
            <a:stretch>
              <a:fillRect/>
            </a:stretch>
          </p:blipFill>
          <p:spPr>
            <a:xfrm>
              <a:off x="10988856" y="1503945"/>
              <a:ext cx="680597" cy="1488752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6965" y="4184374"/>
            <a:ext cx="4023717" cy="3235904"/>
          </a:xfrm>
          <a:prstGeom prst="rect">
            <a:avLst/>
          </a:prstGeom>
        </p:spPr>
      </p:pic>
      <p:pic>
        <p:nvPicPr>
          <p:cNvPr id="22" name="图片 2">
            <a:extLst>
              <a:ext uri="{FF2B5EF4-FFF2-40B4-BE49-F238E27FC236}">
                <a16:creationId xmlns:a16="http://schemas.microsoft.com/office/drawing/2014/main" id="{3F6B2983-C4A1-41DF-B46E-468478071E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75357" y="4945317"/>
            <a:ext cx="1912683" cy="191268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5698F19-3507-4E87-9B97-8B182E445B7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308798" y="696773"/>
            <a:ext cx="4298053" cy="17497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5829D8D-3C13-422F-8489-28CC84ABD78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686689" y="2146074"/>
            <a:ext cx="8742422" cy="228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4216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13698" y="5443605"/>
            <a:ext cx="12233700" cy="141439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C215DDB4-C646-4A52-A584-31081D5A3D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2494" y="0"/>
            <a:ext cx="10272822" cy="5019675"/>
          </a:xfrm>
          <a:prstGeom prst="rect">
            <a:avLst/>
          </a:prstGeom>
        </p:spPr>
      </p:pic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E990A6D2-DB19-401C-8CD2-7564F9AF5668}"/>
              </a:ext>
            </a:extLst>
          </p:cNvPr>
          <p:cNvSpPr/>
          <p:nvPr/>
        </p:nvSpPr>
        <p:spPr>
          <a:xfrm>
            <a:off x="3981449" y="4267201"/>
            <a:ext cx="3838575" cy="752474"/>
          </a:xfrm>
          <a:prstGeom prst="roundRect">
            <a:avLst>
              <a:gd name="adj" fmla="val 30645"/>
            </a:avLst>
          </a:prstGeom>
          <a:ln w="57150">
            <a:solidFill>
              <a:srgbClr val="CF5997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23 285 – 12 967 = ?</a:t>
            </a:r>
          </a:p>
        </p:txBody>
      </p:sp>
    </p:spTree>
    <p:extLst>
      <p:ext uri="{BB962C8B-B14F-4D97-AF65-F5344CB8AC3E}">
        <p14:creationId xmlns:p14="http://schemas.microsoft.com/office/powerpoint/2010/main" val="37949992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13699" y="5866336"/>
            <a:ext cx="12233700" cy="99166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490BF24-902B-424F-A37D-C664E00A1C66}"/>
              </a:ext>
            </a:extLst>
          </p:cNvPr>
          <p:cNvSpPr txBox="1"/>
          <p:nvPr/>
        </p:nvSpPr>
        <p:spPr>
          <a:xfrm>
            <a:off x="576580" y="854075"/>
            <a:ext cx="26009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23 285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12 967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B834DA6-BCB5-4DE9-84D4-7A692BBA1868}"/>
              </a:ext>
            </a:extLst>
          </p:cNvPr>
          <p:cNvCxnSpPr>
            <a:cxnSpLocks/>
          </p:cNvCxnSpPr>
          <p:nvPr/>
        </p:nvCxnSpPr>
        <p:spPr>
          <a:xfrm>
            <a:off x="652780" y="2062071"/>
            <a:ext cx="1585595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553E3BFC-2F48-455B-ADD4-233F33735581}"/>
              </a:ext>
            </a:extLst>
          </p:cNvPr>
          <p:cNvSpPr txBox="1"/>
          <p:nvPr/>
        </p:nvSpPr>
        <p:spPr>
          <a:xfrm>
            <a:off x="278958" y="1193587"/>
            <a:ext cx="447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-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AE7D9F3-98AD-46B2-98AF-8DF8019E4EDB}"/>
              </a:ext>
            </a:extLst>
          </p:cNvPr>
          <p:cNvSpPr txBox="1"/>
          <p:nvPr/>
        </p:nvSpPr>
        <p:spPr>
          <a:xfrm>
            <a:off x="2775699" y="984414"/>
            <a:ext cx="91327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5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trừ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7,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lấy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15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trừ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7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8,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8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nhớ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25ADBB8-C82A-496C-8DB3-95F6952BFEA2}"/>
              </a:ext>
            </a:extLst>
          </p:cNvPr>
          <p:cNvSpPr txBox="1"/>
          <p:nvPr/>
        </p:nvSpPr>
        <p:spPr>
          <a:xfrm>
            <a:off x="1842057" y="1987760"/>
            <a:ext cx="4826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8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1B490A2-2ECD-4F9E-9984-513D5FA76905}"/>
              </a:ext>
            </a:extLst>
          </p:cNvPr>
          <p:cNvSpPr txBox="1"/>
          <p:nvPr/>
        </p:nvSpPr>
        <p:spPr>
          <a:xfrm>
            <a:off x="2775700" y="1495499"/>
            <a:ext cx="7932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8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trừ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1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7; 7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trừ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6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1,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1.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E9034BC-62B9-4A4B-BB28-84FEDF46FA70}"/>
              </a:ext>
            </a:extLst>
          </p:cNvPr>
          <p:cNvSpPr txBox="1"/>
          <p:nvPr/>
        </p:nvSpPr>
        <p:spPr>
          <a:xfrm>
            <a:off x="1569085" y="1987760"/>
            <a:ext cx="4826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B1C409D-2750-4937-9770-9A70A446A483}"/>
              </a:ext>
            </a:extLst>
          </p:cNvPr>
          <p:cNvSpPr txBox="1"/>
          <p:nvPr/>
        </p:nvSpPr>
        <p:spPr>
          <a:xfrm>
            <a:off x="2755380" y="2046587"/>
            <a:ext cx="94366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trừ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9,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lấy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12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trừ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9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3,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3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nhớ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1.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3590E7C-A25E-41A9-A6A8-83CB16CC99E3}"/>
              </a:ext>
            </a:extLst>
          </p:cNvPr>
          <p:cNvSpPr txBox="1"/>
          <p:nvPr/>
        </p:nvSpPr>
        <p:spPr>
          <a:xfrm>
            <a:off x="1302229" y="1991145"/>
            <a:ext cx="3172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700957C-BFBA-4FCB-992F-8F391F8EDCA7}"/>
              </a:ext>
            </a:extLst>
          </p:cNvPr>
          <p:cNvSpPr txBox="1"/>
          <p:nvPr/>
        </p:nvSpPr>
        <p:spPr>
          <a:xfrm>
            <a:off x="2755380" y="2634850"/>
            <a:ext cx="7932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trừ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1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2; 2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trừ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2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0,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0.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D5E7FA0-ECCB-4537-BFAF-35636EF68988}"/>
              </a:ext>
            </a:extLst>
          </p:cNvPr>
          <p:cNvSpPr txBox="1"/>
          <p:nvPr/>
        </p:nvSpPr>
        <p:spPr>
          <a:xfrm>
            <a:off x="874915" y="1997285"/>
            <a:ext cx="4826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F19FBFB2-B8D4-4527-BDB1-1344A31EEC06}"/>
              </a:ext>
            </a:extLst>
          </p:cNvPr>
          <p:cNvSpPr/>
          <p:nvPr/>
        </p:nvSpPr>
        <p:spPr>
          <a:xfrm>
            <a:off x="3324225" y="4152901"/>
            <a:ext cx="7058024" cy="9005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23 285 – 12 967 = 10 318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7F479DB-9EFF-4D59-8D11-C8CFF0F068E6}"/>
              </a:ext>
            </a:extLst>
          </p:cNvPr>
          <p:cNvSpPr txBox="1"/>
          <p:nvPr/>
        </p:nvSpPr>
        <p:spPr>
          <a:xfrm>
            <a:off x="570115" y="1997285"/>
            <a:ext cx="4826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4DE4BE4-660D-4B08-92CF-A574124F7F9C}"/>
              </a:ext>
            </a:extLst>
          </p:cNvPr>
          <p:cNvSpPr txBox="1"/>
          <p:nvPr/>
        </p:nvSpPr>
        <p:spPr>
          <a:xfrm>
            <a:off x="2764905" y="3301600"/>
            <a:ext cx="7932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trừ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1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1;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1.</a:t>
            </a:r>
          </a:p>
        </p:txBody>
      </p:sp>
    </p:spTree>
    <p:extLst>
      <p:ext uri="{BB962C8B-B14F-4D97-AF65-F5344CB8AC3E}">
        <p14:creationId xmlns:p14="http://schemas.microsoft.com/office/powerpoint/2010/main" val="3424889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 animBg="1"/>
      <p:bldP spid="31" grpId="0"/>
      <p:bldP spid="32" grpId="0"/>
    </p:bldLst>
  </p:timing>
</p:sld>
</file>

<file path=ppt/theme/theme1.xml><?xml version="1.0" encoding="utf-8"?>
<a:theme xmlns:a="http://schemas.openxmlformats.org/drawingml/2006/main" name="Office 主题">
  <a:themeElements>
    <a:clrScheme name="自定义 101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C85100"/>
      </a:accent1>
      <a:accent2>
        <a:srgbClr val="FCA32C"/>
      </a:accent2>
      <a:accent3>
        <a:srgbClr val="C85100"/>
      </a:accent3>
      <a:accent4>
        <a:srgbClr val="FCA32C"/>
      </a:accent4>
      <a:accent5>
        <a:srgbClr val="C85100"/>
      </a:accent5>
      <a:accent6>
        <a:srgbClr val="FCA32C"/>
      </a:accent6>
      <a:hlink>
        <a:srgbClr val="C85100"/>
      </a:hlink>
      <a:folHlink>
        <a:srgbClr val="FCA32C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rintable Number Sense Activities for Pre-K by Slidesgo">
  <a:themeElements>
    <a:clrScheme name="Simple Light">
      <a:dk1>
        <a:srgbClr val="EFEFEF"/>
      </a:dk1>
      <a:lt1>
        <a:srgbClr val="FFFFFF"/>
      </a:lt1>
      <a:dk2>
        <a:srgbClr val="6B4C6D"/>
      </a:dk2>
      <a:lt2>
        <a:srgbClr val="B64BA7"/>
      </a:lt2>
      <a:accent1>
        <a:srgbClr val="FF828A"/>
      </a:accent1>
      <a:accent2>
        <a:srgbClr val="85E2E6"/>
      </a:accent2>
      <a:accent3>
        <a:srgbClr val="B2B911"/>
      </a:accent3>
      <a:accent4>
        <a:srgbClr val="E1F337"/>
      </a:accent4>
      <a:accent5>
        <a:srgbClr val="A77644"/>
      </a:accent5>
      <a:accent6>
        <a:srgbClr val="FFC736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606</Words>
  <Application>Microsoft Office PowerPoint</Application>
  <PresentationFormat>Widescreen</PresentationFormat>
  <Paragraphs>130</Paragraphs>
  <Slides>21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Love Ya Like A Sister</vt:lpstr>
      <vt:lpstr>Arial</vt:lpstr>
      <vt:lpstr>Arial Black</vt:lpstr>
      <vt:lpstr>Bebas Neue</vt:lpstr>
      <vt:lpstr>Calibri</vt:lpstr>
      <vt:lpstr>Cambria</vt:lpstr>
      <vt:lpstr>Karla</vt:lpstr>
      <vt:lpstr>Office 主题</vt:lpstr>
      <vt:lpstr>Printable Number Sense Activities for Pre-K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37</cp:revision>
  <dcterms:created xsi:type="dcterms:W3CDTF">2023-01-01T11:43:15Z</dcterms:created>
  <dcterms:modified xsi:type="dcterms:W3CDTF">2023-02-05T11:57:42Z</dcterms:modified>
</cp:coreProperties>
</file>