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5"/>
  </p:notesMasterIdLst>
  <p:sldIdLst>
    <p:sldId id="3758" r:id="rId4"/>
    <p:sldId id="443" r:id="rId5"/>
    <p:sldId id="444" r:id="rId6"/>
    <p:sldId id="445" r:id="rId7"/>
    <p:sldId id="446" r:id="rId8"/>
    <p:sldId id="447" r:id="rId9"/>
    <p:sldId id="456" r:id="rId10"/>
    <p:sldId id="257" r:id="rId11"/>
    <p:sldId id="295" r:id="rId12"/>
    <p:sldId id="261" r:id="rId13"/>
    <p:sldId id="3766" r:id="rId14"/>
    <p:sldId id="3810" r:id="rId15"/>
    <p:sldId id="3813" r:id="rId16"/>
    <p:sldId id="3812" r:id="rId17"/>
    <p:sldId id="3818" r:id="rId18"/>
    <p:sldId id="3814" r:id="rId19"/>
    <p:sldId id="3820" r:id="rId20"/>
    <p:sldId id="3821" r:id="rId21"/>
    <p:sldId id="3822" r:id="rId22"/>
    <p:sldId id="3798" r:id="rId23"/>
    <p:sldId id="37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16/4/2024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2024/4/16</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16/4/2024</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16/4/2024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9.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3.wdp"/><Relationship Id="rId3" Type="http://schemas.openxmlformats.org/officeDocument/2006/relationships/image" Target="../media/image1.png"/><Relationship Id="rId7" Type="http://schemas.microsoft.com/office/2007/relationships/hdphoto" Target="../media/hdphoto9.wdp"/><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12.wdp"/><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33.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microsoft.com/office/2007/relationships/hdphoto" Target="../media/hdphoto16.wdp"/><Relationship Id="rId3" Type="http://schemas.openxmlformats.org/officeDocument/2006/relationships/image" Target="../media/image1.png"/><Relationship Id="rId21" Type="http://schemas.microsoft.com/office/2007/relationships/hdphoto" Target="../media/hdphoto17.wdp"/><Relationship Id="rId7" Type="http://schemas.microsoft.com/office/2007/relationships/hdphoto" Target="../media/hdphoto14.wdp"/><Relationship Id="rId12" Type="http://schemas.microsoft.com/office/2007/relationships/hdphoto" Target="../media/hdphoto11.wdp"/><Relationship Id="rId17" Type="http://schemas.openxmlformats.org/officeDocument/2006/relationships/image" Target="../media/image43.png"/><Relationship Id="rId2" Type="http://schemas.openxmlformats.org/officeDocument/2006/relationships/notesSlide" Target="../notesSlides/notesSlide8.xml"/><Relationship Id="rId16" Type="http://schemas.microsoft.com/office/2007/relationships/hdphoto" Target="../media/hdphoto9.wdp"/><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31.png"/><Relationship Id="rId23"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13.wdp"/><Relationship Id="rId14" Type="http://schemas.microsoft.com/office/2007/relationships/hdphoto" Target="../media/hdphoto15.wdp"/><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1.wdp"/><Relationship Id="rId3" Type="http://schemas.openxmlformats.org/officeDocument/2006/relationships/image" Target="../media/image48.png"/><Relationship Id="rId7" Type="http://schemas.microsoft.com/office/2007/relationships/hdphoto" Target="../media/hdphoto9.wdp"/><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0.wdp"/><Relationship Id="rId5" Type="http://schemas.microsoft.com/office/2007/relationships/hdphoto" Target="../media/hdphoto18.wdp"/><Relationship Id="rId10" Type="http://schemas.openxmlformats.org/officeDocument/2006/relationships/image" Target="../media/image51.png"/><Relationship Id="rId4" Type="http://schemas.openxmlformats.org/officeDocument/2006/relationships/image" Target="../media/image49.png"/><Relationship Id="rId9"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9.wdp"/><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g"/><Relationship Id="rId5" Type="http://schemas.microsoft.com/office/2007/relationships/hdphoto" Target="../media/hdphoto22.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jpg"/><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1.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3.png"/><Relationship Id="rId4" Type="http://schemas.openxmlformats.org/officeDocument/2006/relationships/image" Target="../media/image33.png"/><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slideLayout" Target="../slideLayouts/slideLayout14.xml"/><Relationship Id="rId9" Type="http://schemas.openxmlformats.org/officeDocument/2006/relationships/image" Target="../media/image14.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4.png"/><Relationship Id="rId18"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NULL" TargetMode="External"/><Relationship Id="rId16" Type="http://schemas.openxmlformats.org/officeDocument/2006/relationships/image" Target="../media/image25.png"/><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23.png"/><Relationship Id="rId5" Type="http://schemas.openxmlformats.org/officeDocument/2006/relationships/audio" Target="../media/audio5.wav"/><Relationship Id="rId15" Type="http://schemas.openxmlformats.org/officeDocument/2006/relationships/image" Target="../media/image12.png"/><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14.xml"/><Relationship Id="rId9" Type="http://schemas.openxmlformats.org/officeDocument/2006/relationships/image" Target="../media/image17.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8.wdp"/><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a:t> kém15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6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6293C7E1-78D7-A994-CA9D-F7A4DFFC1E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extLst>
      <p:ext uri="{BB962C8B-B14F-4D97-AF65-F5344CB8AC3E}">
        <p14:creationId xmlns:p14="http://schemas.microsoft.com/office/powerpoint/2010/main" val="4262147126"/>
      </p:ext>
    </p:extLst>
  </p:cSld>
  <p:clrMapOvr>
    <a:masterClrMapping/>
  </p:clrMapOvr>
  <p:transition spd="slow">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706C4-18C5-4C36-B449-07BDFD1AD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id="{D5E35246-E443-4D6A-90F1-031E9E9B5CC9}"/>
              </a:ext>
            </a:extLst>
          </p:cNvPr>
          <p:cNvPicPr>
            <a:picLocks noChangeAspect="1"/>
          </p:cNvPicPr>
          <p:nvPr/>
        </p:nvPicPr>
        <p:blipFill>
          <a:blip r:embed="rId4"/>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id="{29F675D1-13C9-4FB5-9A79-04BDAEE6D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8"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9"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0"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5"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8"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9"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6"/>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8"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19"/>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3|24.4|15.4"/>
</p:tagLst>
</file>

<file path=ppt/tags/tag4.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772</Words>
  <Application>Microsoft Office PowerPoint</Application>
  <PresentationFormat>Widescreen</PresentationFormat>
  <Paragraphs>116</Paragraphs>
  <Slides>21</Slides>
  <Notes>14</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等线</vt:lpstr>
      <vt:lpstr>Microsoft YaHei</vt:lpstr>
      <vt:lpstr>Microsoft YaHei</vt:lpstr>
      <vt:lpstr>Arial</vt:lpstr>
      <vt:lpstr>Calibri</vt:lpstr>
      <vt:lpstr>Times New Roman</vt:lpstr>
      <vt:lpstr>UVN La Xanh</vt:lpstr>
      <vt:lpstr>字魂27号-布丁体</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2023-02-05T08:17:30Z</dcterms:created>
  <dcterms:modified xsi:type="dcterms:W3CDTF">2024-04-16T08:21:55Z</dcterms:modified>
</cp:coreProperties>
</file>