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6"/>
  </p:notesMasterIdLst>
  <p:sldIdLst>
    <p:sldId id="376" r:id="rId6"/>
    <p:sldId id="371" r:id="rId7"/>
    <p:sldId id="372" r:id="rId8"/>
    <p:sldId id="373" r:id="rId9"/>
    <p:sldId id="375" r:id="rId10"/>
    <p:sldId id="316" r:id="rId11"/>
    <p:sldId id="319" r:id="rId12"/>
    <p:sldId id="317" r:id="rId13"/>
    <p:sldId id="260" r:id="rId14"/>
    <p:sldId id="295" r:id="rId15"/>
    <p:sldId id="298" r:id="rId16"/>
    <p:sldId id="377" r:id="rId17"/>
    <p:sldId id="471" r:id="rId18"/>
    <p:sldId id="474" r:id="rId19"/>
    <p:sldId id="472" r:id="rId20"/>
    <p:sldId id="473" r:id="rId21"/>
    <p:sldId id="306" r:id="rId22"/>
    <p:sldId id="475" r:id="rId23"/>
    <p:sldId id="476" r:id="rId24"/>
    <p:sldId id="307" r:id="rId25"/>
    <p:sldId id="477" r:id="rId26"/>
    <p:sldId id="478" r:id="rId27"/>
    <p:sldId id="290" r:id="rId28"/>
    <p:sldId id="308" r:id="rId29"/>
    <p:sldId id="479" r:id="rId30"/>
    <p:sldId id="314" r:id="rId31"/>
    <p:sldId id="480" r:id="rId32"/>
    <p:sldId id="481" r:id="rId33"/>
    <p:sldId id="482" r:id="rId34"/>
    <p:sldId id="283" r:id="rId35"/>
    <p:sldId id="284" r:id="rId36"/>
    <p:sldId id="292" r:id="rId37"/>
    <p:sldId id="293" r:id="rId38"/>
    <p:sldId id="323" r:id="rId39"/>
    <p:sldId id="281" r:id="rId40"/>
    <p:sldId id="313" r:id="rId41"/>
    <p:sldId id="291" r:id="rId42"/>
    <p:sldId id="326" r:id="rId43"/>
    <p:sldId id="343" r:id="rId44"/>
    <p:sldId id="483" r:id="rId45"/>
    <p:sldId id="484" r:id="rId46"/>
    <p:sldId id="331" r:id="rId47"/>
    <p:sldId id="312" r:id="rId48"/>
    <p:sldId id="333" r:id="rId49"/>
    <p:sldId id="332" r:id="rId50"/>
    <p:sldId id="485" r:id="rId51"/>
    <p:sldId id="335" r:id="rId52"/>
    <p:sldId id="486" r:id="rId53"/>
    <p:sldId id="340" r:id="rId54"/>
    <p:sldId id="34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55" d="100"/>
          <a:sy n="55" d="100"/>
        </p:scale>
        <p:origin x="1096"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18/3/2025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7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2025/3/18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47.emf"/></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2.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50.png"/><Relationship Id="rId4" Type="http://schemas.microsoft.com/office/2007/relationships/hdphoto" Target="../media/hdphoto5.wdp"/><Relationship Id="rId9"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8.sv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3.png"/><Relationship Id="rId7" Type="http://schemas.openxmlformats.org/officeDocument/2006/relationships/image" Target="../media/image42.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3.png"/><Relationship Id="rId7"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70.sv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70.sv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70.sv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70.sv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76.sv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38.svg"/><Relationship Id="rId4" Type="http://schemas.openxmlformats.org/officeDocument/2006/relationships/image" Target="../media/image34.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0.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7.emf"/><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50.png"/><Relationship Id="rId4" Type="http://schemas.microsoft.com/office/2007/relationships/hdphoto" Target="../media/hdphoto5.wdp"/><Relationship Id="rId9" Type="http://schemas.openxmlformats.org/officeDocument/2006/relationships/image" Target="../media/image61.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8.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79.svg"/><Relationship Id="rId5" Type="http://schemas.openxmlformats.org/officeDocument/2006/relationships/image" Target="../media/image5.sv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png"/></Relationships>
</file>

<file path=ppt/slides/_rels/slide4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4.png"/><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85.emf"/><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6.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png"/><Relationship Id="rId21" Type="http://schemas.openxmlformats.org/officeDocument/2006/relationships/image" Target="../media/image92.png"/><Relationship Id="rId7" Type="http://schemas.openxmlformats.org/officeDocument/2006/relationships/image" Target="../media/image23.png"/><Relationship Id="rId12" Type="http://schemas.openxmlformats.org/officeDocument/2006/relationships/image" Target="../media/image34.png"/><Relationship Id="rId17" Type="http://schemas.openxmlformats.org/officeDocument/2006/relationships/image" Target="../media/image45.png"/><Relationship Id="rId2" Type="http://schemas.openxmlformats.org/officeDocument/2006/relationships/notesSlide" Target="../notesSlides/notesSlide44.xml"/><Relationship Id="rId16" Type="http://schemas.openxmlformats.org/officeDocument/2006/relationships/image" Target="../media/image44.svg"/><Relationship Id="rId20" Type="http://schemas.openxmlformats.org/officeDocument/2006/relationships/image" Target="../media/image91.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9.svg"/><Relationship Id="rId5" Type="http://schemas.openxmlformats.org/officeDocument/2006/relationships/image" Target="../media/image4.png"/><Relationship Id="rId15" Type="http://schemas.openxmlformats.org/officeDocument/2006/relationships/image" Target="../media/image43.png"/><Relationship Id="rId10" Type="http://schemas.openxmlformats.org/officeDocument/2006/relationships/image" Target="../media/image88.png"/><Relationship Id="rId19" Type="http://schemas.openxmlformats.org/officeDocument/2006/relationships/image" Target="../media/image90.png"/><Relationship Id="rId4" Type="http://schemas.openxmlformats.org/officeDocument/2006/relationships/image" Target="../media/image21.emf"/><Relationship Id="rId9" Type="http://schemas.openxmlformats.org/officeDocument/2006/relationships/image" Target="../media/image6.png"/><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hyperlink" Target="https://www.facebook.com/huongthaoGAD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8.png"/><Relationship Id="rId1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1.emf"/><Relationship Id="rId9" Type="http://schemas.openxmlformats.org/officeDocument/2006/relationships/image" Target="../media/image25.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4.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21.emf"/><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43.png"/><Relationship Id="rId5" Type="http://schemas.openxmlformats.org/officeDocument/2006/relationships/image" Target="../media/image38.sv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ấn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3" y="1148308"/>
            <a:ext cx="4845504"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a:ln>
                    <a:noFill/>
                  </a:ln>
                  <a:solidFill>
                    <a:prstClr val="white"/>
                  </a:solidFill>
                  <a:effectLst/>
                  <a:uLnTx/>
                  <a:uFillTx/>
                  <a:latin typeface="#9Slide02 Noi dung dai"/>
                  <a:ea typeface="+mn-ea"/>
                  <a:cs typeface="+mn-cs"/>
                </a:rPr>
                <a:t> trong 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24640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603242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195470" y="1139263"/>
            <a:ext cx="11035747" cy="2289737"/>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0" y="3392104"/>
            <a:ext cx="11224705" cy="4096716"/>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10477836"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00100" y="443517"/>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07938" y="838200"/>
            <a:ext cx="10884062" cy="2006970"/>
            <a:chOff x="1314679" y="838200"/>
            <a:chExt cx="10356281" cy="200697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14679" y="1245584"/>
              <a:ext cx="10356281"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10765665"/>
                    <a:gd name="connsiteY0" fmla="*/ 940047 h 5640168"/>
                    <a:gd name="connsiteX1" fmla="*/ 940047 w 10765665"/>
                    <a:gd name="connsiteY1" fmla="*/ 0 h 5640168"/>
                    <a:gd name="connsiteX2" fmla="*/ 9825618 w 10765665"/>
                    <a:gd name="connsiteY2" fmla="*/ 0 h 5640168"/>
                    <a:gd name="connsiteX3" fmla="*/ 10765665 w 10765665"/>
                    <a:gd name="connsiteY3" fmla="*/ 940047 h 5640168"/>
                    <a:gd name="connsiteX4" fmla="*/ 10765665 w 10765665"/>
                    <a:gd name="connsiteY4" fmla="*/ 4700121 h 5640168"/>
                    <a:gd name="connsiteX5" fmla="*/ 9825618 w 10765665"/>
                    <a:gd name="connsiteY5" fmla="*/ 5640168 h 5640168"/>
                    <a:gd name="connsiteX6" fmla="*/ 940047 w 10765665"/>
                    <a:gd name="connsiteY6" fmla="*/ 5640168 h 5640168"/>
                    <a:gd name="connsiteX7" fmla="*/ 0 w 10765665"/>
                    <a:gd name="connsiteY7" fmla="*/ 4700121 h 5640168"/>
                    <a:gd name="connsiteX8" fmla="*/ 0 w 10765665"/>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stroke="0"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10483056"/>
                    <a:gd name="connsiteY0" fmla="*/ 884659 h 5307849"/>
                    <a:gd name="connsiteX1" fmla="*/ 884659 w 10483056"/>
                    <a:gd name="connsiteY1" fmla="*/ 0 h 5307849"/>
                    <a:gd name="connsiteX2" fmla="*/ 9598397 w 10483056"/>
                    <a:gd name="connsiteY2" fmla="*/ 0 h 5307849"/>
                    <a:gd name="connsiteX3" fmla="*/ 10483056 w 10483056"/>
                    <a:gd name="connsiteY3" fmla="*/ 884659 h 5307849"/>
                    <a:gd name="connsiteX4" fmla="*/ 10483056 w 10483056"/>
                    <a:gd name="connsiteY4" fmla="*/ 4423190 h 5307849"/>
                    <a:gd name="connsiteX5" fmla="*/ 9598397 w 10483056"/>
                    <a:gd name="connsiteY5" fmla="*/ 5307849 h 5307849"/>
                    <a:gd name="connsiteX6" fmla="*/ 884659 w 10483056"/>
                    <a:gd name="connsiteY6" fmla="*/ 5307849 h 5307849"/>
                    <a:gd name="connsiteX7" fmla="*/ 0 w 10483056"/>
                    <a:gd name="connsiteY7" fmla="*/ 4423190 h 5307849"/>
                    <a:gd name="connsiteX8" fmla="*/ 0 w 1048305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stroke="0"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2972</Words>
  <Application>Microsoft Office PowerPoint</Application>
  <PresentationFormat>Màn hình rộng</PresentationFormat>
  <Paragraphs>250</Paragraphs>
  <Slides>50</Slides>
  <Notes>45</Notes>
  <HiddenSlides>0</HiddenSlides>
  <MMClips>0</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50</vt:i4>
      </vt:variant>
    </vt:vector>
  </HeadingPairs>
  <TitlesOfParts>
    <vt:vector size="65" baseType="lpstr">
      <vt:lpstr>等线</vt:lpstr>
      <vt:lpstr>等线 Light</vt:lpstr>
      <vt:lpstr>#9Slide02 Noi dung dai</vt:lpstr>
      <vt:lpstr>Arial</vt:lpstr>
      <vt:lpstr>Arial-Rounded</vt:lpstr>
      <vt:lpstr>Calibri</vt:lpstr>
      <vt:lpstr>Cambria</vt:lpstr>
      <vt:lpstr>iCiel Cadena</vt:lpstr>
      <vt:lpstr>LNTH-Hoa Nho LNTH</vt:lpstr>
      <vt:lpstr>Times New Roman</vt:lpstr>
      <vt:lpstr>1_Office Theme</vt:lpstr>
      <vt:lpstr>Office Theme</vt:lpstr>
      <vt:lpstr>​​</vt:lpstr>
      <vt:lpstr>2_Office Theme</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2022-11-26T09:23:38Z</dcterms:created>
  <dcterms:modified xsi:type="dcterms:W3CDTF">2025-03-18T02:42:25Z</dcterms:modified>
</cp:coreProperties>
</file>