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78" r:id="rId2"/>
    <p:sldId id="370" r:id="rId3"/>
    <p:sldId id="661" r:id="rId4"/>
    <p:sldId id="279" r:id="rId5"/>
    <p:sldId id="662" r:id="rId6"/>
    <p:sldId id="663" r:id="rId7"/>
    <p:sldId id="665" r:id="rId8"/>
    <p:sldId id="664" r:id="rId9"/>
    <p:sldId id="378" r:id="rId10"/>
    <p:sldId id="380" r:id="rId11"/>
    <p:sldId id="371" r:id="rId12"/>
    <p:sldId id="647" r:id="rId13"/>
    <p:sldId id="658" r:id="rId14"/>
    <p:sldId id="649" r:id="rId15"/>
    <p:sldId id="656" r:id="rId16"/>
    <p:sldId id="657" r:id="rId17"/>
    <p:sldId id="668" r:id="rId18"/>
    <p:sldId id="669" r:id="rId19"/>
    <p:sldId id="659" r:id="rId20"/>
    <p:sldId id="667" r:id="rId21"/>
    <p:sldId id="670" r:id="rId22"/>
    <p:sldId id="655" r:id="rId23"/>
    <p:sldId id="372" r:id="rId24"/>
    <p:sldId id="671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.VnAristote" panose="020B7200000000000000"/>
      <p:regular r:id="rId29"/>
    </p:embeddedFont>
    <p:embeddedFont>
      <p:font typeface=".VnBlack" panose="020B7200000000000000"/>
      <p:regular r:id="rId30"/>
    </p:embeddedFont>
    <p:embeddedFont>
      <p:font typeface=".VnCooper" panose="020B7200000000000000"/>
      <p:regular r:id="rId31"/>
    </p:embeddedFont>
    <p:embeddedFont>
      <p:font typeface=".VnHelvetIns" panose="020B7200000000000000"/>
      <p:regular r:id="rId32"/>
    </p:embeddedFont>
    <p:embeddedFont>
      <p:font typeface="Berlin Sans FB Demi" panose="020E0802020502020306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ooper Black" panose="0208090404030B0204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5F6"/>
    <a:srgbClr val="FFFBFF"/>
    <a:srgbClr val="FFCCFF"/>
    <a:srgbClr val="CC00CC"/>
    <a:srgbClr val="FE009D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9B109-34BC-4B16-9903-CC2DC80DF421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2DC23-08C7-4B08-BE39-483C53DD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0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phần text để nghe từng câu.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hình loa để nghe hoặc dừng.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From MsPham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phần text để nghe.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From MsPham-0936082789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23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phần text để nghe.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From MsPham-0936082789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6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phần text để nghe.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From MsPham-0936082789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98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phần text để nghe.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From MsPham-0936082789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34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phần text để nghe.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From MsPham-0936082789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7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2ADB-0248-0CB3-31B5-4E62BDD46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39E1E-7178-BD3E-976F-2D6AF6A0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88CB-5027-64C6-6FE0-CD078E98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31904-AEB2-8399-AA20-2BCE54103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53085-F0B3-063A-20D4-98F9BF2B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0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F6D5-DC52-1716-1896-75DB88E6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89AB0-47A5-BE04-5BE7-2B5135F94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E883C-5AF8-606E-432B-73406A9B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B2EC4-D35F-EF1D-5F28-753AAC844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2712-30DB-E041-8981-B35C2C76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3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9E863C-9FB9-CCB7-4B40-D93CE471CC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BC0BB-F7E2-0029-7F13-A14AC05DD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4CC35-B627-955E-31E0-BC5554BE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7286B-0F64-3266-6FB2-241D80C1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B24F9-E076-91B1-3315-7250FFA5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54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272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6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BA2C-55B7-B2EA-A685-B89ED4E4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32105-C23F-F1D5-EA4E-BF2E12C07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E444A-9012-231E-87DB-9E43ED67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BBDF8-F233-40DE-C280-0E114FA7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09622-8B10-3DB0-76B3-5C5FFEBC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5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E023E-9A7E-A73B-FB0B-3F86660A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860E4-E0F9-D0EC-9A7C-A4B1F370C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CA996-9236-82DF-2240-2733EBFB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7F80E-3E03-A7F6-D390-2BB1F742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93CE5-1ABD-572C-3497-C654AD95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79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69026-9DB3-9FDE-C95F-6D5BE895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101F0-3191-9A27-BC85-A7021AAD0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691B8-B1B6-2C6C-6A2A-D04B9AABC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E96C4-C2C4-FC82-DF0D-40B0004F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3300B-0CE9-F61D-DC38-57E752D3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78442-BAA2-6237-E8FB-6F042A1A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0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ACED-6B35-1633-AE1B-8ECE7D78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F4114-4B78-6988-8FBE-41F5E21F0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07C06-0789-1623-FB0F-7445B2B65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7B36C-E17E-D8E7-D602-0A2E771A5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0CB904-3B3D-0F84-2C79-A2797A7AD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3A0E82-B3C0-B1D4-2CBE-4555938E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50686A-2520-C538-8A76-1433DBE19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FF852C-2E0B-9250-B1F5-AD227823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4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A34C-323C-956F-AC8A-A2B78042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AD9B73-B46C-D647-95CA-72285B14C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E1168-2B2F-0ACA-9813-574DE6063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61420-55B4-E0EB-2730-C63432E8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3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B2050F-E1A8-20EB-D88D-ADDD595B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E23078-425F-7E30-DF48-277539CD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8531B-3BCA-6164-E780-B032F654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1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AD121-35D1-FA96-0F1A-57A982BD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B8A4C-981D-2329-D0D3-0442EB04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2863AE-0AB8-F037-774B-33C088997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55AD6-D9A8-AEFF-2C40-8577C925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C9C85-3583-B82D-1540-4F1323A63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DB441-9D39-9560-0AB5-411BCC27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38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FB686-D61B-4CDC-D5C3-0491E77D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32E2E6-C508-E027-7EAF-68D9F90B9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3409D-09CE-5E22-0980-0209A7D6E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F9789-BC2B-F84A-D612-7A687BCB1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DCBF4-8BE7-F9D0-1834-C4252E56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34EFD-FECF-D713-42A5-0833BEE3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35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0936082789" descr="Shape&#10;&#10;Description automatically generated">
            <a:extLst>
              <a:ext uri="{FF2B5EF4-FFF2-40B4-BE49-F238E27FC236}">
                <a16:creationId xmlns:a16="http://schemas.microsoft.com/office/drawing/2014/main" id="{966FB432-99DC-E568-92E9-D81184983409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096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11" Type="http://schemas.openxmlformats.org/officeDocument/2006/relationships/audio" Target="../media/audio1.wav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3F288D2-29B4-3ECC-665E-E22C318C3F3D}"/>
              </a:ext>
            </a:extLst>
          </p:cNvPr>
          <p:cNvSpPr/>
          <p:nvPr/>
        </p:nvSpPr>
        <p:spPr>
          <a:xfrm flipV="1">
            <a:off x="-49767" y="0"/>
            <a:ext cx="12227161" cy="6924166"/>
          </a:xfrm>
          <a:prstGeom prst="rect">
            <a:avLst/>
          </a:prstGeom>
          <a:solidFill>
            <a:srgbClr val="FF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B9335AA-F24B-C692-FEA9-0CA15E553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r="6080" b="6350"/>
          <a:stretch/>
        </p:blipFill>
        <p:spPr>
          <a:xfrm>
            <a:off x="-49767" y="1372615"/>
            <a:ext cx="12241767" cy="5551551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845980" y="1094391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12 </a:t>
            </a:r>
            <a:endParaRPr lang="en-US" sz="5400" b="1" spc="50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488933" y="4322450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3200" b="1" spc="5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983233" y="2029205"/>
            <a:ext cx="9931078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1270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Jobs</a:t>
            </a:r>
            <a:endParaRPr lang="en-US" sz="8800" b="1" dirty="0">
              <a:ln w="1270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5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3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0ADCC1-3795-9ED0-0654-B6AD4DEFEFE0}"/>
              </a:ext>
            </a:extLst>
          </p:cNvPr>
          <p:cNvGrpSpPr/>
          <p:nvPr/>
        </p:nvGrpSpPr>
        <p:grpSpPr>
          <a:xfrm rot="4946004">
            <a:off x="-589727" y="3177043"/>
            <a:ext cx="1065313" cy="808076"/>
            <a:chOff x="-659428" y="2262289"/>
            <a:chExt cx="1065313" cy="808076"/>
          </a:xfrm>
        </p:grpSpPr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DF01B7AE-800E-3580-E6A7-A3E8C17A1C46}"/>
                </a:ext>
              </a:extLst>
            </p:cNvPr>
            <p:cNvSpPr/>
            <p:nvPr/>
          </p:nvSpPr>
          <p:spPr>
            <a:xfrm>
              <a:off x="-659428" y="2262289"/>
              <a:ext cx="758555" cy="808076"/>
            </a:xfrm>
            <a:prstGeom prst="ellipse">
              <a:avLst/>
            </a:prstGeom>
            <a:solidFill>
              <a:srgbClr val="FCE9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id="{043EBFFE-DBA7-642B-4C16-110E5D482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030" y="2322262"/>
              <a:ext cx="647915" cy="647915"/>
            </a:xfrm>
            <a:prstGeom prst="rect">
              <a:avLst/>
            </a:prstGeom>
          </p:spPr>
        </p:pic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12B79C95-A3D5-BE92-DA37-0711A6B49F81}"/>
              </a:ext>
            </a:extLst>
          </p:cNvPr>
          <p:cNvSpPr/>
          <p:nvPr/>
        </p:nvSpPr>
        <p:spPr>
          <a:xfrm>
            <a:off x="5670754" y="-1665334"/>
            <a:ext cx="2089919" cy="2089919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1DEC5ECB-42C0-4530-D64C-EBA61D843C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61" y="4364895"/>
            <a:ext cx="1211296" cy="1211296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4291574-624A-FE78-2DED-FFA19B438957}"/>
              </a:ext>
            </a:extLst>
          </p:cNvPr>
          <p:cNvSpPr>
            <a:spLocks/>
          </p:cNvSpPr>
          <p:nvPr/>
        </p:nvSpPr>
        <p:spPr>
          <a:xfrm>
            <a:off x="11338202" y="89674"/>
            <a:ext cx="795247" cy="795247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4ED9B87-37A2-2104-F212-F878EDF4C058}"/>
              </a:ext>
            </a:extLst>
          </p:cNvPr>
          <p:cNvSpPr>
            <a:spLocks/>
          </p:cNvSpPr>
          <p:nvPr/>
        </p:nvSpPr>
        <p:spPr>
          <a:xfrm>
            <a:off x="11250738" y="32801"/>
            <a:ext cx="936554" cy="936554"/>
          </a:xfrm>
          <a:prstGeom prst="ellipse">
            <a:avLst/>
          </a:prstGeom>
          <a:noFill/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7F8D5DE3-C738-A298-806B-C16C520947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767818"/>
            <a:ext cx="604797" cy="604797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DC6C84EA-05E5-0B7A-9873-719F733B5C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15" y="6497571"/>
            <a:ext cx="628728" cy="610422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CBEE5026-9E05-0338-80B3-9281ED066C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323" y="3367"/>
            <a:ext cx="807294" cy="807294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ED100C84-40C2-3674-3768-ADC850EFE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1" y="-905073"/>
            <a:ext cx="1529518" cy="1529518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041D8EB1-F7A3-DED8-7596-9C19DE8206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995" y="1304354"/>
            <a:ext cx="806797" cy="806797"/>
          </a:xfrm>
          <a:prstGeom prst="rect">
            <a:avLst/>
          </a:prstGeom>
        </p:spPr>
      </p:pic>
      <p:pic>
        <p:nvPicPr>
          <p:cNvPr id="54" name="MsPham-0936082789">
            <a:hlinkClick r:id="rId3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052CB3-054E-6811-F433-9349A9867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538" y="509382"/>
            <a:ext cx="6057703" cy="263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C06CD5F-C312-7E33-C5AB-00D3DFCF0B7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7F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0970411-57F3-6D6A-BE13-7BA2A2BD4E99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Structures</a:t>
            </a:r>
            <a:endParaRPr lang="en-US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2D752A0-5D74-25E4-99AD-F93460828055}"/>
              </a:ext>
            </a:extLst>
          </p:cNvPr>
          <p:cNvSpPr txBox="1"/>
          <p:nvPr/>
        </p:nvSpPr>
        <p:spPr>
          <a:xfrm>
            <a:off x="3063469" y="2062794"/>
            <a:ext cx="4302749" cy="646986"/>
          </a:xfrm>
          <a:prstGeom prst="wedgeRoundRectCallout">
            <a:avLst>
              <a:gd name="adj1" fmla="val -55845"/>
              <a:gd name="adj2" fmla="val -5025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her/his job?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DC54105-B436-75AE-9FE3-1BB31A294FE4}"/>
              </a:ext>
            </a:extLst>
          </p:cNvPr>
          <p:cNvSpPr txBox="1"/>
          <p:nvPr/>
        </p:nvSpPr>
        <p:spPr>
          <a:xfrm>
            <a:off x="3002509" y="2693249"/>
            <a:ext cx="7461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(Nghề nghiệp của cô ấy/ anh ấy là gì?)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DFF8226-601E-5A4E-02FF-E588E91429C9}"/>
              </a:ext>
            </a:extLst>
          </p:cNvPr>
          <p:cNvSpPr txBox="1"/>
          <p:nvPr/>
        </p:nvSpPr>
        <p:spPr>
          <a:xfrm>
            <a:off x="2926080" y="3805622"/>
            <a:ext cx="5326669" cy="646986"/>
          </a:xfrm>
          <a:prstGeom prst="wedgeRoundRectCallout">
            <a:avLst>
              <a:gd name="adj1" fmla="val 57405"/>
              <a:gd name="adj2" fmla="val -21981"/>
              <a:gd name="adj3" fmla="val 16667"/>
            </a:avLst>
          </a:prstGeom>
          <a:noFill/>
          <a:ln>
            <a:solidFill>
              <a:srgbClr val="F2631F"/>
            </a:solidFill>
          </a:ln>
        </p:spPr>
        <p:txBody>
          <a:bodyPr wrap="square" rtlCol="0"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She / he’s </a:t>
            </a:r>
            <a:r>
              <a:rPr lang="en-US" alt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a/ an + (job)</a:t>
            </a:r>
            <a:r>
              <a:rPr lang="en-US" alt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6F2BE7F-E52A-EF5C-BAB5-D102A3E7D0C5}"/>
              </a:ext>
            </a:extLst>
          </p:cNvPr>
          <p:cNvSpPr txBox="1"/>
          <p:nvPr/>
        </p:nvSpPr>
        <p:spPr>
          <a:xfrm>
            <a:off x="2926080" y="4522374"/>
            <a:ext cx="6831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(Cô ấy / anh ấy là một _______.)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26D77B7-5A94-7595-7182-0E491E107081}"/>
              </a:ext>
            </a:extLst>
          </p:cNvPr>
          <p:cNvSpPr/>
          <p:nvPr/>
        </p:nvSpPr>
        <p:spPr>
          <a:xfrm>
            <a:off x="855867" y="1049671"/>
            <a:ext cx="10480266" cy="773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và trả lời về nghề nghiệp: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D5AE03C3-A0CF-3636-AE76-8B9EE5E6B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611" y="1963692"/>
            <a:ext cx="845189" cy="845189"/>
          </a:xfrm>
          <a:prstGeom prst="ellipse">
            <a:avLst/>
          </a:prstGeom>
          <a:ln>
            <a:solidFill>
              <a:srgbClr val="F2631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76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500EC4D5-E331-6592-527B-A41EAA962164}"/>
              </a:ext>
            </a:extLst>
          </p:cNvPr>
          <p:cNvSpPr txBox="1">
            <a:spLocks/>
          </p:cNvSpPr>
          <p:nvPr/>
        </p:nvSpPr>
        <p:spPr>
          <a:xfrm>
            <a:off x="1141912" y="223297"/>
            <a:ext cx="4954088" cy="548640"/>
          </a:xfrm>
          <a:prstGeom prst="flowChartProcess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Listen, point and say.</a:t>
            </a:r>
            <a:endParaRPr lang="en-US" dirty="0"/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87AF08F6-25C1-83BD-0A5F-FBF266493ECB}"/>
              </a:ext>
            </a:extLst>
          </p:cNvPr>
          <p:cNvSpPr txBox="1">
            <a:spLocks/>
          </p:cNvSpPr>
          <p:nvPr/>
        </p:nvSpPr>
        <p:spPr>
          <a:xfrm>
            <a:off x="824965" y="223297"/>
            <a:ext cx="548640" cy="548640"/>
          </a:xfrm>
          <a:prstGeom prst="ellipse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2" name="MsPham-0936082789">
            <a:extLst>
              <a:ext uri="{FF2B5EF4-FFF2-40B4-BE49-F238E27FC236}">
                <a16:creationId xmlns:a16="http://schemas.microsoft.com/office/drawing/2014/main" id="{C278EA49-2026-3450-747A-0BA94ECB2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7" y="939163"/>
            <a:ext cx="1213035" cy="1213035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463FF94-B343-8125-7208-E1A2F90D3B9D}"/>
              </a:ext>
            </a:extLst>
          </p:cNvPr>
          <p:cNvSpPr/>
          <p:nvPr/>
        </p:nvSpPr>
        <p:spPr>
          <a:xfrm>
            <a:off x="751057" y="5670295"/>
            <a:ext cx="191596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doctor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41454F51-302E-6CA8-2653-1B9DDA6C4292}"/>
              </a:ext>
            </a:extLst>
          </p:cNvPr>
          <p:cNvSpPr/>
          <p:nvPr/>
        </p:nvSpPr>
        <p:spPr>
          <a:xfrm>
            <a:off x="3600039" y="5670295"/>
            <a:ext cx="191596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driver</a:t>
            </a:r>
            <a:endParaRPr kumimoji="0" lang="en-US" altLang="en-US" sz="2800" b="1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8238B590-E94A-6BDA-82F9-4F3B66FF234C}"/>
              </a:ext>
            </a:extLst>
          </p:cNvPr>
          <p:cNvSpPr/>
          <p:nvPr/>
        </p:nvSpPr>
        <p:spPr>
          <a:xfrm>
            <a:off x="6481635" y="5670295"/>
            <a:ext cx="1915967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</a:t>
            </a:r>
            <a:endParaRPr kumimoji="0" lang="en-US" altLang="en-US" sz="2800" b="1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018D6FC5-B1D1-E6C1-A247-652CC308B0DD}"/>
              </a:ext>
            </a:extLst>
          </p:cNvPr>
          <p:cNvSpPr/>
          <p:nvPr/>
        </p:nvSpPr>
        <p:spPr>
          <a:xfrm>
            <a:off x="9363232" y="5670295"/>
            <a:ext cx="2045098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worker</a:t>
            </a:r>
            <a:endParaRPr kumimoji="0" lang="en-US" altLang="en-US" sz="2800" b="1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05CC23F8-14D7-22C4-160A-79E3FD4149E1}"/>
              </a:ext>
            </a:extLst>
          </p:cNvPr>
          <p:cNvSpPr/>
          <p:nvPr/>
        </p:nvSpPr>
        <p:spPr>
          <a:xfrm>
            <a:off x="3703083" y="1083785"/>
            <a:ext cx="4694520" cy="548640"/>
          </a:xfrm>
          <a:prstGeom prst="wedgeRoundRectCallout">
            <a:avLst>
              <a:gd name="adj1" fmla="val -55852"/>
              <a:gd name="adj2" fmla="val -810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her/his job?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D87C105B-952F-1F9C-B094-495073F3DF6A}"/>
              </a:ext>
            </a:extLst>
          </p:cNvPr>
          <p:cNvSpPr/>
          <p:nvPr/>
        </p:nvSpPr>
        <p:spPr>
          <a:xfrm>
            <a:off x="3839270" y="1763428"/>
            <a:ext cx="4694520" cy="548640"/>
          </a:xfrm>
          <a:prstGeom prst="wedgeRoundRectCallout">
            <a:avLst>
              <a:gd name="adj1" fmla="val 58204"/>
              <a:gd name="adj2" fmla="val 333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She’s / He’s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50A25B1-F204-B702-3704-96462D10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36" y="3796722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0B1E3C90-D577-7CA5-9939-C54CC317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618" y="3796722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A44EA523-C1D8-C693-B4FF-C30EC045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653" y="3796722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BD627715-7AEB-7270-A24E-7CE36220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70" y="3796722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BF811ED1-9A5C-AFD7-3801-C5F4CCEE1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533790" y="897696"/>
            <a:ext cx="1114148" cy="11141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06A5331A-A92D-089C-E0F9-0F3382BB9F11}"/>
              </a:ext>
            </a:extLst>
          </p:cNvPr>
          <p:cNvCxnSpPr>
            <a:stCxn id="53" idx="2"/>
          </p:cNvCxnSpPr>
          <p:nvPr/>
        </p:nvCxnSpPr>
        <p:spPr>
          <a:xfrm flipH="1">
            <a:off x="2358269" y="2312068"/>
            <a:ext cx="3828261" cy="1681198"/>
          </a:xfrm>
          <a:prstGeom prst="straightConnector1">
            <a:avLst/>
          </a:prstGeom>
          <a:ln w="95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sPham-0936082789">
            <a:extLst>
              <a:ext uri="{FF2B5EF4-FFF2-40B4-BE49-F238E27FC236}">
                <a16:creationId xmlns:a16="http://schemas.microsoft.com/office/drawing/2014/main" id="{28A2D41E-4C34-35C2-DF4B-D0A764A470CC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5045168" y="2312068"/>
            <a:ext cx="1141362" cy="1534057"/>
          </a:xfrm>
          <a:prstGeom prst="straightConnector1">
            <a:avLst/>
          </a:prstGeom>
          <a:ln w="95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MsPham-0936082789">
            <a:extLst>
              <a:ext uri="{FF2B5EF4-FFF2-40B4-BE49-F238E27FC236}">
                <a16:creationId xmlns:a16="http://schemas.microsoft.com/office/drawing/2014/main" id="{6515C201-1BDB-70B4-FA1A-857F790CF832}"/>
              </a:ext>
            </a:extLst>
          </p:cNvPr>
          <p:cNvCxnSpPr>
            <a:cxnSpLocks/>
            <a:stCxn id="53" idx="2"/>
            <a:endCxn id="3" idx="0"/>
          </p:cNvCxnSpPr>
          <p:nvPr/>
        </p:nvCxnSpPr>
        <p:spPr>
          <a:xfrm>
            <a:off x="6186530" y="2312068"/>
            <a:ext cx="1236783" cy="1484654"/>
          </a:xfrm>
          <a:prstGeom prst="straightConnector1">
            <a:avLst/>
          </a:prstGeom>
          <a:ln w="95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1DE6DE6-504E-04C1-C627-E07BFB1C06A6}"/>
              </a:ext>
            </a:extLst>
          </p:cNvPr>
          <p:cNvCxnSpPr>
            <a:cxnSpLocks/>
            <a:stCxn id="53" idx="2"/>
            <a:endCxn id="5" idx="0"/>
          </p:cNvCxnSpPr>
          <p:nvPr/>
        </p:nvCxnSpPr>
        <p:spPr>
          <a:xfrm>
            <a:off x="6186530" y="2312068"/>
            <a:ext cx="4085765" cy="1484654"/>
          </a:xfrm>
          <a:prstGeom prst="straightConnector1">
            <a:avLst/>
          </a:prstGeom>
          <a:ln w="95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5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7" grpId="0"/>
      <p:bldP spid="48" grpId="0"/>
      <p:bldP spid="50" grpId="0"/>
      <p:bldP spid="51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EAD0938-7A57-64B1-C3CF-34905B79F771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EA35806-23A5-E30F-198E-56627856F85C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DD0EE566-68AE-AF3D-FED1-1C6D5E604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B59D1D07-1065-32B4-837A-D4E006B89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548833" y="5076288"/>
            <a:ext cx="3670110" cy="1231916"/>
            <a:chOff x="1015770" y="3242926"/>
            <a:chExt cx="1041630" cy="13290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>
              <a:off x="1534475" y="3242926"/>
              <a:ext cx="522925" cy="13290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 flipH="1">
              <a:off x="1015770" y="3242926"/>
              <a:ext cx="522925" cy="132901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348984" y="1357810"/>
            <a:ext cx="6084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800" b="0">
                <a:ln w="0"/>
                <a:solidFill>
                  <a:srgbClr val="CB370F"/>
                </a:solidFill>
                <a:effectLst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defRPr>
            </a:lvl1pPr>
          </a:lstStyle>
          <a:p>
            <a:r>
              <a:rPr lang="en-US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Let’s play!</a:t>
            </a:r>
            <a:endParaRPr lang="vi-VN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/>
          <a:srcRect b="16108"/>
          <a:stretch/>
        </p:blipFill>
        <p:spPr>
          <a:xfrm>
            <a:off x="4548834" y="5076287"/>
            <a:ext cx="3670110" cy="11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4156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80A13279-57B5-48A9-6BBD-368469A16FA7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79094F-A295-660F-2F45-3E1D44B00D32}"/>
              </a:ext>
            </a:extLst>
          </p:cNvPr>
          <p:cNvSpPr/>
          <p:nvPr/>
        </p:nvSpPr>
        <p:spPr>
          <a:xfrm>
            <a:off x="2412627" y="1727829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jobs?</a:t>
            </a:r>
          </a:p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_________.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4820808" y="2191639"/>
            <a:ext cx="2166897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doctor</a:t>
            </a:r>
            <a:endParaRPr lang="en-US" sz="32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57DB6540-B295-B073-60F2-2357F2C0D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9" y="1153391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03592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4310576" y="2180047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driver</a:t>
            </a:r>
            <a:endParaRPr lang="en-US" sz="32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2C83072-B224-BB2A-F1B0-B2262314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044" y="1353724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3EA0624-4B7A-6096-DDC9-A34BECC4CA4F}"/>
              </a:ext>
            </a:extLst>
          </p:cNvPr>
          <p:cNvSpPr/>
          <p:nvPr/>
        </p:nvSpPr>
        <p:spPr>
          <a:xfrm>
            <a:off x="2412627" y="1727829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jobs?</a:t>
            </a:r>
          </a:p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299979359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AB840B32-141C-422C-3843-1F22B7C7DDA3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CB7C63-1137-62A5-8075-F3540B9B10FF}"/>
              </a:ext>
            </a:extLst>
          </p:cNvPr>
          <p:cNvSpPr/>
          <p:nvPr/>
        </p:nvSpPr>
        <p:spPr>
          <a:xfrm>
            <a:off x="4255187" y="2182609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worker</a:t>
            </a:r>
            <a:endParaRPr lang="en-US" sz="32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8F8667DF-C3E1-AA29-D2A6-47327F222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545" y="956788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9415C4-1828-152D-1315-3CF6A11290BD}"/>
              </a:ext>
            </a:extLst>
          </p:cNvPr>
          <p:cNvSpPr/>
          <p:nvPr/>
        </p:nvSpPr>
        <p:spPr>
          <a:xfrm>
            <a:off x="2412627" y="1727829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jobs?</a:t>
            </a:r>
          </a:p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9104315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CB6C9D85-4153-D3F8-9611-1AD81D5D1384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79AACC1-9729-6A06-2821-77BE66E86EE6}"/>
              </a:ext>
            </a:extLst>
          </p:cNvPr>
          <p:cNvSpPr/>
          <p:nvPr/>
        </p:nvSpPr>
        <p:spPr>
          <a:xfrm>
            <a:off x="2412627" y="1727829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jobs?</a:t>
            </a:r>
          </a:p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_________.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6842C3-CFB6-B5E8-5B6F-03B1E047DBAD}"/>
              </a:ext>
            </a:extLst>
          </p:cNvPr>
          <p:cNvSpPr/>
          <p:nvPr/>
        </p:nvSpPr>
        <p:spPr>
          <a:xfrm>
            <a:off x="4797812" y="2204954"/>
            <a:ext cx="2170147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</a:t>
            </a:r>
            <a:endParaRPr lang="en-US" sz="32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6D2FE2E-13AE-117C-73E9-0CC5AA1E3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67" y="953233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15119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D68D0F9-B6CB-33AC-4A85-CA25D56BACBF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CDD511-03E3-9019-4B4F-29D4232049F9}"/>
              </a:ext>
            </a:extLst>
          </p:cNvPr>
          <p:cNvSpPr/>
          <p:nvPr/>
        </p:nvSpPr>
        <p:spPr>
          <a:xfrm>
            <a:off x="3377716" y="1257727"/>
            <a:ext cx="5886450" cy="188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____ job?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a teacher.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0F6BF3-030D-8FCD-D21B-895F5C5A5195}"/>
              </a:ext>
            </a:extLst>
          </p:cNvPr>
          <p:cNvSpPr/>
          <p:nvPr/>
        </p:nvSpPr>
        <p:spPr>
          <a:xfrm>
            <a:off x="4797813" y="1302962"/>
            <a:ext cx="3524023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71690814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FFFFC59-676C-B59A-9FE5-C7F2E570EF5A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0BFEA3-9A4F-455E-1B0A-F59B2A85946B}"/>
              </a:ext>
            </a:extLst>
          </p:cNvPr>
          <p:cNvSpPr/>
          <p:nvPr/>
        </p:nvSpPr>
        <p:spPr>
          <a:xfrm>
            <a:off x="3477821" y="1487156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D3695-4BA4-9CDD-47BB-80893D8D5692}"/>
              </a:ext>
            </a:extLst>
          </p:cNvPr>
          <p:cNvSpPr txBox="1"/>
          <p:nvPr/>
        </p:nvSpPr>
        <p:spPr>
          <a:xfrm>
            <a:off x="3839888" y="1841401"/>
            <a:ext cx="486136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____ job?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 driver.</a:t>
            </a:r>
          </a:p>
        </p:txBody>
      </p:sp>
    </p:spTree>
    <p:extLst>
      <p:ext uri="{BB962C8B-B14F-4D97-AF65-F5344CB8AC3E}">
        <p14:creationId xmlns:p14="http://schemas.microsoft.com/office/powerpoint/2010/main" val="51011092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FFFFC59-676C-B59A-9FE5-C7F2E570EF5A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0BFEA3-9A4F-455E-1B0A-F59B2A85946B}"/>
              </a:ext>
            </a:extLst>
          </p:cNvPr>
          <p:cNvSpPr/>
          <p:nvPr/>
        </p:nvSpPr>
        <p:spPr>
          <a:xfrm>
            <a:off x="2362500" y="2319853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E95C73-2A7F-A4A3-32EC-6C44ABF9A234}"/>
              </a:ext>
            </a:extLst>
          </p:cNvPr>
          <p:cNvSpPr/>
          <p:nvPr/>
        </p:nvSpPr>
        <p:spPr>
          <a:xfrm>
            <a:off x="4292194" y="1821739"/>
            <a:ext cx="3956756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a doctor.</a:t>
            </a:r>
          </a:p>
        </p:txBody>
      </p:sp>
    </p:spTree>
    <p:extLst>
      <p:ext uri="{BB962C8B-B14F-4D97-AF65-F5344CB8AC3E}">
        <p14:creationId xmlns:p14="http://schemas.microsoft.com/office/powerpoint/2010/main" val="348095423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5C825677-588A-ABD6-A54F-D3CA33EAA63C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78755DFB-AB94-069D-B310-D599EFE664A0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61" name="MsPham-0936082789">
            <a:extLst>
              <a:ext uri="{FF2B5EF4-FFF2-40B4-BE49-F238E27FC236}">
                <a16:creationId xmlns:a16="http://schemas.microsoft.com/office/drawing/2014/main" id="{10DF851D-1313-30FF-1365-886DDAB62E58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16BA0FD9-ADA8-B0E7-E5C8-EF0A531B3EE8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657973" y="1715477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sz="19134">
                <a:ln>
                  <a:solidFill>
                    <a:schemeClr val="bg1"/>
                  </a:solidFill>
                </a:ln>
                <a:solidFill>
                  <a:srgbClr val="FE009D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3227977" y="5075541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EF63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1026" name="MsPham-0936082789" descr="PlayKids - Cartoons and games by PlayKids Inc">
            <a:extLst>
              <a:ext uri="{FF2B5EF4-FFF2-40B4-BE49-F238E27FC236}">
                <a16:creationId xmlns:a16="http://schemas.microsoft.com/office/drawing/2014/main" id="{6C2FFD79-3172-7822-911B-3AFB5E347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1" y="721360"/>
            <a:ext cx="2334942" cy="228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Pham-0936082789" descr="PlayKids - Cartoons and games by PlayKids Inc">
            <a:extLst>
              <a:ext uri="{FF2B5EF4-FFF2-40B4-BE49-F238E27FC236}">
                <a16:creationId xmlns:a16="http://schemas.microsoft.com/office/drawing/2014/main" id="{71392CE4-4005-5EC4-5480-5954F7484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670" y="663499"/>
            <a:ext cx="1326879" cy="175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 descr="A picture containing doll, vector graphics&#10;&#10;Description automatically generated">
            <a:extLst>
              <a:ext uri="{FF2B5EF4-FFF2-40B4-BE49-F238E27FC236}">
                <a16:creationId xmlns:a16="http://schemas.microsoft.com/office/drawing/2014/main" id="{1E9CBC53-7C2D-2A53-18F6-7B0D23E28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4" y="3679151"/>
            <a:ext cx="3095331" cy="27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2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11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D68D0F9-B6CB-33AC-4A85-CA25D56BACBF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CDD511-03E3-9019-4B4F-29D4232049F9}"/>
              </a:ext>
            </a:extLst>
          </p:cNvPr>
          <p:cNvSpPr/>
          <p:nvPr/>
        </p:nvSpPr>
        <p:spPr>
          <a:xfrm>
            <a:off x="3327347" y="1352792"/>
            <a:ext cx="5886450" cy="188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a worker.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0F6BF3-030D-8FCD-D21B-895F5C5A5195}"/>
              </a:ext>
            </a:extLst>
          </p:cNvPr>
          <p:cNvSpPr/>
          <p:nvPr/>
        </p:nvSpPr>
        <p:spPr>
          <a:xfrm>
            <a:off x="3106074" y="2354578"/>
            <a:ext cx="4509329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</a:p>
        </p:txBody>
      </p:sp>
    </p:spTree>
    <p:extLst>
      <p:ext uri="{BB962C8B-B14F-4D97-AF65-F5344CB8AC3E}">
        <p14:creationId xmlns:p14="http://schemas.microsoft.com/office/powerpoint/2010/main" val="368950305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D68D0F9-B6CB-33AC-4A85-CA25D56BACBF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CDD511-03E3-9019-4B4F-29D4232049F9}"/>
              </a:ext>
            </a:extLst>
          </p:cNvPr>
          <p:cNvSpPr/>
          <p:nvPr/>
        </p:nvSpPr>
        <p:spPr>
          <a:xfrm>
            <a:off x="3327347" y="1352792"/>
            <a:ext cx="5886450" cy="188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job?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a student.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0F6BF3-030D-8FCD-D21B-895F5C5A5195}"/>
              </a:ext>
            </a:extLst>
          </p:cNvPr>
          <p:cNvSpPr/>
          <p:nvPr/>
        </p:nvSpPr>
        <p:spPr>
          <a:xfrm>
            <a:off x="3106074" y="2354578"/>
            <a:ext cx="4509329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</a:p>
        </p:txBody>
      </p:sp>
    </p:spTree>
    <p:extLst>
      <p:ext uri="{BB962C8B-B14F-4D97-AF65-F5344CB8AC3E}">
        <p14:creationId xmlns:p14="http://schemas.microsoft.com/office/powerpoint/2010/main" val="70170637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DDB9319-224D-51AF-870A-CC3F8A26E325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ED3E72-AB2C-4D08-4E3E-5AB1316DD741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AD955F-D085-962C-9D94-DF0D9C8A9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7A545B-3D6F-492D-BF85-05469DBBD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611643" y="1491953"/>
            <a:ext cx="5090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9600" b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B370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Great!</a:t>
            </a:r>
            <a:endParaRPr lang="vi-VN" sz="9600" b="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CB370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946" y="5234806"/>
            <a:ext cx="367011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90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A10E3B1F-2772-FE97-C896-63F7BBD7277F}"/>
              </a:ext>
            </a:extLst>
          </p:cNvPr>
          <p:cNvSpPr txBox="1"/>
          <p:nvPr/>
        </p:nvSpPr>
        <p:spPr>
          <a:xfrm>
            <a:off x="3770924" y="1704501"/>
            <a:ext cx="53142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</a:p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506C6D-10F1-4CCE-9B3C-EAE4D4832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741" y="354272"/>
            <a:ext cx="9686921" cy="768238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12CE474-FD86-938D-C426-C58A8A1C5DF6}"/>
              </a:ext>
            </a:extLst>
          </p:cNvPr>
          <p:cNvSpPr txBox="1">
            <a:spLocks/>
          </p:cNvSpPr>
          <p:nvPr/>
        </p:nvSpPr>
        <p:spPr>
          <a:xfrm>
            <a:off x="1141912" y="223297"/>
            <a:ext cx="2805248" cy="548640"/>
          </a:xfrm>
          <a:prstGeom prst="flowChartProcess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Let’s talk.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44266F3-F681-F641-24BF-BC3DA3E42927}"/>
              </a:ext>
            </a:extLst>
          </p:cNvPr>
          <p:cNvSpPr txBox="1">
            <a:spLocks/>
          </p:cNvSpPr>
          <p:nvPr/>
        </p:nvSpPr>
        <p:spPr>
          <a:xfrm>
            <a:off x="824965" y="223297"/>
            <a:ext cx="548640" cy="548640"/>
          </a:xfrm>
          <a:prstGeom prst="ellipse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2C4955F-CB3A-8A7D-28C5-6D495415A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258750" y="245235069"/>
            <a:ext cx="3298980" cy="116272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57208176" rIns="0" bIns="5720817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</a:rPr>
              <a:t>What's your name?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DE3192-B1C9-FB53-A84A-06F7E5C95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571100" y="2092690961"/>
            <a:ext cx="107402" cy="1095853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54034176" rIns="0" bIns="54034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EBD3BC6-027E-744B-67A0-3ED72D0659AD}"/>
              </a:ext>
            </a:extLst>
          </p:cNvPr>
          <p:cNvSpPr/>
          <p:nvPr/>
        </p:nvSpPr>
        <p:spPr>
          <a:xfrm>
            <a:off x="3770924" y="4815961"/>
            <a:ext cx="4272231" cy="637597"/>
          </a:xfrm>
          <a:prstGeom prst="wedgeRoundRectCallout">
            <a:avLst>
              <a:gd name="adj1" fmla="val -50106"/>
              <a:gd name="adj2" fmla="val -9640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_____ job?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597AD30-40D9-F977-2319-0985A5B07A92}"/>
              </a:ext>
            </a:extLst>
          </p:cNvPr>
          <p:cNvSpPr/>
          <p:nvPr/>
        </p:nvSpPr>
        <p:spPr>
          <a:xfrm>
            <a:off x="4630235" y="5790659"/>
            <a:ext cx="4012468" cy="572376"/>
          </a:xfrm>
          <a:prstGeom prst="wedgeRoundRectCallout">
            <a:avLst>
              <a:gd name="adj1" fmla="val 45464"/>
              <a:gd name="adj2" fmla="val -8877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______ is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C9528E5-55D7-E723-D9F1-3C7EB9C0F0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13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99935CB-D332-327E-2CB5-EE17EF9CC2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14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EF0B16DD-C61F-E589-8534-5DFC613E7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</p:spTree>
    <p:extLst>
      <p:ext uri="{BB962C8B-B14F-4D97-AF65-F5344CB8AC3E}">
        <p14:creationId xmlns:p14="http://schemas.microsoft.com/office/powerpoint/2010/main" val="28999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3F288D2-29B4-3ECC-665E-E22C318C3F3D}"/>
              </a:ext>
            </a:extLst>
          </p:cNvPr>
          <p:cNvSpPr/>
          <p:nvPr/>
        </p:nvSpPr>
        <p:spPr>
          <a:xfrm flipV="1">
            <a:off x="-49767" y="0"/>
            <a:ext cx="12227161" cy="6924166"/>
          </a:xfrm>
          <a:prstGeom prst="rect">
            <a:avLst/>
          </a:prstGeom>
          <a:solidFill>
            <a:srgbClr val="FF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123824" y="2029205"/>
            <a:ext cx="11725275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1270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Thanh you!</a:t>
            </a:r>
            <a:endParaRPr lang="en-US" sz="8800" b="1" dirty="0">
              <a:ln w="1270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5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2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2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0ADCC1-3795-9ED0-0654-B6AD4DEFEFE0}"/>
              </a:ext>
            </a:extLst>
          </p:cNvPr>
          <p:cNvGrpSpPr/>
          <p:nvPr/>
        </p:nvGrpSpPr>
        <p:grpSpPr>
          <a:xfrm rot="4946004">
            <a:off x="-589727" y="3177043"/>
            <a:ext cx="1065313" cy="808076"/>
            <a:chOff x="-659428" y="2262289"/>
            <a:chExt cx="1065313" cy="808076"/>
          </a:xfrm>
        </p:grpSpPr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DF01B7AE-800E-3580-E6A7-A3E8C17A1C46}"/>
                </a:ext>
              </a:extLst>
            </p:cNvPr>
            <p:cNvSpPr/>
            <p:nvPr/>
          </p:nvSpPr>
          <p:spPr>
            <a:xfrm>
              <a:off x="-659428" y="2262289"/>
              <a:ext cx="758555" cy="808076"/>
            </a:xfrm>
            <a:prstGeom prst="ellipse">
              <a:avLst/>
            </a:prstGeom>
            <a:solidFill>
              <a:srgbClr val="FCE9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id="{043EBFFE-DBA7-642B-4C16-110E5D482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030" y="2322262"/>
              <a:ext cx="647915" cy="647915"/>
            </a:xfrm>
            <a:prstGeom prst="rect">
              <a:avLst/>
            </a:prstGeom>
          </p:spPr>
        </p:pic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12B79C95-A3D5-BE92-DA37-0711A6B49F81}"/>
              </a:ext>
            </a:extLst>
          </p:cNvPr>
          <p:cNvSpPr/>
          <p:nvPr/>
        </p:nvSpPr>
        <p:spPr>
          <a:xfrm>
            <a:off x="5670754" y="-1665334"/>
            <a:ext cx="2089919" cy="2089919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1DEC5ECB-42C0-4530-D64C-EBA61D843C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61" y="4364895"/>
            <a:ext cx="1211296" cy="1211296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4291574-624A-FE78-2DED-FFA19B438957}"/>
              </a:ext>
            </a:extLst>
          </p:cNvPr>
          <p:cNvSpPr>
            <a:spLocks/>
          </p:cNvSpPr>
          <p:nvPr/>
        </p:nvSpPr>
        <p:spPr>
          <a:xfrm>
            <a:off x="11338202" y="89674"/>
            <a:ext cx="795247" cy="795247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4ED9B87-37A2-2104-F212-F878EDF4C058}"/>
              </a:ext>
            </a:extLst>
          </p:cNvPr>
          <p:cNvSpPr>
            <a:spLocks/>
          </p:cNvSpPr>
          <p:nvPr/>
        </p:nvSpPr>
        <p:spPr>
          <a:xfrm>
            <a:off x="11250738" y="32801"/>
            <a:ext cx="936554" cy="936554"/>
          </a:xfrm>
          <a:prstGeom prst="ellipse">
            <a:avLst/>
          </a:prstGeom>
          <a:noFill/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7F8D5DE3-C738-A298-806B-C16C520947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767818"/>
            <a:ext cx="604797" cy="604797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DC6C84EA-05E5-0B7A-9873-719F733B5C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15" y="6497571"/>
            <a:ext cx="628728" cy="610422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CBEE5026-9E05-0338-80B3-9281ED066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323" y="3367"/>
            <a:ext cx="807294" cy="807294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ED100C84-40C2-3674-3768-ADC850EFE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1" y="-905073"/>
            <a:ext cx="1529518" cy="1529518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041D8EB1-F7A3-DED8-7596-9C19DE8206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995" y="1304354"/>
            <a:ext cx="806797" cy="806797"/>
          </a:xfrm>
          <a:prstGeom prst="rect">
            <a:avLst/>
          </a:prstGeom>
        </p:spPr>
      </p:pic>
      <p:pic>
        <p:nvPicPr>
          <p:cNvPr id="54" name="MsPham-0936082789">
            <a:hlinkClick r:id="rId2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53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bs Song for Kids - Who Do You See- - Learn English Children">
            <a:hlinkClick r:id="" action="ppaction://media"/>
            <a:extLst>
              <a:ext uri="{FF2B5EF4-FFF2-40B4-BE49-F238E27FC236}">
                <a16:creationId xmlns:a16="http://schemas.microsoft.com/office/drawing/2014/main" id="{0D7E7F4B-ED29-85DB-E8C8-D3DDBEDFF4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90" end="115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DDFC7259-8462-74E2-920E-275933DB7913}"/>
              </a:ext>
            </a:extLst>
          </p:cNvPr>
          <p:cNvSpPr txBox="1"/>
          <p:nvPr/>
        </p:nvSpPr>
        <p:spPr>
          <a:xfrm>
            <a:off x="6469526" y="2782885"/>
            <a:ext cx="5234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7E47DE-390F-2EB8-4B41-9F0DAB04BE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4" y="1119577"/>
            <a:ext cx="11578542" cy="4536621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FE34555-7D1B-9ED2-9AF1-13970E7882E7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526DE67F-EBD6-3BB0-5DC4-D2B61345BA7A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980C070B-9033-38CB-5B2A-A6C1D2704EF4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F5953B8-78D9-71E5-926F-0EAFF06AFD99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500EC4D5-E331-6592-527B-A41EAA962164}"/>
              </a:ext>
            </a:extLst>
          </p:cNvPr>
          <p:cNvSpPr txBox="1">
            <a:spLocks/>
          </p:cNvSpPr>
          <p:nvPr/>
        </p:nvSpPr>
        <p:spPr>
          <a:xfrm>
            <a:off x="1141912" y="223297"/>
            <a:ext cx="5177608" cy="548640"/>
          </a:xfrm>
          <a:prstGeom prst="flowChartProcess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Look, listen and repeat.</a:t>
            </a:r>
            <a:endParaRPr lang="en-US" dirty="0"/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87AF08F6-25C1-83BD-0A5F-FBF266493ECB}"/>
              </a:ext>
            </a:extLst>
          </p:cNvPr>
          <p:cNvSpPr txBox="1">
            <a:spLocks/>
          </p:cNvSpPr>
          <p:nvPr/>
        </p:nvSpPr>
        <p:spPr>
          <a:xfrm>
            <a:off x="824965" y="223297"/>
            <a:ext cx="548640" cy="548640"/>
          </a:xfrm>
          <a:prstGeom prst="ellipse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9" name="MsPham-0936082789">
            <a:extLst>
              <a:ext uri="{FF2B5EF4-FFF2-40B4-BE49-F238E27FC236}">
                <a16:creationId xmlns:a16="http://schemas.microsoft.com/office/drawing/2014/main" id="{45588355-6DB1-AE7F-D78E-E0A6CC723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6447542" y="223297"/>
            <a:ext cx="548639" cy="548640"/>
          </a:xfrm>
          <a:prstGeom prst="ellipse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C413625-CFB6-06D6-5761-2B02AE5EF473}"/>
              </a:ext>
            </a:extLst>
          </p:cNvPr>
          <p:cNvSpPr/>
          <p:nvPr/>
        </p:nvSpPr>
        <p:spPr>
          <a:xfrm>
            <a:off x="6625734" y="2247275"/>
            <a:ext cx="2113151" cy="3990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819A719-D7F2-4EA0-3CA1-5D00394A3BAE}"/>
              </a:ext>
            </a:extLst>
          </p:cNvPr>
          <p:cNvSpPr/>
          <p:nvPr/>
        </p:nvSpPr>
        <p:spPr>
          <a:xfrm>
            <a:off x="2835798" y="1651954"/>
            <a:ext cx="2384384" cy="3990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C0CC21B3-A261-7339-D0C7-7DEBB0706A5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2713107" y="5511294"/>
            <a:ext cx="548639" cy="548640"/>
          </a:xfrm>
          <a:prstGeom prst="ellipse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5186053C-1CEC-56B0-F988-9DE666EDEDB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9184253" y="5527497"/>
            <a:ext cx="548639" cy="548640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88D0A452-9240-99DC-E91B-FD1E82FC3A71}"/>
              </a:ext>
            </a:extLst>
          </p:cNvPr>
          <p:cNvSpPr/>
          <p:nvPr/>
        </p:nvSpPr>
        <p:spPr>
          <a:xfrm>
            <a:off x="824965" y="3992548"/>
            <a:ext cx="1802488" cy="3990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80AA54-4117-F927-43BB-20D044541610}"/>
              </a:ext>
            </a:extLst>
          </p:cNvPr>
          <p:cNvSpPr/>
          <p:nvPr/>
        </p:nvSpPr>
        <p:spPr>
          <a:xfrm>
            <a:off x="3695487" y="4689283"/>
            <a:ext cx="1802488" cy="3990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3F40E497-7E67-62E1-98BE-55D62FAA1DD6}"/>
              </a:ext>
            </a:extLst>
          </p:cNvPr>
          <p:cNvSpPr/>
          <p:nvPr/>
        </p:nvSpPr>
        <p:spPr>
          <a:xfrm>
            <a:off x="8616582" y="1503674"/>
            <a:ext cx="2113151" cy="3990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00A19EBB-E2C7-4958-A902-4CF8F6B1D4DB}"/>
              </a:ext>
            </a:extLst>
          </p:cNvPr>
          <p:cNvSpPr/>
          <p:nvPr/>
        </p:nvSpPr>
        <p:spPr>
          <a:xfrm>
            <a:off x="8162403" y="5017624"/>
            <a:ext cx="1802488" cy="3990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1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1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A006F76-4464-9EF6-8F82-5EACEA859FA1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7F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BA2A2BF-BBCB-CC97-6B96-A6A8F075F14C}"/>
              </a:ext>
            </a:extLst>
          </p:cNvPr>
          <p:cNvSpPr txBox="1"/>
          <p:nvPr/>
        </p:nvSpPr>
        <p:spPr>
          <a:xfrm>
            <a:off x="7663498" y="3363424"/>
            <a:ext cx="213391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/əˈdɒktər/</a:t>
            </a:r>
            <a:endParaRPr lang="en-US" dirty="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169575" y="4509428"/>
            <a:ext cx="51217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 sĩ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57AAAE28-2037-C8AD-7CD5-95BA7E54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35" y="1474537"/>
            <a:ext cx="4340069" cy="434006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FFCCFF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7412393" y="2662175"/>
            <a:ext cx="2616422" cy="830997"/>
          </a:xfrm>
          <a:prstGeom prst="rect">
            <a:avLst/>
          </a:prstGeom>
          <a:solidFill>
            <a:srgbClr val="FFFB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 doctor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595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59" grpId="0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A006F76-4464-9EF6-8F82-5EACEA859FA1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7F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BA2A2BF-BBCB-CC97-6B96-A6A8F075F14C}"/>
              </a:ext>
            </a:extLst>
          </p:cNvPr>
          <p:cNvSpPr txBox="1"/>
          <p:nvPr/>
        </p:nvSpPr>
        <p:spPr>
          <a:xfrm>
            <a:off x="7568119" y="3363424"/>
            <a:ext cx="232467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/əˈdraɪvər/</a:t>
            </a:r>
            <a:endParaRPr lang="en-US" dirty="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169575" y="4509428"/>
            <a:ext cx="51217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 xe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7514983" y="2662175"/>
            <a:ext cx="2411238" cy="830997"/>
          </a:xfrm>
          <a:prstGeom prst="rect">
            <a:avLst/>
          </a:prstGeom>
          <a:solidFill>
            <a:srgbClr val="FFFB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 driver</a:t>
            </a:r>
            <a:endParaRPr lang="en-US" sz="4800" dirty="0"/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9C89947-A2FD-5F04-C134-951CFB87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35" y="1474537"/>
            <a:ext cx="4340069" cy="434006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FFCCFF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5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59" grpId="0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A006F76-4464-9EF6-8F82-5EACEA859FA1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7F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BA2A2BF-BBCB-CC97-6B96-A6A8F075F14C}"/>
              </a:ext>
            </a:extLst>
          </p:cNvPr>
          <p:cNvSpPr txBox="1"/>
          <p:nvPr/>
        </p:nvSpPr>
        <p:spPr>
          <a:xfrm>
            <a:off x="7804561" y="3363424"/>
            <a:ext cx="185179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/əˈtiːtʃər/</a:t>
            </a:r>
            <a:endParaRPr lang="en-US" dirty="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169575" y="4509428"/>
            <a:ext cx="51217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 giáo, cô giáo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7274534" y="2662175"/>
            <a:ext cx="2892138" cy="830997"/>
          </a:xfrm>
          <a:prstGeom prst="rect">
            <a:avLst/>
          </a:prstGeom>
          <a:solidFill>
            <a:srgbClr val="FFFB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 teacher</a:t>
            </a:r>
            <a:endParaRPr lang="en-US" sz="4800" dirty="0"/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845D03E4-F3B4-0D92-69C5-71860312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35" y="1474537"/>
            <a:ext cx="4340069" cy="434006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FFCCFF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59" grpId="0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A006F76-4464-9EF6-8F82-5EACEA859FA1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7F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BA2A2BF-BBCB-CC97-6B96-A6A8F075F14C}"/>
              </a:ext>
            </a:extLst>
          </p:cNvPr>
          <p:cNvSpPr txBox="1"/>
          <p:nvPr/>
        </p:nvSpPr>
        <p:spPr>
          <a:xfrm>
            <a:off x="7570524" y="3363424"/>
            <a:ext cx="231986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/əˈwɜːrkər/</a:t>
            </a:r>
            <a:endParaRPr lang="en-US" dirty="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169575" y="4509428"/>
            <a:ext cx="51217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nhân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7361095" y="2662175"/>
            <a:ext cx="2719014" cy="830997"/>
          </a:xfrm>
          <a:prstGeom prst="rect">
            <a:avLst/>
          </a:prstGeom>
          <a:solidFill>
            <a:srgbClr val="FFFB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 worker</a:t>
            </a:r>
            <a:endParaRPr lang="en-US" sz="4800" dirty="0"/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9117CAB-0F2A-F63E-9DFE-20D73F58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35" y="1474537"/>
            <a:ext cx="4340069" cy="434006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FFCCFF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67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59" grpId="0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A006F76-4464-9EF6-8F82-5EACEA859FA1}"/>
              </a:ext>
            </a:extLst>
          </p:cNvPr>
          <p:cNvSpPr txBox="1"/>
          <p:nvPr/>
        </p:nvSpPr>
        <p:spPr>
          <a:xfrm>
            <a:off x="1668990" y="2273422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7F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6F41801-69FD-7531-22C0-68979B40110A}"/>
              </a:ext>
            </a:extLst>
          </p:cNvPr>
          <p:cNvSpPr txBox="1"/>
          <p:nvPr/>
        </p:nvSpPr>
        <p:spPr>
          <a:xfrm>
            <a:off x="2532411" y="2889054"/>
            <a:ext cx="297765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teacher</a:t>
            </a:r>
            <a:endParaRPr lang="en-US" sz="4000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F6F1C0-F481-1EA2-D742-1ECC33CD88CC}"/>
              </a:ext>
            </a:extLst>
          </p:cNvPr>
          <p:cNvSpPr txBox="1"/>
          <p:nvPr/>
        </p:nvSpPr>
        <p:spPr>
          <a:xfrm>
            <a:off x="4431037" y="3092604"/>
            <a:ext cx="922047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ˈtiːtʃər/</a:t>
            </a:r>
            <a:endParaRPr lang="en-US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79BC682-14F2-A7C1-6367-4F2B0673E387}"/>
              </a:ext>
            </a:extLst>
          </p:cNvPr>
          <p:cNvSpPr txBox="1"/>
          <p:nvPr/>
        </p:nvSpPr>
        <p:spPr>
          <a:xfrm>
            <a:off x="2532411" y="3886683"/>
            <a:ext cx="276635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worker</a:t>
            </a:r>
            <a:endParaRPr lang="en-US" sz="40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8E47FBF-3187-9948-3E2E-2AD7554EE956}"/>
              </a:ext>
            </a:extLst>
          </p:cNvPr>
          <p:cNvSpPr txBox="1"/>
          <p:nvPr/>
        </p:nvSpPr>
        <p:spPr>
          <a:xfrm>
            <a:off x="4431037" y="4117027"/>
            <a:ext cx="118974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/ˈwɜːrkər/</a:t>
            </a:r>
            <a:endParaRPr lang="en-US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45FB22D-E2DB-0962-206D-D10F64CCB968}"/>
              </a:ext>
            </a:extLst>
          </p:cNvPr>
          <p:cNvSpPr txBox="1"/>
          <p:nvPr/>
        </p:nvSpPr>
        <p:spPr>
          <a:xfrm>
            <a:off x="2532411" y="1964543"/>
            <a:ext cx="238649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driver</a:t>
            </a:r>
            <a:endParaRPr lang="en-US" sz="40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151AF3B-501A-61E2-E2B3-4B34122CF92E}"/>
              </a:ext>
            </a:extLst>
          </p:cNvPr>
          <p:cNvSpPr txBox="1"/>
          <p:nvPr/>
        </p:nvSpPr>
        <p:spPr>
          <a:xfrm>
            <a:off x="4431037" y="2149209"/>
            <a:ext cx="116249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/ˈdraɪvər/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2532411" y="1131987"/>
            <a:ext cx="263578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doctor</a:t>
            </a:r>
            <a:endParaRPr lang="en-US" sz="4000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BA2A2BF-BBCB-CC97-6B96-A6A8F075F14C}"/>
              </a:ext>
            </a:extLst>
          </p:cNvPr>
          <p:cNvSpPr txBox="1"/>
          <p:nvPr/>
        </p:nvSpPr>
        <p:spPr>
          <a:xfrm>
            <a:off x="4431037" y="1316653"/>
            <a:ext cx="123303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/ˈdɒktə(r)/</a:t>
            </a:r>
            <a:endParaRPr lang="en-US" dirty="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597418" y="1148383"/>
            <a:ext cx="186000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bác sĩ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74DC5995-E817-2BC2-87DD-134B9C3A212F}"/>
              </a:ext>
            </a:extLst>
          </p:cNvPr>
          <p:cNvSpPr/>
          <p:nvPr/>
        </p:nvSpPr>
        <p:spPr>
          <a:xfrm>
            <a:off x="6597418" y="3903079"/>
            <a:ext cx="3074772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công nhân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MsPham-0936082789">
            <a:extLst>
              <a:ext uri="{FF2B5EF4-FFF2-40B4-BE49-F238E27FC236}">
                <a16:creationId xmlns:a16="http://schemas.microsoft.com/office/drawing/2014/main" id="{EA329F1C-74F4-2FA9-2DB4-E9BCA8ED9F12}"/>
              </a:ext>
            </a:extLst>
          </p:cNvPr>
          <p:cNvSpPr/>
          <p:nvPr/>
        </p:nvSpPr>
        <p:spPr>
          <a:xfrm>
            <a:off x="6597418" y="1980939"/>
            <a:ext cx="3074772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lái xe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A8D76F08-1022-228F-9B75-5005F1A2474B}"/>
              </a:ext>
            </a:extLst>
          </p:cNvPr>
          <p:cNvSpPr/>
          <p:nvPr/>
        </p:nvSpPr>
        <p:spPr>
          <a:xfrm>
            <a:off x="6597418" y="2905450"/>
            <a:ext cx="3074772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giáo viên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012B42D-C916-8F62-3648-A498CDFFB1D0}"/>
              </a:ext>
            </a:extLst>
          </p:cNvPr>
          <p:cNvSpPr txBox="1"/>
          <p:nvPr/>
        </p:nvSpPr>
        <p:spPr>
          <a:xfrm>
            <a:off x="2532411" y="4802941"/>
            <a:ext cx="98296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her</a:t>
            </a:r>
            <a:endParaRPr lang="en-US" sz="40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AD392A03-25EB-F7E0-31F1-530D1887387C}"/>
              </a:ext>
            </a:extLst>
          </p:cNvPr>
          <p:cNvSpPr txBox="1"/>
          <p:nvPr/>
        </p:nvSpPr>
        <p:spPr>
          <a:xfrm>
            <a:off x="4431037" y="5033285"/>
            <a:ext cx="79060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/hɜːr/</a:t>
            </a:r>
            <a:endParaRPr lang="en-US" dirty="0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45C350E-60FB-F42C-CA8C-EA15E820E30B}"/>
              </a:ext>
            </a:extLst>
          </p:cNvPr>
          <p:cNvSpPr/>
          <p:nvPr/>
        </p:nvSpPr>
        <p:spPr>
          <a:xfrm>
            <a:off x="6597418" y="4819337"/>
            <a:ext cx="3074772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của cô ấy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9B82C7A7-0C28-E2F0-9BED-6FE28C661B72}"/>
              </a:ext>
            </a:extLst>
          </p:cNvPr>
          <p:cNvSpPr txBox="1"/>
          <p:nvPr/>
        </p:nvSpPr>
        <p:spPr>
          <a:xfrm>
            <a:off x="2532411" y="5667824"/>
            <a:ext cx="92525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his</a:t>
            </a:r>
            <a:endParaRPr lang="en-US" sz="4000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F61E705-9CF5-4FBD-5EA7-5EB2367C46B9}"/>
              </a:ext>
            </a:extLst>
          </p:cNvPr>
          <p:cNvSpPr txBox="1"/>
          <p:nvPr/>
        </p:nvSpPr>
        <p:spPr>
          <a:xfrm>
            <a:off x="4431037" y="5898168"/>
            <a:ext cx="72648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/hɪz/</a:t>
            </a:r>
            <a:endParaRPr lang="en-US" dirty="0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C146C09-5D3A-E149-46F8-1084DF8AF860}"/>
              </a:ext>
            </a:extLst>
          </p:cNvPr>
          <p:cNvSpPr/>
          <p:nvPr/>
        </p:nvSpPr>
        <p:spPr>
          <a:xfrm>
            <a:off x="6597418" y="5684220"/>
            <a:ext cx="3074772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của anh ấy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440C0-904E-CDBD-05D0-294AAE537E86}"/>
              </a:ext>
            </a:extLst>
          </p:cNvPr>
          <p:cNvSpPr txBox="1"/>
          <p:nvPr/>
        </p:nvSpPr>
        <p:spPr>
          <a:xfrm>
            <a:off x="5298769" y="320579"/>
            <a:ext cx="134524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/>
              <a:t>Job </a:t>
            </a:r>
            <a:endParaRPr lang="en-US" sz="44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36A89D4-0875-628C-5030-B793F012111F}"/>
              </a:ext>
            </a:extLst>
          </p:cNvPr>
          <p:cNvSpPr/>
          <p:nvPr/>
        </p:nvSpPr>
        <p:spPr>
          <a:xfrm>
            <a:off x="6597418" y="411183"/>
            <a:ext cx="3433348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(Nghề nghiệp)</a:t>
            </a:r>
            <a:endParaRPr kumimoji="0" lang="en-US" altLang="en-US" sz="28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3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  <p:bldP spid="12" grpId="0"/>
      <p:bldP spid="13" grpId="0"/>
      <p:bldP spid="59" grpId="0"/>
      <p:bldP spid="60" grpId="0"/>
      <p:bldP spid="61" grpId="0"/>
      <p:bldP spid="62" grpId="0"/>
      <p:bldP spid="17" grpId="0"/>
      <p:bldP spid="18" grpId="0"/>
      <p:bldP spid="19" grpId="0"/>
      <p:bldP spid="23" grpId="0"/>
      <p:bldP spid="24" grpId="0"/>
      <p:bldP spid="29" grpId="0"/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414</Words>
  <Application>Microsoft Office PowerPoint</Application>
  <PresentationFormat>Widescreen</PresentationFormat>
  <Paragraphs>174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Berlin Sans FB Demi</vt:lpstr>
      <vt:lpstr>Calibri</vt:lpstr>
      <vt:lpstr>.VnAristote</vt:lpstr>
      <vt:lpstr>Calibri Light</vt:lpstr>
      <vt:lpstr>.VnBlack</vt:lpstr>
      <vt:lpstr>Cooper Black</vt:lpstr>
      <vt:lpstr>等线</vt:lpstr>
      <vt:lpstr>.VnCooper</vt:lpstr>
      <vt:lpstr>Wingdings</vt:lpstr>
      <vt:lpstr>.VnHelvetIns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Administrator</cp:lastModifiedBy>
  <cp:revision>38</cp:revision>
  <dcterms:created xsi:type="dcterms:W3CDTF">2022-07-18T01:47:34Z</dcterms:created>
  <dcterms:modified xsi:type="dcterms:W3CDTF">2024-08-03T16:43:15Z</dcterms:modified>
</cp:coreProperties>
</file>