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5" r:id="rId3"/>
    <p:sldId id="268" r:id="rId4"/>
    <p:sldId id="473" r:id="rId5"/>
    <p:sldId id="472" r:id="rId6"/>
    <p:sldId id="471" r:id="rId7"/>
    <p:sldId id="470" r:id="rId8"/>
    <p:sldId id="293" r:id="rId9"/>
    <p:sldId id="269" r:id="rId10"/>
    <p:sldId id="271" r:id="rId11"/>
    <p:sldId id="272" r:id="rId12"/>
    <p:sldId id="273" r:id="rId13"/>
    <p:sldId id="477" r:id="rId14"/>
    <p:sldId id="478" r:id="rId15"/>
    <p:sldId id="480" r:id="rId16"/>
    <p:sldId id="479" r:id="rId17"/>
    <p:sldId id="481" r:id="rId18"/>
    <p:sldId id="482" r:id="rId19"/>
    <p:sldId id="483" r:id="rId20"/>
    <p:sldId id="294" r:id="rId21"/>
    <p:sldId id="492" r:id="rId22"/>
  </p:sldIdLst>
  <p:sldSz cx="18288000" cy="10287000"/>
  <p:notesSz cx="6858000" cy="9144000"/>
  <p:embeddedFontLst>
    <p:embeddedFont>
      <p:font typeface=".VnAristote" panose="020B7200000000000000"/>
      <p:regular r:id="rId24"/>
    </p:embeddedFont>
    <p:embeddedFont>
      <p:font typeface=".VnBlack" panose="020B7200000000000000"/>
      <p:regular r:id="rId25"/>
    </p:embeddedFont>
    <p:embeddedFont>
      <p:font typeface=".VnCooper" panose="020B7200000000000000"/>
      <p:regular r:id="rId26"/>
    </p:embeddedFont>
    <p:embeddedFont>
      <p:font typeface=".VnHelvetIns" panose="020B720000000000000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oper Black" panose="0208090404030B020404" pitchFamily="18" charset="0"/>
      <p:regular r:id="rId37"/>
    </p:embeddedFont>
    <p:embeddedFont>
      <p:font typeface="EFCO Brookshire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D7"/>
    <a:srgbClr val="FF0066"/>
    <a:srgbClr val="F36B2A"/>
    <a:srgbClr val="3D812F"/>
    <a:srgbClr val="E6C000"/>
    <a:srgbClr val="FED500"/>
    <a:srgbClr val="F8DB52"/>
    <a:srgbClr val="326B27"/>
    <a:srgbClr val="EFFFE0"/>
    <a:srgbClr val="418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5D607-C346-46B8-8A0F-FF3E457C939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71FDD-634F-49D2-81A3-D2444C005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01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93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93653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C96F55EF-8761-A066-2DBC-74AC2CE5C9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7.xml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slide" Target="slide16.xml"/><Relationship Id="rId17" Type="http://schemas.openxmlformats.org/officeDocument/2006/relationships/slide" Target="slide20.xml"/><Relationship Id="rId2" Type="http://schemas.openxmlformats.org/officeDocument/2006/relationships/audio" Target="../media/audio10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slide" Target="slide15.xml"/><Relationship Id="rId5" Type="http://schemas.openxmlformats.org/officeDocument/2006/relationships/image" Target="../media/image26.png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4" Type="http://schemas.openxmlformats.org/officeDocument/2006/relationships/image" Target="../media/image25.png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2.wav"/><Relationship Id="rId7" Type="http://schemas.openxmlformats.org/officeDocument/2006/relationships/image" Target="../media/image1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1.wav"/><Relationship Id="rId7" Type="http://schemas.openxmlformats.org/officeDocument/2006/relationships/image" Target="../media/image2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10" Type="http://schemas.openxmlformats.org/officeDocument/2006/relationships/image" Target="../media/image21.png"/><Relationship Id="rId4" Type="http://schemas.openxmlformats.org/officeDocument/2006/relationships/image" Target="../media/image31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slide" Target="slide11.xml"/><Relationship Id="rId10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3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3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hyperlink" Target="https://www.youtube.com/watch?v=dAXz913BPl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pKqnSRDzkgw&amp;t=27s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audio" Target="../media/audio5.wav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audio4.wav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7.wav"/><Relationship Id="rId10" Type="http://schemas.openxmlformats.org/officeDocument/2006/relationships/image" Target="../media/image19.png"/><Relationship Id="rId4" Type="http://schemas.openxmlformats.org/officeDocument/2006/relationships/audio" Target="../media/audio6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39817B6-D3AD-AD4A-FDBA-3A3E537DB2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F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61669" y="3067991"/>
            <a:ext cx="15964661" cy="3667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300"/>
              </a:lnSpc>
            </a:pPr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18B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</a:rPr>
              <a:t>Classroom instructions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4BCD24A7-C09F-47FA-64B8-8B38AAC5F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27012">
            <a:off x="-1676734" y="1644050"/>
            <a:ext cx="3353466" cy="640207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2610E3E9-1D8E-7469-B650-20B23C9F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227012">
            <a:off x="-634869" y="1644050"/>
            <a:ext cx="3353466" cy="640207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576419F-BB5A-F912-E8D8-2361D20F396D}"/>
              </a:ext>
            </a:extLst>
          </p:cNvPr>
          <p:cNvSpPr txBox="1"/>
          <p:nvPr/>
        </p:nvSpPr>
        <p:spPr>
          <a:xfrm>
            <a:off x="3060404" y="1439366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7 </a:t>
            </a:r>
            <a:endParaRPr lang="en-US" sz="8100" b="1" spc="75" dirty="0">
              <a:ln w="12700" cmpd="sng">
                <a:solidFill>
                  <a:srgbClr val="DF6B04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3A09017-E0AD-9960-F0A8-4BD178CA8291}"/>
              </a:ext>
            </a:extLst>
          </p:cNvPr>
          <p:cNvSpPr txBox="1"/>
          <p:nvPr/>
        </p:nvSpPr>
        <p:spPr>
          <a:xfrm>
            <a:off x="5233400" y="7259326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DF6B04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pic>
        <p:nvPicPr>
          <p:cNvPr id="31" name="Picture 30" descr="A group of childre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4B0DEEC6-35BD-7BA4-2F5A-97595C311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67" y="5869927"/>
            <a:ext cx="10538686" cy="4574179"/>
          </a:xfrm>
          <a:prstGeom prst="rect">
            <a:avLst/>
          </a:prstGeom>
        </p:spPr>
      </p:pic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AF696D6C-30E8-D950-EF64-9254C2F04558}"/>
              </a:ext>
            </a:extLst>
          </p:cNvPr>
          <p:cNvGrpSpPr/>
          <p:nvPr/>
        </p:nvGrpSpPr>
        <p:grpSpPr>
          <a:xfrm>
            <a:off x="12347783" y="199448"/>
            <a:ext cx="4685436" cy="2248505"/>
            <a:chOff x="4316242" y="1766016"/>
            <a:chExt cx="5659030" cy="2715725"/>
          </a:xfrm>
        </p:grpSpPr>
        <p:pic>
          <p:nvPicPr>
            <p:cNvPr id="34" name="MsPham-0936082789">
              <a:hlinkClick r:id="rId7"/>
              <a:extLst>
                <a:ext uri="{FF2B5EF4-FFF2-40B4-BE49-F238E27FC236}">
                  <a16:creationId xmlns:a16="http://schemas.microsoft.com/office/drawing/2014/main" id="{F90EB7DC-6745-2BFD-E235-0E77792B3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MsPham-0936082789">
              <a:hlinkClick r:id="rId7"/>
              <a:extLst>
                <a:ext uri="{FF2B5EF4-FFF2-40B4-BE49-F238E27FC236}">
                  <a16:creationId xmlns:a16="http://schemas.microsoft.com/office/drawing/2014/main" id="{7FD1846C-D54B-E281-2411-F4B95A1F5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36" name="MsPham-0936082789">
            <a:hlinkClick r:id="rId7"/>
            <a:extLst>
              <a:ext uri="{FF2B5EF4-FFF2-40B4-BE49-F238E27FC236}">
                <a16:creationId xmlns:a16="http://schemas.microsoft.com/office/drawing/2014/main" id="{13825219-7E1D-E2EB-6950-63209AC8CF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ECD8EFDD-5A9B-7231-2C38-4D144A34C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642610" y="304214"/>
            <a:ext cx="1399595" cy="134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114BCE74-B42B-51FF-DD6E-30BD1D5661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B213877-B4A9-0958-8D11-8533BDDFFA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2132232" y="2112857"/>
            <a:ext cx="14023536" cy="67415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0700" b="1">
                <a:ln w="13462">
                  <a:solidFill>
                    <a:srgbClr val="FF7B00"/>
                  </a:solidFill>
                  <a:prstDash val="solid"/>
                </a:ln>
                <a:solidFill>
                  <a:srgbClr val="FFE101"/>
                </a:solidFill>
                <a:effectLst>
                  <a:outerShdw dist="38100" dir="2700000" algn="bl" rotWithShape="0">
                    <a:srgbClr val="FF7B00"/>
                  </a:outerShdw>
                </a:effectLst>
                <a:latin typeface="Britannic Bold" panose="020B0903060703020204" pitchFamily="34" charset="0"/>
              </a:rPr>
              <a:t>RACING CAR</a:t>
            </a:r>
            <a:endParaRPr lang="ru-RU" sz="20700" b="1" dirty="0">
              <a:ln w="13462">
                <a:solidFill>
                  <a:srgbClr val="FF7B00"/>
                </a:solidFill>
                <a:prstDash val="solid"/>
              </a:ln>
              <a:solidFill>
                <a:srgbClr val="FFE101"/>
              </a:solidFill>
              <a:effectLst>
                <a:outerShdw dist="38100" dir="2700000" algn="bl" rotWithShape="0">
                  <a:srgbClr val="FF7B00"/>
                </a:outerShdw>
              </a:effectLst>
            </a:endParaRPr>
          </a:p>
        </p:txBody>
      </p:sp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13066089" y="7649498"/>
            <a:ext cx="2770530" cy="89767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88" b="24852"/>
          <a:stretch/>
        </p:blipFill>
        <p:spPr>
          <a:xfrm flipH="1">
            <a:off x="11422261" y="5312697"/>
            <a:ext cx="2385650" cy="1184685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32" b="23209"/>
          <a:stretch/>
        </p:blipFill>
        <p:spPr>
          <a:xfrm>
            <a:off x="3492666" y="5483617"/>
            <a:ext cx="2392446" cy="1184687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26" b="24315"/>
          <a:stretch/>
        </p:blipFill>
        <p:spPr>
          <a:xfrm flipH="1">
            <a:off x="9396300" y="7294731"/>
            <a:ext cx="2392446" cy="1184685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271" b="25071"/>
          <a:stretch/>
        </p:blipFill>
        <p:spPr>
          <a:xfrm>
            <a:off x="5184306" y="7194368"/>
            <a:ext cx="2392446" cy="1184685"/>
          </a:xfrm>
          <a:prstGeom prst="rect">
            <a:avLst/>
          </a:prstGeom>
        </p:spPr>
      </p:pic>
      <p:pic>
        <p:nvPicPr>
          <p:cNvPr id="40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110F4915-3D08-0A95-0572-D427A61A7B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"/>
          <a:stretch/>
        </p:blipFill>
        <p:spPr>
          <a:xfrm>
            <a:off x="7332125" y="3930596"/>
            <a:ext cx="3147480" cy="2566787"/>
          </a:xfrm>
          <a:prstGeom prst="rect">
            <a:avLst/>
          </a:prstGeom>
          <a:effectLst>
            <a:glow rad="101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91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36DBF7F-C2B5-D412-7DB1-37D0C9B9D4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78" name="MsPham-0936082789">
            <a:extLst>
              <a:ext uri="{FF2B5EF4-FFF2-40B4-BE49-F238E27FC236}">
                <a16:creationId xmlns:a16="http://schemas.microsoft.com/office/drawing/2014/main" id="{82DC1E58-E49F-839E-E017-4CC2C99BB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32" b="23209"/>
          <a:stretch/>
        </p:blipFill>
        <p:spPr>
          <a:xfrm>
            <a:off x="-166707" y="5140022"/>
            <a:ext cx="2392446" cy="1184687"/>
          </a:xfrm>
          <a:prstGeom prst="rect">
            <a:avLst/>
          </a:prstGeom>
        </p:spPr>
      </p:pic>
      <p:pic>
        <p:nvPicPr>
          <p:cNvPr id="79" name="MsPham-0936082789">
            <a:extLst>
              <a:ext uri="{FF2B5EF4-FFF2-40B4-BE49-F238E27FC236}">
                <a16:creationId xmlns:a16="http://schemas.microsoft.com/office/drawing/2014/main" id="{94E27254-324A-6DC2-DE80-4550B9F6D8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026" b="24315"/>
          <a:stretch/>
        </p:blipFill>
        <p:spPr>
          <a:xfrm>
            <a:off x="-166707" y="3212741"/>
            <a:ext cx="2392446" cy="1184685"/>
          </a:xfrm>
          <a:prstGeom prst="rect">
            <a:avLst/>
          </a:prstGeom>
        </p:spPr>
      </p:pic>
      <p:pic>
        <p:nvPicPr>
          <p:cNvPr id="80" name="MsPham-0936082789">
            <a:extLst>
              <a:ext uri="{FF2B5EF4-FFF2-40B4-BE49-F238E27FC236}">
                <a16:creationId xmlns:a16="http://schemas.microsoft.com/office/drawing/2014/main" id="{F297AAD0-164E-7CB4-9E13-9E1A60ABB3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71" b="25071"/>
          <a:stretch/>
        </p:blipFill>
        <p:spPr>
          <a:xfrm>
            <a:off x="-166707" y="7067303"/>
            <a:ext cx="2392446" cy="118468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DE190B5-08B3-D85F-950E-320FF15987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14644718" y="170550"/>
            <a:ext cx="3297414" cy="3294135"/>
          </a:xfrm>
          <a:prstGeom prst="rect">
            <a:avLst/>
          </a:prstGeom>
        </p:spPr>
      </p:pic>
      <p:pic>
        <p:nvPicPr>
          <p:cNvPr id="77" name="MsPham-0936082789">
            <a:extLst>
              <a:ext uri="{FF2B5EF4-FFF2-40B4-BE49-F238E27FC236}">
                <a16:creationId xmlns:a16="http://schemas.microsoft.com/office/drawing/2014/main" id="{AEFBB0A6-5D35-72B2-1E02-A4506076CB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488" b="24852"/>
          <a:stretch/>
        </p:blipFill>
        <p:spPr>
          <a:xfrm>
            <a:off x="-167667" y="1285460"/>
            <a:ext cx="2385650" cy="1184685"/>
          </a:xfrm>
          <a:prstGeom prst="rect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64FE5766-0FC0-76CD-F12A-5AF18E22B3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14469672" y="2183378"/>
            <a:ext cx="3297414" cy="3294135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E2CCB135-433E-599A-AB6A-4E7AE3271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14555468" y="4124877"/>
            <a:ext cx="3297414" cy="3294135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E88C45B5-BAF3-A310-99E6-E05959CB0F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" r="1761" b="8071"/>
          <a:stretch/>
        </p:blipFill>
        <p:spPr>
          <a:xfrm>
            <a:off x="14644718" y="5955036"/>
            <a:ext cx="3297414" cy="3294135"/>
          </a:xfrm>
          <a:prstGeom prst="rect">
            <a:avLst/>
          </a:prstGeom>
        </p:spPr>
      </p:pic>
      <p:sp>
        <p:nvSp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2589248" y="9018091"/>
            <a:ext cx="3066429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Question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1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id="{0327620F-3A39-92BE-A2EA-7600DE9C64A4}"/>
              </a:ext>
            </a:extLst>
          </p:cNvPr>
          <p:cNvSpPr/>
          <p:nvPr/>
        </p:nvSpPr>
        <p:spPr>
          <a:xfrm>
            <a:off x="7082312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2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2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210A86FD-0BCB-4702-9C9F-5ABF958175E4}"/>
              </a:ext>
            </a:extLst>
          </p:cNvPr>
          <p:cNvSpPr/>
          <p:nvPr/>
        </p:nvSpPr>
        <p:spPr>
          <a:xfrm>
            <a:off x="8219586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3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3" name="MsPham-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78B29E18-5E93-4388-8899-1C1364CCE9E8}"/>
              </a:ext>
            </a:extLst>
          </p:cNvPr>
          <p:cNvSpPr/>
          <p:nvPr/>
        </p:nvSpPr>
        <p:spPr>
          <a:xfrm>
            <a:off x="9356861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4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5" name="MsPham-0936082789">
            <a:hlinkClick r:id="rId12" action="ppaction://hlinksldjump"/>
            <a:extLst>
              <a:ext uri="{FF2B5EF4-FFF2-40B4-BE49-F238E27FC236}">
                <a16:creationId xmlns:a16="http://schemas.microsoft.com/office/drawing/2014/main" id="{13094EAC-B05D-B9B6-88DC-CD46D484575B}"/>
              </a:ext>
            </a:extLst>
          </p:cNvPr>
          <p:cNvSpPr/>
          <p:nvPr/>
        </p:nvSpPr>
        <p:spPr>
          <a:xfrm>
            <a:off x="10494135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5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6" name="MsPham-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35FCD47F-B653-53D8-8DA3-FA2590F5FE56}"/>
              </a:ext>
            </a:extLst>
          </p:cNvPr>
          <p:cNvSpPr/>
          <p:nvPr/>
        </p:nvSpPr>
        <p:spPr>
          <a:xfrm>
            <a:off x="11631410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6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7" name="MsPham-0936082789">
            <a:hlinkClick r:id="rId14" action="ppaction://hlinksldjump"/>
            <a:extLst>
              <a:ext uri="{FF2B5EF4-FFF2-40B4-BE49-F238E27FC236}">
                <a16:creationId xmlns:a16="http://schemas.microsoft.com/office/drawing/2014/main" id="{DAD9761D-AEE4-4B85-6F3E-9D80B300E6EF}"/>
              </a:ext>
            </a:extLst>
          </p:cNvPr>
          <p:cNvSpPr/>
          <p:nvPr/>
        </p:nvSpPr>
        <p:spPr>
          <a:xfrm>
            <a:off x="12768684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7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8" name="MsPham-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D1FA207B-907E-DF61-AA87-E0C3AE3FF8FB}"/>
              </a:ext>
            </a:extLst>
          </p:cNvPr>
          <p:cNvSpPr/>
          <p:nvPr/>
        </p:nvSpPr>
        <p:spPr>
          <a:xfrm>
            <a:off x="13905960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8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20" name="MsPham-0936082789">
            <a:hlinkClick r:id="rId16" action="ppaction://hlinksldjump"/>
            <a:extLst>
              <a:ext uri="{FF2B5EF4-FFF2-40B4-BE49-F238E27FC236}">
                <a16:creationId xmlns:a16="http://schemas.microsoft.com/office/drawing/2014/main" id="{16914BC7-593C-BD19-03DF-962FB85F2BFF}"/>
              </a:ext>
            </a:extLst>
          </p:cNvPr>
          <p:cNvSpPr/>
          <p:nvPr/>
        </p:nvSpPr>
        <p:spPr>
          <a:xfrm>
            <a:off x="5945037" y="9018091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Cooper Black" panose="0208090404030B020404" pitchFamily="18" charset="0"/>
              </a:rPr>
              <a:t>1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30" name="MsPham-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72B9A732-741F-F58D-3213-0A33FAF7CB35}"/>
              </a:ext>
            </a:extLst>
          </p:cNvPr>
          <p:cNvSpPr/>
          <p:nvPr/>
        </p:nvSpPr>
        <p:spPr>
          <a:xfrm>
            <a:off x="16679640" y="9055189"/>
            <a:ext cx="847914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Cooper Black" panose="0208090404030B020404" pitchFamily="18" charset="0"/>
              </a:rPr>
              <a:t>End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17560"/>
      </p:ext>
    </p:extLst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1582 2.59259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59259E-6 L 0.1582 2.59259E-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2.59259E-6 L 0.29818 -0.00023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4.07407E-6 L 0.1582 4.07407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4.07407E-6 L 0.29818 -0.0002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4 L 0.44401 -0.00371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1 L 0.5849 -0.000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4 L 0.72734 -0.0002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4 L 0.87318 -0.0002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4.44444E-6 L 0.1582 -4.44444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2 -4.44444E-6 L 0.29818 -0.00023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18 -0.00023 L 0.44401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01 -0.0037 L 0.5849 -0.00023 " pathEditMode="relative" rAng="0" ptsTypes="AA">
                                      <p:cBhvr>
                                        <p:cTn id="1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4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49 -0.00023 L 0.72734 -0.00023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734 -0.00023 L 0.87318 -0.000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0" grpId="0" animBg="1"/>
      <p:bldP spid="20" grpId="1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Close your book,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24E8DBE9-01E2-26EE-D56C-2E4B450DC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20119"/>
          <a:stretch/>
        </p:blipFill>
        <p:spPr bwMode="auto">
          <a:xfrm>
            <a:off x="7850656" y="4547449"/>
            <a:ext cx="3366718" cy="28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5323825-A2AB-F4FD-8338-67227970B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2079989" y="4483856"/>
            <a:ext cx="3366718" cy="28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7BDAB7D3-BE89-56C8-C08B-7842072D1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12517961" y="4425044"/>
            <a:ext cx="4013382" cy="29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36450" y="7446921"/>
            <a:ext cx="1554615" cy="1548518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4855" y="7420141"/>
            <a:ext cx="1755800" cy="15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Open your book,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74F0BCAA-26D2-C315-8138-38A2628C8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20119"/>
          <a:stretch/>
        </p:blipFill>
        <p:spPr bwMode="auto">
          <a:xfrm>
            <a:off x="7365918" y="4400773"/>
            <a:ext cx="3366718" cy="28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7AEAFE9E-34AF-7FB9-F2D2-C69A067CB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>
            <a:off x="12335534" y="4449494"/>
            <a:ext cx="4378236" cy="29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EA30E3E7-31BB-77FA-48C7-23CD49244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1668793" y="4503025"/>
            <a:ext cx="4013382" cy="29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7130" y="7300245"/>
            <a:ext cx="1755800" cy="1575297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8177" y="744692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36450" y="7446921"/>
            <a:ext cx="155461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Stand up,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4371" y="7401773"/>
            <a:ext cx="1755800" cy="1575297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047" y="7506671"/>
            <a:ext cx="1554615" cy="1548518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A4221511-FC9E-84F4-C020-7BE9E848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>
            <a:off x="11977447" y="4521608"/>
            <a:ext cx="4378236" cy="29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B3783ED6-D2E9-AE2A-A227-425A91EEE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2069995" y="4490778"/>
            <a:ext cx="3366718" cy="28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557E0C29-31B3-5ED4-1D5B-EA47B41B3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7137307" y="4352928"/>
            <a:ext cx="4013382" cy="29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Sit down,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8F54CE8F-5271-3138-7166-62CCEECDB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>
            <a:off x="1597587" y="4561809"/>
            <a:ext cx="4378236" cy="29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FE9113BA-E54D-4F3F-A0D2-94D0AF421A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12879336" y="4561809"/>
            <a:ext cx="3366718" cy="28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44CF7527-01ED-2C0E-A217-9B90A0CA0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7026991" y="4546432"/>
            <a:ext cx="4013382" cy="29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7130" y="7300245"/>
            <a:ext cx="1755800" cy="1575297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8177" y="744692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36450" y="7446921"/>
            <a:ext cx="155461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Ov</a:t>
            </a:r>
            <a:r>
              <a:rPr lang="en-US" sz="8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endParaRPr lang="en-US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Class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____ your book,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6450" y="7446921"/>
            <a:ext cx="1554615" cy="1548518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Close 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855" y="7420141"/>
            <a:ext cx="1755800" cy="15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Cloz</a:t>
            </a:r>
            <a:r>
              <a:rPr lang="en-US" sz="8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Open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____ your book,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Oven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4371" y="7401773"/>
            <a:ext cx="1755800" cy="1575297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047" y="7506671"/>
            <a:ext cx="155461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Stend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Sit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___ down,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Stand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4371" y="7401773"/>
            <a:ext cx="1755800" cy="1575297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6047" y="7506671"/>
            <a:ext cx="1554615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E9218522-5AE6-8424-D62F-7EA2C70322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C66C2EE-B9B4-1172-B922-6702361B6F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641131" y="-73627"/>
            <a:ext cx="15005738" cy="33642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BCD59F-A8EE-5797-6F33-2DC35ACDD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8805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Sit 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EC06A8-288A-124A-3655-5B87011705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989456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Open </a:t>
            </a:r>
          </a:p>
        </p:txBody>
      </p:sp>
      <p:sp>
        <p:nvSpPr>
          <p:cNvPr id="11" name="MsPham-0936082789">
            <a:hlinkClick r:id="rId5" action="ppaction://hlinksldjump"/>
            <a:extLst>
              <a:ext uri="{FF2B5EF4-FFF2-40B4-BE49-F238E27FC236}">
                <a16:creationId xmlns:a16="http://schemas.microsoft.com/office/drawing/2014/main" id="{03B47F12-9FA4-82DA-34D8-56BCCBCD735F}"/>
              </a:ext>
            </a:extLst>
          </p:cNvPr>
          <p:cNvSpPr/>
          <p:nvPr/>
        </p:nvSpPr>
        <p:spPr>
          <a:xfrm>
            <a:off x="15990428" y="9055189"/>
            <a:ext cx="1537128" cy="85105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bg1"/>
                </a:solidFill>
                <a:latin typeface="Cooper Black" panose="0208090404030B020404" pitchFamily="18" charset="0"/>
              </a:rPr>
              <a:t>Back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3166240-5676-1281-865C-E184A73E93FE}"/>
              </a:ext>
            </a:extLst>
          </p:cNvPr>
          <p:cNvSpPr/>
          <p:nvPr/>
        </p:nvSpPr>
        <p:spPr>
          <a:xfrm>
            <a:off x="2438400" y="353158"/>
            <a:ext cx="13411200" cy="2570865"/>
          </a:xfrm>
          <a:prstGeom prst="trapezoid">
            <a:avLst>
              <a:gd name="adj" fmla="val 0"/>
            </a:avLst>
          </a:prstGeom>
          <a:solidFill>
            <a:schemeClr val="bg1">
              <a:alpha val="0"/>
            </a:schemeClr>
          </a:solidFill>
          <a:ln w="38100">
            <a:noFill/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____ up, please.</a:t>
            </a:r>
            <a:endParaRPr lang="ru-RU" sz="8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B362701E-33CD-596E-D57C-277483C23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691" y="7506671"/>
            <a:ext cx="1554615" cy="15485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91301BD3-B62E-3608-3370-A33D81382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36450" y="7446921"/>
            <a:ext cx="1554615" cy="1548518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33136015-3677-E461-9B44-21CBBDF36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8152" y="4184249"/>
            <a:ext cx="5070392" cy="4714703"/>
          </a:xfrm>
          <a:prstGeom prst="roundRect">
            <a:avLst>
              <a:gd name="adj" fmla="val 2282"/>
            </a:avLst>
          </a:prstGeom>
          <a:solidFill>
            <a:schemeClr val="bg1"/>
          </a:solidFill>
          <a:ln w="38100">
            <a:solidFill>
              <a:srgbClr val="F74037"/>
            </a:solidFill>
            <a:prstDash val="sysDash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Century Gothic" panose="020B0502020202020204" pitchFamily="34" charset="0"/>
              </a:rPr>
              <a:t>Stand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69E01CA-7FFA-568B-83D4-09DEB9AD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855" y="7420141"/>
            <a:ext cx="1755800" cy="15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7451137A-9CC3-5E71-215A-BA11B837D1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5C367E-4C24-D639-FE2C-880C927FA37D}"/>
              </a:ext>
            </a:extLst>
          </p:cNvPr>
          <p:cNvGrpSpPr/>
          <p:nvPr/>
        </p:nvGrpSpPr>
        <p:grpSpPr>
          <a:xfrm>
            <a:off x="10287000" y="495300"/>
            <a:ext cx="4953000" cy="4953000"/>
            <a:chOff x="10363200" y="329772"/>
            <a:chExt cx="5281025" cy="4813728"/>
          </a:xfrm>
        </p:grpSpPr>
        <p:pic>
          <p:nvPicPr>
            <p:cNvPr id="4" name="Picture 4" descr="Mimi GIFs - Get the best gif on GIFER">
              <a:extLst>
                <a:ext uri="{FF2B5EF4-FFF2-40B4-BE49-F238E27FC236}">
                  <a16:creationId xmlns:a16="http://schemas.microsoft.com/office/drawing/2014/main" id="{7878E258-C994-4715-8673-06DAE1192EA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3773" y="329772"/>
              <a:ext cx="5080452" cy="4813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4E4688-89E4-4B42-B6F4-D8D0356C6EFA}"/>
                </a:ext>
              </a:extLst>
            </p:cNvPr>
            <p:cNvSpPr/>
            <p:nvPr/>
          </p:nvSpPr>
          <p:spPr>
            <a:xfrm>
              <a:off x="10363200" y="495300"/>
              <a:ext cx="1752600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B2344BF-6149-4B2B-A0B8-A884C7DA53D1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50BB9F6-FCB7-4639-A9EB-5C98D80D6659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C11064E-95B7-4E49-9039-61F8FA781E1D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E4F0313-C932-434C-9200-55E234BFBB1C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78EC807-3E58-4554-981F-CA37416337E0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A707D4F0-F2D4-486D-A701-87E7B8BA35A8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07014815-C92C-45CF-9766-17B3392634C3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56DB892F-81C1-4FCD-BE17-779018826714}"/>
              </a:ext>
            </a:extLst>
          </p:cNvPr>
          <p:cNvSpPr/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14418A0-E329-436F-8CC7-A4A0BC57F8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1284774-F279-4FB0-A951-B50B806EAA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8806100" y="-23583900"/>
            <a:ext cx="115900200" cy="5745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Leao lion GIF on GIFER - by Goldstone">
            <a:extLst>
              <a:ext uri="{FF2B5EF4-FFF2-40B4-BE49-F238E27FC236}">
                <a16:creationId xmlns:a16="http://schemas.microsoft.com/office/drawing/2014/main" id="{D905D59F-B083-46E1-BC4F-47071D04E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29300"/>
            <a:ext cx="523240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7690A-7D76-46A2-B322-D48D2CF3C04F}"/>
              </a:ext>
            </a:extLst>
          </p:cNvPr>
          <p:cNvSpPr txBox="1"/>
          <p:nvPr/>
        </p:nvSpPr>
        <p:spPr>
          <a:xfrm>
            <a:off x="1219200" y="2705100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2870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  <p:sp>
        <p:nvSpPr>
          <p:cNvPr id="9" name="Rectangle: Rounded Corners 8">
            <a:hlinkClick r:id="rId6"/>
            <a:extLst>
              <a:ext uri="{FF2B5EF4-FFF2-40B4-BE49-F238E27FC236}">
                <a16:creationId xmlns:a16="http://schemas.microsoft.com/office/drawing/2014/main" id="{61E7087D-3FAC-4C76-A530-1E032BC64156}"/>
              </a:ext>
            </a:extLst>
          </p:cNvPr>
          <p:cNvSpPr/>
          <p:nvPr/>
        </p:nvSpPr>
        <p:spPr>
          <a:xfrm>
            <a:off x="12801600" y="7962900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ED5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pic>
        <p:nvPicPr>
          <p:cNvPr id="18" name="MsPham-0936082789" descr="Video camera icon for web and mobile Royalty Free Vector">
            <a:hlinkClick r:id="rId7"/>
            <a:extLst>
              <a:ext uri="{FF2B5EF4-FFF2-40B4-BE49-F238E27FC236}">
                <a16:creationId xmlns:a16="http://schemas.microsoft.com/office/drawing/2014/main" id="{F94C602E-F5CA-AF8E-BD39-05057FE65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2" t="14980" r="15875" b="22188"/>
          <a:stretch/>
        </p:blipFill>
        <p:spPr bwMode="auto">
          <a:xfrm>
            <a:off x="11744322" y="7923869"/>
            <a:ext cx="825812" cy="82296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9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B972DEAE-E7CA-7CC4-F884-7E091A338F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6" name="MsPham-0936082789" descr="A picture containing cake, indoor, decorated&#10;&#10;Description automatically generated">
            <a:extLst>
              <a:ext uri="{FF2B5EF4-FFF2-40B4-BE49-F238E27FC236}">
                <a16:creationId xmlns:a16="http://schemas.microsoft.com/office/drawing/2014/main" id="{D7ACB002-F304-A77E-81DC-D6DD1AAB1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3333" b="7857"/>
          <a:stretch/>
        </p:blipFill>
        <p:spPr>
          <a:xfrm>
            <a:off x="19987" y="10618"/>
            <a:ext cx="18530892" cy="10009682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86106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44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  <a:endParaRPr lang="en-US" sz="44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701D511-8B4F-F94B-D0AB-BCB346BC80FF}"/>
              </a:ext>
            </a:extLst>
          </p:cNvPr>
          <p:cNvSpPr txBox="1"/>
          <p:nvPr/>
        </p:nvSpPr>
        <p:spPr>
          <a:xfrm>
            <a:off x="8686800" y="2095500"/>
            <a:ext cx="6217721" cy="715089"/>
          </a:xfrm>
          <a:prstGeom prst="wedgeRoundRectCallout">
            <a:avLst>
              <a:gd name="adj1" fmla="val 50096"/>
              <a:gd name="adj2" fmla="val 77418"/>
              <a:gd name="adj3" fmla="val 16667"/>
            </a:avLst>
          </a:prstGeom>
          <a:solidFill>
            <a:srgbClr val="EFFFE0"/>
          </a:solidFill>
          <a:ln>
            <a:solidFill>
              <a:srgbClr val="418B3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your book, please.</a:t>
            </a:r>
          </a:p>
        </p:txBody>
      </p:sp>
    </p:spTree>
    <p:extLst>
      <p:ext uri="{BB962C8B-B14F-4D97-AF65-F5344CB8AC3E}">
        <p14:creationId xmlns:p14="http://schemas.microsoft.com/office/powerpoint/2010/main" val="83383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55A028D4-E87C-249C-CF38-911C466A62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TextBox 2"/>
          <p:cNvSpPr txBox="1"/>
          <p:nvPr/>
        </p:nvSpPr>
        <p:spPr>
          <a:xfrm>
            <a:off x="4002084" y="4651631"/>
            <a:ext cx="9972103" cy="332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00"/>
              </a:lnSpc>
            </a:pPr>
            <a:r>
              <a:rPr lang="en-US" sz="19357">
                <a:solidFill>
                  <a:srgbClr val="418B32"/>
                </a:solidFill>
                <a:latin typeface="EFCO Brookshire"/>
              </a:rPr>
              <a:t>Thankyou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93379" y="1630153"/>
            <a:ext cx="2301242" cy="35133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96313" y="3265774"/>
            <a:ext cx="1157291" cy="17668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21773" y="3265774"/>
            <a:ext cx="1157291" cy="17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8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F715A067-B1C5-6B53-B702-07552BE5C7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86106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44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44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C4DCD77-056D-B898-46BE-09C4C1A66A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827" y="2400300"/>
            <a:ext cx="17208345" cy="493305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10A5C14-232F-C904-3BD0-32751FE4DC8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8625841" y="525280"/>
            <a:ext cx="822959" cy="822960"/>
          </a:xfrm>
          <a:prstGeom prst="ellipse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73C702F-72BD-AB06-0C79-9225203104DC}"/>
              </a:ext>
            </a:extLst>
          </p:cNvPr>
          <p:cNvSpPr txBox="1"/>
          <p:nvPr/>
        </p:nvSpPr>
        <p:spPr>
          <a:xfrm>
            <a:off x="3475220" y="2543769"/>
            <a:ext cx="48768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E89E9D5-74CA-6D12-EB00-CC8D87EEB3B3}"/>
              </a:ext>
            </a:extLst>
          </p:cNvPr>
          <p:cNvSpPr txBox="1"/>
          <p:nvPr/>
        </p:nvSpPr>
        <p:spPr>
          <a:xfrm>
            <a:off x="4329660" y="6165132"/>
            <a:ext cx="2514600" cy="46166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400"/>
              <a:t> </a:t>
            </a:r>
            <a:endParaRPr lang="en-US" sz="24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66D5DBF-F0BC-03BC-F4B6-8C9CA21F6751}"/>
              </a:ext>
            </a:extLst>
          </p:cNvPr>
          <p:cNvSpPr txBox="1"/>
          <p:nvPr/>
        </p:nvSpPr>
        <p:spPr>
          <a:xfrm>
            <a:off x="4038600" y="6694103"/>
            <a:ext cx="3276600" cy="46166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400"/>
              <a:t> </a:t>
            </a:r>
            <a:endParaRPr lang="en-US" sz="24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F7C922F-AC71-31F8-16BA-F8DF460CE9F0}"/>
              </a:ext>
            </a:extLst>
          </p:cNvPr>
          <p:cNvSpPr txBox="1"/>
          <p:nvPr/>
        </p:nvSpPr>
        <p:spPr>
          <a:xfrm>
            <a:off x="10515600" y="2551795"/>
            <a:ext cx="4724399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 </a:t>
            </a:r>
            <a:endParaRPr lang="en-US" sz="4000" dirty="0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2D7F08A-D700-C00E-FB09-4215124BAF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4344650" y="7516239"/>
            <a:ext cx="822959" cy="822960"/>
          </a:xfrm>
          <a:prstGeom prst="ellipse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E518A751-4386-089F-A365-3521586E7E5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13120393" y="7437806"/>
            <a:ext cx="822959" cy="822960"/>
          </a:xfrm>
          <a:prstGeom prst="ellipse">
            <a:avLst/>
          </a:prstGeom>
        </p:spPr>
      </p:pic>
      <p:pic>
        <p:nvPicPr>
          <p:cNvPr id="2" name="Track 67 (mp3cut.net) (2)">
            <a:hlinkClick r:id="" action="ppaction://media"/>
            <a:extLst>
              <a:ext uri="{FF2B5EF4-FFF2-40B4-BE49-F238E27FC236}">
                <a16:creationId xmlns:a16="http://schemas.microsoft.com/office/drawing/2014/main" id="{D4F53C98-0EEE-76AB-833F-732B598DA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  <p:pic>
        <p:nvPicPr>
          <p:cNvPr id="13" name="Track 67 (mp3cut.net) (1)">
            <a:hlinkClick r:id="" action="ppaction://media"/>
            <a:extLst>
              <a:ext uri="{FF2B5EF4-FFF2-40B4-BE49-F238E27FC236}">
                <a16:creationId xmlns:a16="http://schemas.microsoft.com/office/drawing/2014/main" id="{6581F3CD-22A6-6F72-43C0-3E38E45D7E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850" y="196850"/>
            <a:ext cx="487363" cy="487363"/>
          </a:xfrm>
          <a:prstGeom prst="rect">
            <a:avLst/>
          </a:prstGeom>
        </p:spPr>
      </p:pic>
      <p:pic>
        <p:nvPicPr>
          <p:cNvPr id="14" name="Track 67">
            <a:hlinkClick r:id="" action="ppaction://media"/>
            <a:extLst>
              <a:ext uri="{FF2B5EF4-FFF2-40B4-BE49-F238E27FC236}">
                <a16:creationId xmlns:a16="http://schemas.microsoft.com/office/drawing/2014/main" id="{E46E7C96-7D17-9751-CFCA-8EDC653A88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5275" y="295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6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6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6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A23A8694-4363-2076-51D2-87DA065B76F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41EDC2A-9DA0-245D-6EF6-E5206DE33C12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0591800" y="621030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1647251" y="5206065"/>
            <a:ext cx="397374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/ˈəʊpən jɔː bʊk/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0058400" y="3833455"/>
            <a:ext cx="72390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open your book</a:t>
            </a:r>
            <a:endParaRPr lang="en-US" sz="7200" dirty="0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D74E4AD-BC44-4718-F7C8-1CC8F5BFE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20119"/>
          <a:stretch/>
        </p:blipFill>
        <p:spPr bwMode="auto">
          <a:xfrm>
            <a:off x="2464336" y="2484419"/>
            <a:ext cx="6617574" cy="56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DCE8A4FD-ABEE-2210-DDEA-D02A51FA86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41EDC2A-9DA0-245D-6EF6-E5206DE33C12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0591800" y="621030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Đóng, gập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1049000" y="5206065"/>
            <a:ext cx="441959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/kləʊs jɔː bʊk/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9906000" y="3833454"/>
            <a:ext cx="75438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/>
              <a:t>close your book </a:t>
            </a:r>
            <a:endParaRPr lang="en-US" sz="7200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40FE78B-72E0-CEE1-4F1E-9FF085304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2464336" y="2484419"/>
            <a:ext cx="6617574" cy="569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111CEAE0-1BC0-D81D-8DA8-8E3C821BD4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41EDC2A-9DA0-245D-6EF6-E5206DE33C12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0591800" y="621030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 lên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1647251" y="5206065"/>
            <a:ext cx="352197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/stænd ʌp/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0520411" y="3771900"/>
            <a:ext cx="563288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000"/>
              <a:t>stand up</a:t>
            </a:r>
            <a:endParaRPr lang="en-US" sz="8000" dirty="0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73B227E2-12A1-6063-EC79-E8B2EE2ED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 flipH="1">
            <a:off x="1470223" y="2400301"/>
            <a:ext cx="8605800" cy="58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B2FF82F6-EFF2-1512-B919-723F95E5CF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41EDC2A-9DA0-245D-6EF6-E5206DE33C12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0668000" y="6210300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xuống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1647251" y="5206065"/>
            <a:ext cx="352197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/sɪt daʊn/</a:t>
            </a:r>
            <a:endParaRPr lang="en-US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0520411" y="3771900"/>
            <a:ext cx="563288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000"/>
              <a:t>sit down</a:t>
            </a:r>
            <a:endParaRPr lang="en-US" sz="8000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B505E96-0774-00F2-B143-9A53244A3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 flipH="1">
            <a:off x="1828800" y="2400300"/>
            <a:ext cx="788864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8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08B94330-AA19-4BC2-F14F-342F8CA403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C4B63F09-37DB-810F-11B1-9CA8377F5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 flipH="1">
            <a:off x="1295400" y="2897567"/>
            <a:ext cx="3826520" cy="260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BABB5BE6-DFE1-AAC9-3F1A-FC080FE35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13263210" y="898075"/>
            <a:ext cx="3283756" cy="244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418B32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AC4978BF-46AF-C082-01D4-F1098896C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20119"/>
          <a:stretch/>
        </p:blipFill>
        <p:spPr bwMode="auto">
          <a:xfrm>
            <a:off x="13687071" y="4542865"/>
            <a:ext cx="3283757" cy="28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6A0E2F1F-E65D-7AB5-B8C0-EA3860009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1888772" y="6984445"/>
            <a:ext cx="3083235" cy="26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08B976B6-DE75-5364-F5DE-149E4430A626}"/>
              </a:ext>
            </a:extLst>
          </p:cNvPr>
          <p:cNvSpPr/>
          <p:nvPr/>
        </p:nvSpPr>
        <p:spPr>
          <a:xfrm>
            <a:off x="9464721" y="1545264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Ngồi xuống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EE5389F8-1ED4-79FC-8226-12769DFBD80D}"/>
              </a:ext>
            </a:extLst>
          </p:cNvPr>
          <p:cNvSpPr txBox="1"/>
          <p:nvPr/>
        </p:nvSpPr>
        <p:spPr>
          <a:xfrm>
            <a:off x="5722480" y="2392429"/>
            <a:ext cx="244684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/sɪt daʊn/</a:t>
            </a:r>
            <a:endParaRPr lang="en-US" dirty="0"/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6BDDAC8-FB6C-0261-F4BC-9C984027131A}"/>
              </a:ext>
            </a:extLst>
          </p:cNvPr>
          <p:cNvSpPr txBox="1"/>
          <p:nvPr/>
        </p:nvSpPr>
        <p:spPr>
          <a:xfrm>
            <a:off x="5494862" y="1591430"/>
            <a:ext cx="525188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sit down</a:t>
            </a:r>
            <a:endParaRPr lang="en-US" sz="54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66CFB336-BCAC-44E9-1996-EAD339F62364}"/>
              </a:ext>
            </a:extLst>
          </p:cNvPr>
          <p:cNvSpPr/>
          <p:nvPr/>
        </p:nvSpPr>
        <p:spPr>
          <a:xfrm>
            <a:off x="9478462" y="3695700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Đứng lên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792D36D-B2B1-09A5-9A45-19F871D8E769}"/>
              </a:ext>
            </a:extLst>
          </p:cNvPr>
          <p:cNvSpPr txBox="1"/>
          <p:nvPr/>
        </p:nvSpPr>
        <p:spPr>
          <a:xfrm>
            <a:off x="5312964" y="4542865"/>
            <a:ext cx="328375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/stænd ʌp/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E9C48B5-833D-EA82-D2E0-CF0EF15D8D7D}"/>
              </a:ext>
            </a:extLst>
          </p:cNvPr>
          <p:cNvSpPr txBox="1"/>
          <p:nvPr/>
        </p:nvSpPr>
        <p:spPr>
          <a:xfrm>
            <a:off x="5508603" y="3741866"/>
            <a:ext cx="525188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stand up</a:t>
            </a:r>
            <a:endParaRPr lang="en-US" sz="5400" dirty="0"/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69135B16-AC34-9BA9-74B1-F96465254944}"/>
              </a:ext>
            </a:extLst>
          </p:cNvPr>
          <p:cNvSpPr/>
          <p:nvPr/>
        </p:nvSpPr>
        <p:spPr>
          <a:xfrm>
            <a:off x="10652510" y="5889837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Mở sách 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18D6A230-C4EA-CDCD-DEA3-ACCA5D87B0A8}"/>
              </a:ext>
            </a:extLst>
          </p:cNvPr>
          <p:cNvSpPr txBox="1"/>
          <p:nvPr/>
        </p:nvSpPr>
        <p:spPr>
          <a:xfrm>
            <a:off x="5510102" y="6690836"/>
            <a:ext cx="4411819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/ˈəʊpən jɔː bʊk/</a:t>
            </a:r>
            <a:endParaRPr lang="en-US" dirty="0"/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AF0D1A1E-7315-7001-7A8B-A742474EFBF1}"/>
              </a:ext>
            </a:extLst>
          </p:cNvPr>
          <p:cNvSpPr txBox="1"/>
          <p:nvPr/>
        </p:nvSpPr>
        <p:spPr>
          <a:xfrm>
            <a:off x="5282484" y="5889837"/>
            <a:ext cx="631831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open your book </a:t>
            </a:r>
            <a:endParaRPr lang="en-US" sz="5400" dirty="0"/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F6B96EA9-DDD0-5A65-3BFF-DA347EFB1692}"/>
              </a:ext>
            </a:extLst>
          </p:cNvPr>
          <p:cNvSpPr/>
          <p:nvPr/>
        </p:nvSpPr>
        <p:spPr>
          <a:xfrm>
            <a:off x="10725517" y="7729095"/>
            <a:ext cx="5251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Đóng (Gấp) sách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81001088-EAFC-5909-E976-9E46CD52765E}"/>
              </a:ext>
            </a:extLst>
          </p:cNvPr>
          <p:cNvSpPr txBox="1"/>
          <p:nvPr/>
        </p:nvSpPr>
        <p:spPr>
          <a:xfrm>
            <a:off x="5312964" y="8744894"/>
            <a:ext cx="511731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/kləʊs jɔː bʊk/</a:t>
            </a:r>
            <a:endParaRPr lang="en-US" dirty="0"/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D8AE69FB-8325-05D3-B931-75E93D4A7984}"/>
              </a:ext>
            </a:extLst>
          </p:cNvPr>
          <p:cNvSpPr txBox="1"/>
          <p:nvPr/>
        </p:nvSpPr>
        <p:spPr>
          <a:xfrm>
            <a:off x="5267244" y="7782089"/>
            <a:ext cx="631831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5400"/>
              <a:t>close your book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1"/>
      <p:bldP spid="33" grpId="2"/>
      <p:bldP spid="34" grpId="0"/>
      <p:bldP spid="35" grpId="0"/>
      <p:bldP spid="36" grpId="1"/>
      <p:bldP spid="36" grpId="2"/>
      <p:bldP spid="37" grpId="0"/>
      <p:bldP spid="38" grpId="0"/>
      <p:bldP spid="39" grpId="1"/>
      <p:bldP spid="39" grpId="2"/>
      <p:bldP spid="40" grpId="0"/>
      <p:bldP spid="41" grpId="0"/>
      <p:bldP spid="42" grpId="1"/>
      <p:bldP spid="4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59962559-21CC-0EB1-7C0A-6D222AD66D9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DF0A76-CEC4-E08A-781E-1AA4BE56814A}"/>
              </a:ext>
            </a:extLst>
          </p:cNvPr>
          <p:cNvSpPr txBox="1">
            <a:spLocks/>
          </p:cNvSpPr>
          <p:nvPr/>
        </p:nvSpPr>
        <p:spPr>
          <a:xfrm>
            <a:off x="1752600" y="571500"/>
            <a:ext cx="86106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5760"/>
            <a:r>
              <a:rPr lang="en-US" sz="4400" b="1">
                <a:solidFill>
                  <a:srgbClr val="418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4400" b="1" dirty="0">
              <a:solidFill>
                <a:srgbClr val="418B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F34AC08-D081-3D57-678C-4032D8B5C1A4}"/>
              </a:ext>
            </a:extLst>
          </p:cNvPr>
          <p:cNvSpPr txBox="1">
            <a:spLocks/>
          </p:cNvSpPr>
          <p:nvPr/>
        </p:nvSpPr>
        <p:spPr>
          <a:xfrm>
            <a:off x="1208570" y="571500"/>
            <a:ext cx="822960" cy="822960"/>
          </a:xfrm>
          <a:prstGeom prst="ellipse">
            <a:avLst/>
          </a:prstGeom>
          <a:solidFill>
            <a:srgbClr val="418B3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A10DE48D-5D0F-8986-312D-10AEF0E3B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 r="20119"/>
          <a:stretch/>
        </p:blipFill>
        <p:spPr bwMode="auto">
          <a:xfrm>
            <a:off x="1410081" y="5871266"/>
            <a:ext cx="3084388" cy="26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73137B8-D94B-14CA-57E1-D1C3A7EDD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r="15856"/>
          <a:stretch/>
        </p:blipFill>
        <p:spPr bwMode="auto">
          <a:xfrm>
            <a:off x="8805822" y="5839306"/>
            <a:ext cx="4011081" cy="27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CB3F7250-7A95-CB1D-3640-0F8D46806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2301"/>
          <a:stretch/>
        </p:blipFill>
        <p:spPr bwMode="auto">
          <a:xfrm>
            <a:off x="5246640" y="5963512"/>
            <a:ext cx="3084388" cy="26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080DB02-8C13-DFD9-22DD-4A6ADFEC8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0" r="18038"/>
          <a:stretch/>
        </p:blipFill>
        <p:spPr bwMode="auto">
          <a:xfrm>
            <a:off x="13437327" y="5909366"/>
            <a:ext cx="3676823" cy="273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128A5DA-8ED9-0832-A2B0-17FE8506D389}"/>
              </a:ext>
            </a:extLst>
          </p:cNvPr>
          <p:cNvSpPr txBox="1"/>
          <p:nvPr/>
        </p:nvSpPr>
        <p:spPr>
          <a:xfrm>
            <a:off x="4876800" y="1614537"/>
            <a:ext cx="5823994" cy="1006304"/>
          </a:xfrm>
          <a:prstGeom prst="wedgeRoundRectCallout">
            <a:avLst>
              <a:gd name="adj1" fmla="val 56078"/>
              <a:gd name="adj2" fmla="val -25841"/>
              <a:gd name="adj3" fmla="val 16667"/>
            </a:avLst>
          </a:prstGeom>
          <a:solidFill>
            <a:srgbClr val="EFFFE0"/>
          </a:solidFill>
          <a:ln>
            <a:solidFill>
              <a:srgbClr val="418B32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800">
                <a:solidFill>
                  <a:srgbClr val="F36B2A"/>
                </a:solidFill>
              </a:rPr>
              <a:t>_______</a:t>
            </a:r>
            <a:r>
              <a:rPr lang="en-US" sz="4800">
                <a:solidFill>
                  <a:srgbClr val="326B27"/>
                </a:solidFill>
              </a:rPr>
              <a:t>, please!</a:t>
            </a:r>
          </a:p>
        </p:txBody>
      </p:sp>
      <p:cxnSp>
        <p:nvCxnSpPr>
          <p:cNvPr id="11" name="MsPham-0936082789">
            <a:extLst>
              <a:ext uri="{FF2B5EF4-FFF2-40B4-BE49-F238E27FC236}">
                <a16:creationId xmlns:a16="http://schemas.microsoft.com/office/drawing/2014/main" id="{F5E84DFE-76DD-8787-4793-B711244937F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492424" y="2620841"/>
            <a:ext cx="4296373" cy="3360859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391B98C5-E034-F369-0182-FEC397F5D04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391400" y="2620841"/>
            <a:ext cx="397397" cy="3288525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1425E29A-3DE9-AEA3-A6F5-89EA626361A6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788797" y="2620841"/>
            <a:ext cx="2911997" cy="3173202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MsPham-0936082789">
            <a:extLst>
              <a:ext uri="{FF2B5EF4-FFF2-40B4-BE49-F238E27FC236}">
                <a16:creationId xmlns:a16="http://schemas.microsoft.com/office/drawing/2014/main" id="{4234427F-BF3B-EB6D-3815-1F5DE0E0D13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788797" y="2620841"/>
            <a:ext cx="7006779" cy="3360859"/>
          </a:xfrm>
          <a:prstGeom prst="straightConnector1">
            <a:avLst/>
          </a:prstGeom>
          <a:ln w="28575">
            <a:solidFill>
              <a:srgbClr val="DF6B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63FD2A70-5DC3-BEEF-042A-C135A54E8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95" y="982980"/>
            <a:ext cx="1760678" cy="1760678"/>
          </a:xfrm>
          <a:prstGeom prst="ellipse">
            <a:avLst/>
          </a:prstGeom>
          <a:noFill/>
          <a:ln>
            <a:solidFill>
              <a:srgbClr val="418B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701D511-8B4F-F94B-D0AB-BCB346BC80FF}"/>
              </a:ext>
            </a:extLst>
          </p:cNvPr>
          <p:cNvSpPr txBox="1"/>
          <p:nvPr/>
        </p:nvSpPr>
        <p:spPr>
          <a:xfrm>
            <a:off x="1204330" y="8356424"/>
            <a:ext cx="35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</a:p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book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E6D5141-CEC4-373E-86EA-21BCB932DCE4}"/>
              </a:ext>
            </a:extLst>
          </p:cNvPr>
          <p:cNvSpPr txBox="1"/>
          <p:nvPr/>
        </p:nvSpPr>
        <p:spPr>
          <a:xfrm>
            <a:off x="9036002" y="8780246"/>
            <a:ext cx="35507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1D9F471-564C-CE0A-1700-A345B5F7E44E}"/>
              </a:ext>
            </a:extLst>
          </p:cNvPr>
          <p:cNvSpPr txBox="1"/>
          <p:nvPr/>
        </p:nvSpPr>
        <p:spPr>
          <a:xfrm>
            <a:off x="5013474" y="8341123"/>
            <a:ext cx="3550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</a:t>
            </a:r>
          </a:p>
          <a:p>
            <a:pPr algn="ctr"/>
            <a:r>
              <a:rPr lang="en-US" sz="420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book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5A93C6D-0B82-3933-CC01-3783A4D6F83F}"/>
              </a:ext>
            </a:extLst>
          </p:cNvPr>
          <p:cNvSpPr txBox="1"/>
          <p:nvPr/>
        </p:nvSpPr>
        <p:spPr>
          <a:xfrm>
            <a:off x="13639800" y="8685016"/>
            <a:ext cx="30640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F263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down</a:t>
            </a:r>
          </a:p>
        </p:txBody>
      </p:sp>
    </p:spTree>
    <p:extLst>
      <p:ext uri="{BB962C8B-B14F-4D97-AF65-F5344CB8AC3E}">
        <p14:creationId xmlns:p14="http://schemas.microsoft.com/office/powerpoint/2010/main" val="33087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3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242</Words>
  <Application>Microsoft Office PowerPoint</Application>
  <PresentationFormat>Custom</PresentationFormat>
  <Paragraphs>105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Britannic Bold</vt:lpstr>
      <vt:lpstr>EFCO Brookshire</vt:lpstr>
      <vt:lpstr>Cooper Black</vt:lpstr>
      <vt:lpstr>Century Gothic</vt:lpstr>
      <vt:lpstr>.VnHelvetIns</vt:lpstr>
      <vt:lpstr>.VnCooper</vt:lpstr>
      <vt:lpstr>.VnBlack</vt:lpstr>
      <vt:lpstr>Calibri</vt:lpstr>
      <vt:lpstr>Arial</vt:lpstr>
      <vt:lpstr>.VnAristote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MsPham</dc:creator>
  <cp:lastModifiedBy>Administrator</cp:lastModifiedBy>
  <cp:revision>137</cp:revision>
  <dcterms:created xsi:type="dcterms:W3CDTF">2006-08-16T00:00:00Z</dcterms:created>
  <dcterms:modified xsi:type="dcterms:W3CDTF">2022-11-22T00:29:32Z</dcterms:modified>
  <dc:identifier>DAFCmnnM7Bo</dc:identifier>
</cp:coreProperties>
</file>