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474" r:id="rId2"/>
    <p:sldId id="374" r:id="rId3"/>
    <p:sldId id="336" r:id="rId4"/>
    <p:sldId id="483" r:id="rId5"/>
    <p:sldId id="484" r:id="rId6"/>
    <p:sldId id="485" r:id="rId7"/>
    <p:sldId id="486" r:id="rId8"/>
    <p:sldId id="487" r:id="rId9"/>
    <p:sldId id="488" r:id="rId10"/>
    <p:sldId id="489" r:id="rId11"/>
    <p:sldId id="462" r:id="rId12"/>
    <p:sldId id="463" r:id="rId13"/>
    <p:sldId id="464" r:id="rId14"/>
    <p:sldId id="473" r:id="rId15"/>
  </p:sldIdLst>
  <p:sldSz cx="12192000" cy="6858000"/>
  <p:notesSz cx="6858000" cy="9144000"/>
  <p:embeddedFontLst>
    <p:embeddedFont>
      <p:font typeface=".VnBlack" panose="020B7200000000000000"/>
      <p:regular r:id="rId17"/>
    </p:embeddedFont>
    <p:embeddedFont>
      <p:font typeface=".VnCooper" panose="020B7200000000000000"/>
      <p:regular r:id="rId18"/>
    </p:embeddedFont>
    <p:embeddedFont>
      <p:font typeface=".VnHelvetIns" panose="020B7200000000000000"/>
      <p:regular r:id="rId19"/>
    </p:embeddedFont>
    <p:embeddedFont>
      <p:font typeface="Atma Bold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Impact" panose="020B0806030902050204" pitchFamily="34" charset="0"/>
      <p:regular r:id="rId27"/>
    </p:embeddedFont>
    <p:embeddedFont>
      <p:font typeface="Love Craft" panose="020B0604020202020204" charset="0"/>
      <p:regular r:id="rId28"/>
      <p:italic r:id="rId29"/>
    </p:embeddedFont>
    <p:embeddedFont>
      <p:font typeface="Poppins" panose="020B0604020202020204" charset="0"/>
      <p:regular r:id="rId30"/>
      <p:bold r:id="rId31"/>
      <p:italic r:id="rId32"/>
      <p:boldItalic r:id="rId33"/>
    </p:embeddedFont>
    <p:embeddedFont>
      <p:font typeface="Script MT Bold" panose="03040602040607080904" pitchFamily="66" charset="0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8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55C16-8B85-4CF9-BF8E-21566EBE17E2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A7F8F-7375-4C09-AA40-D2AE0742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16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54DB4-D84B-2291-CF5E-8539BF571E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516FDB-B846-AADC-DB5A-8ACBAFE3B4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9E3F3-7B6F-2BB5-51A8-21AFA15D8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C1CEF-64A2-B902-55B5-24A20CF65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A727E-FDB9-62D2-4C76-B9883964B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3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C952C-F673-E2D8-920E-3BE9A3B62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9DD176-8222-E41B-853E-47423361E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888CD-9654-9AED-946B-6C91DB59D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C62E2-0485-CDE8-9261-568600E7B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F70A2-D6A3-FDA5-7D2F-85A6AB140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39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F8262E-C725-297C-0254-ED8344799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4B1FE2-FCE3-6FAB-F5AC-49CBF3A558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8A196-E805-6DC8-6D60-0E5C12240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756DD-1C89-89E1-EDBA-25BCC92A4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FB0BD-955A-543E-69B6-0248519FB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552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5ABB94D8-D150-A73E-2380-7AB89ADD9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45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03D1DB03-2F77-9B37-8C0A-7D0C3EB49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25838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729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B7CD7-564B-D170-5761-6DC2B299A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CA9FC-CF2A-733E-6F16-4E49F7ECF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E901A-0FCB-CCF1-B169-74C2D5B9F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135306-AF09-0A72-6F09-2BCDFE519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36948-CE08-7182-A7CB-1B59A2B94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69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95FD8-DBD9-AFCB-F4E3-17E48157E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9B18F-7700-663A-EDAA-96E983BD2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8B247-E7DA-66F9-EABD-CA8B8189C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3254E-D27E-C2D3-A1F2-3834E865C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C8B5B-4311-2112-001D-42435FEB1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649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34531-4F26-51FB-DD32-E3A4A8721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2C895-6E3D-DBC3-4057-87B8C752E0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DECD96-8592-108C-D80E-BFABC51E2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569F3E-BDC4-86D7-9DBC-BB1427FE7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B6092-6E7E-59A2-5BFB-175D5E496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86A11-9E89-DC5F-2B7D-7A4FA0E4B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8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99EED-26EE-A619-08F2-BFB2A5FC4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4317E-D190-70B1-3B1F-394461B15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1721FD-276B-0A9E-6528-E09523F77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7EE6FD-85A3-F99B-0AA5-BEEE1DD36A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A3C123-92DF-2A06-EF00-848F2C8AC0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5BF9A3-D9C2-C467-5F1F-913AFB713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AD6487-298A-B1EB-9F42-34F6ED7D1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076E07-0A6E-CD2E-8608-8DEB22765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92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0BBDA-567E-831F-991A-0B3651CCD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DF3682-06FE-67F9-E77B-E92CA52CB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E7F383-1966-39C9-A2DE-E754CB6AB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BE1A43-C023-9764-546C-724478E6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82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45451C-754E-E880-1257-5418E45C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1FD0C7-50F1-25D4-92C9-E793F64C0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006A2-3A47-9561-764B-E834C976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45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F6F92-3156-070E-3E0C-60D56AA21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7AF1C-8073-76FE-3B81-791784AA1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51148F-0EDB-5A7D-3D0B-D1A770CA05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42AB9C-D955-548C-C359-40472CE16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67387-3254-0E64-91C0-9DAAEBB3A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4ADB2F-06D4-F176-24A7-C02A2DCA3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71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9EC71-B91E-7AB6-8D58-A3C51EC97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61AF1A-06E1-FBBD-6A43-C4EC3D757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09F8C0-96E4-2340-CBCF-DFFB89BE44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6EA472-FAB9-3915-D7A1-E938EC6BB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4C4C48-2FCF-9A58-CE80-E802E2078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A2769-3CC7-36F8-9443-068CB267B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60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873E72-48A8-6DAC-76AA-690E9B685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FAE4DE-A0F6-E979-F0C7-1569F680B0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6A7D7-17DC-5804-5360-5382F17C76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76894-CD62-49E0-ACC4-9A0B51506C5B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AA420-AE3A-1527-8DF4-CF8C1370A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38C9D-9748-FB69-6320-D15F9D0DBA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B09F5A21-9E2F-C934-E83C-BBDB78B52FB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8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1C93167A-A111-ACA5-85A7-B3BA1D7ABF2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8241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sv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3.svg"/><Relationship Id="rId9" Type="http://schemas.openxmlformats.org/officeDocument/2006/relationships/hyperlink" Target="https://www.facebook.com/msphampowerpoint" TargetMode="External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hyperlink" Target="https://www.facebook.com/msphampowerpoint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12" Type="http://schemas.openxmlformats.org/officeDocument/2006/relationships/image" Target="../media/image28.sv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27.png"/><Relationship Id="rId5" Type="http://schemas.openxmlformats.org/officeDocument/2006/relationships/image" Target="../media/image6.png"/><Relationship Id="rId15" Type="http://schemas.openxmlformats.org/officeDocument/2006/relationships/image" Target="../media/image9.png"/><Relationship Id="rId10" Type="http://schemas.openxmlformats.org/officeDocument/2006/relationships/image" Target="../media/image26.svg"/><Relationship Id="rId4" Type="http://schemas.openxmlformats.org/officeDocument/2006/relationships/image" Target="../media/image5.svg"/><Relationship Id="rId9" Type="http://schemas.openxmlformats.org/officeDocument/2006/relationships/image" Target="../media/image25.png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1.png"/><Relationship Id="rId7" Type="http://schemas.openxmlformats.org/officeDocument/2006/relationships/slide" Target="slide6.xml"/><Relationship Id="rId12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slide" Target="slide10.xml"/><Relationship Id="rId5" Type="http://schemas.openxmlformats.org/officeDocument/2006/relationships/slide" Target="slide4.xml"/><Relationship Id="rId10" Type="http://schemas.openxmlformats.org/officeDocument/2006/relationships/slide" Target="slide9.xml"/><Relationship Id="rId4" Type="http://schemas.openxmlformats.org/officeDocument/2006/relationships/slide" Target="slide3.xml"/><Relationship Id="rId9" Type="http://schemas.openxmlformats.org/officeDocument/2006/relationships/slide" Target="slid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7E285AD6-47F9-4B6B-017D-C4E1326246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69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AAB39207-E176-C882-6EAC-EF7DFCD3A8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68" name="MsPham-0936082789">
            <a:extLst>
              <a:ext uri="{FF2B5EF4-FFF2-40B4-BE49-F238E27FC236}">
                <a16:creationId xmlns:a16="http://schemas.microsoft.com/office/drawing/2014/main" id="{EB9A99A2-D5D2-7691-2850-507AEECA80B7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45C67"/>
              </a:solidFill>
            </a:endParaRPr>
          </a:p>
        </p:txBody>
      </p:sp>
      <p:pic>
        <p:nvPicPr>
          <p:cNvPr id="81" name="MsPham-0936082789">
            <a:extLst>
              <a:ext uri="{FF2B5EF4-FFF2-40B4-BE49-F238E27FC236}">
                <a16:creationId xmlns:a16="http://schemas.microsoft.com/office/drawing/2014/main" id="{EB942D09-E0B9-2827-22A0-868374165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961162" y="-382191"/>
            <a:ext cx="2914422" cy="2743200"/>
          </a:xfrm>
          <a:prstGeom prst="rect">
            <a:avLst/>
          </a:prstGeom>
        </p:spPr>
      </p:pic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50A3463A-574B-0618-0AC8-117BAC7CB65C}"/>
              </a:ext>
            </a:extLst>
          </p:cNvPr>
          <p:cNvSpPr txBox="1"/>
          <p:nvPr/>
        </p:nvSpPr>
        <p:spPr>
          <a:xfrm>
            <a:off x="2607029" y="1141766"/>
            <a:ext cx="3121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50">
                <a:ln w="12700" cmpd="sng">
                  <a:solidFill>
                    <a:srgbClr val="C45C67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Unit 6 </a:t>
            </a:r>
            <a:endParaRPr lang="en-US" sz="5400" b="1" spc="50" dirty="0">
              <a:ln w="12700" cmpd="sng">
                <a:solidFill>
                  <a:srgbClr val="C45C67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rgbClr val="FF99FF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EDFFD488-5D6C-EAAB-1DFA-276B5609E071}"/>
              </a:ext>
            </a:extLst>
          </p:cNvPr>
          <p:cNvSpPr txBox="1"/>
          <p:nvPr/>
        </p:nvSpPr>
        <p:spPr>
          <a:xfrm>
            <a:off x="3507710" y="4268527"/>
            <a:ext cx="5214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>
                <a:ln w="12700" cmpd="sng">
                  <a:solidFill>
                    <a:srgbClr val="C45C67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Lesson 3 - </a:t>
            </a:r>
            <a:r>
              <a:rPr lang="en-GB" sz="3200" b="1" spc="50">
                <a:ln w="12700" cmpd="sng">
                  <a:solidFill>
                    <a:srgbClr val="C45C67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period 2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1285AF17-1558-45A9-3151-9700E37B5E57}"/>
              </a:ext>
            </a:extLst>
          </p:cNvPr>
          <p:cNvSpPr txBox="1"/>
          <p:nvPr/>
        </p:nvSpPr>
        <p:spPr>
          <a:xfrm>
            <a:off x="438102" y="2175950"/>
            <a:ext cx="11218614" cy="18620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19050">
                  <a:solidFill>
                    <a:schemeClr val="bg1"/>
                  </a:solidFill>
                </a:ln>
                <a:solidFill>
                  <a:srgbClr val="FF4B5C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.VnCooper" panose="020B7200000000000000" pitchFamily="34" charset="0"/>
                <a:cs typeface="Atma Bold" panose="020B0604020202020204" charset="0"/>
              </a:rPr>
              <a:t>Our school</a:t>
            </a:r>
            <a:endParaRPr lang="en-US" sz="8800" b="1" dirty="0">
              <a:ln w="19050">
                <a:solidFill>
                  <a:schemeClr val="bg1"/>
                </a:solidFill>
              </a:ln>
              <a:solidFill>
                <a:srgbClr val="FF4B5C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.VnCooper" panose="020B7200000000000000" pitchFamily="34" charset="0"/>
              <a:cs typeface="Atma Bold" panose="020B0604020202020204" charset="0"/>
            </a:endParaRPr>
          </a:p>
        </p:txBody>
      </p:sp>
      <p:pic>
        <p:nvPicPr>
          <p:cNvPr id="64" name="MsPham-0936082789">
            <a:extLst>
              <a:ext uri="{FF2B5EF4-FFF2-40B4-BE49-F238E27FC236}">
                <a16:creationId xmlns:a16="http://schemas.microsoft.com/office/drawing/2014/main" id="{43CAA915-8FEE-5862-D506-F38D866681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036380" y="-1410485"/>
            <a:ext cx="3491267" cy="4192570"/>
          </a:xfrm>
          <a:prstGeom prst="rect">
            <a:avLst/>
          </a:prstGeom>
        </p:spPr>
      </p:pic>
      <p:pic>
        <p:nvPicPr>
          <p:cNvPr id="65" name="MsPham-0936082789">
            <a:extLst>
              <a:ext uri="{FF2B5EF4-FFF2-40B4-BE49-F238E27FC236}">
                <a16:creationId xmlns:a16="http://schemas.microsoft.com/office/drawing/2014/main" id="{3EF1D5EF-082C-6202-A2AA-0D0CBA62D8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870932" y="4075916"/>
            <a:ext cx="3491267" cy="4192570"/>
          </a:xfrm>
          <a:prstGeom prst="rect">
            <a:avLst/>
          </a:prstGeom>
        </p:spPr>
      </p:pic>
      <p:pic>
        <p:nvPicPr>
          <p:cNvPr id="66" name="MsPham-0936082789">
            <a:extLst>
              <a:ext uri="{FF2B5EF4-FFF2-40B4-BE49-F238E27FC236}">
                <a16:creationId xmlns:a16="http://schemas.microsoft.com/office/drawing/2014/main" id="{794DC199-52AC-B55C-A0A4-454029ADDA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508484">
            <a:off x="36005" y="6045200"/>
            <a:ext cx="2970000" cy="2743200"/>
          </a:xfrm>
          <a:prstGeom prst="rect">
            <a:avLst/>
          </a:prstGeom>
        </p:spPr>
      </p:pic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915FF87E-3774-2738-5332-43EFBF9130FC}"/>
              </a:ext>
            </a:extLst>
          </p:cNvPr>
          <p:cNvGrpSpPr/>
          <p:nvPr/>
        </p:nvGrpSpPr>
        <p:grpSpPr>
          <a:xfrm>
            <a:off x="8231855" y="132966"/>
            <a:ext cx="3123624" cy="1499003"/>
            <a:chOff x="4316242" y="1766016"/>
            <a:chExt cx="5659030" cy="2715725"/>
          </a:xfrm>
        </p:grpSpPr>
        <p:pic>
          <p:nvPicPr>
            <p:cNvPr id="6" name="MsPham-0936082789">
              <a:hlinkClick r:id="rId9"/>
              <a:extLst>
                <a:ext uri="{FF2B5EF4-FFF2-40B4-BE49-F238E27FC236}">
                  <a16:creationId xmlns:a16="http://schemas.microsoft.com/office/drawing/2014/main" id="{6B55C0C5-B122-2BD8-0F6F-146D35CDE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0" t="7671" r="30790" b="7671"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" name="MsPham-0936082789">
              <a:hlinkClick r:id="rId9"/>
              <a:extLst>
                <a:ext uri="{FF2B5EF4-FFF2-40B4-BE49-F238E27FC236}">
                  <a16:creationId xmlns:a16="http://schemas.microsoft.com/office/drawing/2014/main" id="{1D74CB88-7019-50EE-0F52-4D7850EC6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90"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pic>
        <p:nvPicPr>
          <p:cNvPr id="54" name="MsPham-0936082789">
            <a:hlinkClick r:id="rId9"/>
            <a:extLst>
              <a:ext uri="{FF2B5EF4-FFF2-40B4-BE49-F238E27FC236}">
                <a16:creationId xmlns:a16="http://schemas.microsoft.com/office/drawing/2014/main" id="{51328A1E-8291-1BA6-BF8D-17DF5357B6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2" y="5576192"/>
            <a:ext cx="1468182" cy="932699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F33D2BED-787A-04D9-F301-D822A932543E}"/>
              </a:ext>
            </a:extLst>
          </p:cNvPr>
          <p:cNvGrpSpPr/>
          <p:nvPr/>
        </p:nvGrpSpPr>
        <p:grpSpPr>
          <a:xfrm>
            <a:off x="7815673" y="3549471"/>
            <a:ext cx="4309473" cy="3640384"/>
            <a:chOff x="7482704" y="3156436"/>
            <a:chExt cx="4812529" cy="4065336"/>
          </a:xfrm>
        </p:grpSpPr>
        <p:pic>
          <p:nvPicPr>
            <p:cNvPr id="1028" name="MsPham-0936082789">
              <a:extLst>
                <a:ext uri="{FF2B5EF4-FFF2-40B4-BE49-F238E27FC236}">
                  <a16:creationId xmlns:a16="http://schemas.microsoft.com/office/drawing/2014/main" id="{FEE71622-64C3-F9AA-2741-C97AE5113F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796099" y="3156436"/>
              <a:ext cx="2499134" cy="3761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MsPham-0936082789">
              <a:extLst>
                <a:ext uri="{FF2B5EF4-FFF2-40B4-BE49-F238E27FC236}">
                  <a16:creationId xmlns:a16="http://schemas.microsoft.com/office/drawing/2014/main" id="{BF5357FE-6EC2-9525-B86D-842F73366D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482704" y="4492291"/>
              <a:ext cx="2729481" cy="2729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5" name="MsPham-0936082789">
            <a:extLst>
              <a:ext uri="{FF2B5EF4-FFF2-40B4-BE49-F238E27FC236}">
                <a16:creationId xmlns:a16="http://schemas.microsoft.com/office/drawing/2014/main" id="{D8A44D81-943C-1195-224A-F14C9A1983B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2700000">
            <a:off x="360410" y="1007728"/>
            <a:ext cx="2032217" cy="62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27925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92EC9B4A-412C-0756-9EA7-9B3D80D893B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5" name="MsPham0936082789"/>
          <p:cNvSpPr/>
          <p:nvPr/>
        </p:nvSpPr>
        <p:spPr>
          <a:xfrm>
            <a:off x="970481" y="1607339"/>
            <a:ext cx="2235200" cy="720486"/>
          </a:xfrm>
          <a:prstGeom prst="rect">
            <a:avLst/>
          </a:prstGeom>
          <a:solidFill>
            <a:srgbClr val="FFE7E9"/>
          </a:solidFill>
          <a:ln>
            <a:solidFill>
              <a:srgbClr val="FFC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Let’s</a:t>
            </a:r>
            <a:endParaRPr lang="en-US" sz="44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" name="MsPham0936082789"/>
          <p:cNvSpPr/>
          <p:nvPr/>
        </p:nvSpPr>
        <p:spPr>
          <a:xfrm>
            <a:off x="937367" y="4839436"/>
            <a:ext cx="8427431" cy="1500593"/>
          </a:xfrm>
          <a:prstGeom prst="roundRect">
            <a:avLst/>
          </a:prstGeom>
          <a:noFill/>
          <a:ln>
            <a:solidFill>
              <a:srgbClr val="FF3B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Let’s go to the art room?</a:t>
            </a:r>
          </a:p>
          <a:p>
            <a:pPr algn="ctr"/>
            <a:r>
              <a:rPr lang="en-US" sz="48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Ok, let’s go.</a:t>
            </a:r>
            <a:endParaRPr lang="en-US" sz="48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9" name="MsPham0936082789">
            <a:extLst>
              <a:ext uri="{FF2B5EF4-FFF2-40B4-BE49-F238E27FC236}">
                <a16:creationId xmlns:a16="http://schemas.microsoft.com/office/drawing/2014/main" id="{AD8A8833-49AA-9F12-204C-A14E9C161AC9}"/>
              </a:ext>
            </a:extLst>
          </p:cNvPr>
          <p:cNvSpPr/>
          <p:nvPr/>
        </p:nvSpPr>
        <p:spPr>
          <a:xfrm>
            <a:off x="970481" y="2708514"/>
            <a:ext cx="2235200" cy="720486"/>
          </a:xfrm>
          <a:prstGeom prst="rect">
            <a:avLst/>
          </a:prstGeom>
          <a:solidFill>
            <a:srgbClr val="FFE7E9"/>
          </a:solidFill>
          <a:ln>
            <a:solidFill>
              <a:srgbClr val="FFC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go</a:t>
            </a:r>
            <a:endParaRPr lang="en-US" sz="44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10" name="MsPham0936082789">
            <a:extLst>
              <a:ext uri="{FF2B5EF4-FFF2-40B4-BE49-F238E27FC236}">
                <a16:creationId xmlns:a16="http://schemas.microsoft.com/office/drawing/2014/main" id="{8821AC93-A68A-9D48-09AA-9905DCD8D954}"/>
              </a:ext>
            </a:extLst>
          </p:cNvPr>
          <p:cNvSpPr/>
          <p:nvPr/>
        </p:nvSpPr>
        <p:spPr>
          <a:xfrm>
            <a:off x="970481" y="3809690"/>
            <a:ext cx="2235200" cy="720486"/>
          </a:xfrm>
          <a:prstGeom prst="rect">
            <a:avLst/>
          </a:prstGeom>
          <a:solidFill>
            <a:srgbClr val="FFE7E9"/>
          </a:solidFill>
          <a:ln>
            <a:solidFill>
              <a:srgbClr val="FFC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</a:t>
            </a:r>
            <a:endParaRPr lang="en-US" sz="44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13" name="MsPham0936082789">
            <a:extLst>
              <a:ext uri="{FF2B5EF4-FFF2-40B4-BE49-F238E27FC236}">
                <a16:creationId xmlns:a16="http://schemas.microsoft.com/office/drawing/2014/main" id="{5EB8F1B9-310D-9C8B-3CC2-41D8456BE35A}"/>
              </a:ext>
            </a:extLst>
          </p:cNvPr>
          <p:cNvSpPr/>
          <p:nvPr/>
        </p:nvSpPr>
        <p:spPr>
          <a:xfrm>
            <a:off x="9383692" y="2708514"/>
            <a:ext cx="2235200" cy="720486"/>
          </a:xfrm>
          <a:prstGeom prst="rect">
            <a:avLst/>
          </a:prstGeom>
          <a:solidFill>
            <a:srgbClr val="FFE7E9"/>
          </a:solidFill>
          <a:ln>
            <a:solidFill>
              <a:srgbClr val="FFC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Ok </a:t>
            </a:r>
            <a:endParaRPr lang="en-US" sz="44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16" name="MsPham0936082789">
            <a:extLst>
              <a:ext uri="{FF2B5EF4-FFF2-40B4-BE49-F238E27FC236}">
                <a16:creationId xmlns:a16="http://schemas.microsoft.com/office/drawing/2014/main" id="{882F8BE3-C29A-B90E-D1C1-E86185DE2F86}"/>
              </a:ext>
            </a:extLst>
          </p:cNvPr>
          <p:cNvSpPr/>
          <p:nvPr/>
        </p:nvSpPr>
        <p:spPr>
          <a:xfrm>
            <a:off x="3178175" y="337635"/>
            <a:ext cx="6372225" cy="1050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667">
                <a:solidFill>
                  <a:srgbClr val="9D3943"/>
                </a:solidFill>
                <a:latin typeface="Script MT Bold" panose="03040602040607080904" pitchFamily="66" charset="0"/>
              </a:rPr>
              <a:t>Make sentences</a:t>
            </a:r>
            <a:endParaRPr lang="en-US" sz="7667" dirty="0">
              <a:solidFill>
                <a:srgbClr val="9D3943"/>
              </a:solidFill>
              <a:latin typeface="Script MT Bold" panose="03040602040607080904" pitchFamily="66" charset="0"/>
            </a:endParaRPr>
          </a:p>
        </p:txBody>
      </p:sp>
      <p:sp>
        <p:nvSpPr>
          <p:cNvPr id="18" name="MsPham0936082789">
            <a:hlinkClick r:id="rId3" action="ppaction://hlinksldjump"/>
            <a:extLst>
              <a:ext uri="{FF2B5EF4-FFF2-40B4-BE49-F238E27FC236}">
                <a16:creationId xmlns:a16="http://schemas.microsoft.com/office/drawing/2014/main" id="{70743C2C-8BB5-F834-11C4-90B05D7340A5}"/>
              </a:ext>
            </a:extLst>
          </p:cNvPr>
          <p:cNvSpPr/>
          <p:nvPr/>
        </p:nvSpPr>
        <p:spPr>
          <a:xfrm>
            <a:off x="9804400" y="5461000"/>
            <a:ext cx="1704115" cy="628097"/>
          </a:xfrm>
          <a:prstGeom prst="roundRect">
            <a:avLst/>
          </a:prstGeom>
          <a:solidFill>
            <a:srgbClr val="B7434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  <a:endParaRPr lang="en-US" sz="26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0936082789">
            <a:extLst>
              <a:ext uri="{FF2B5EF4-FFF2-40B4-BE49-F238E27FC236}">
                <a16:creationId xmlns:a16="http://schemas.microsoft.com/office/drawing/2014/main" id="{CC944157-AB2B-B162-5263-CE35920E944C}"/>
              </a:ext>
            </a:extLst>
          </p:cNvPr>
          <p:cNvSpPr/>
          <p:nvPr/>
        </p:nvSpPr>
        <p:spPr>
          <a:xfrm>
            <a:off x="9804400" y="5461000"/>
            <a:ext cx="1704115" cy="628097"/>
          </a:xfrm>
          <a:prstGeom prst="roundRect">
            <a:avLst/>
          </a:prstGeom>
          <a:solidFill>
            <a:srgbClr val="B7434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26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8CB510-CE22-1BC5-8BCD-8EDF64093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6400" y="1628369"/>
            <a:ext cx="4352709" cy="290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0D28EC9A-5018-6D9F-8E40-584A4551B96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8B2B283-2EDC-1163-BA44-BF1695E95642}"/>
              </a:ext>
            </a:extLst>
          </p:cNvPr>
          <p:cNvSpPr txBox="1">
            <a:spLocks/>
          </p:cNvSpPr>
          <p:nvPr/>
        </p:nvSpPr>
        <p:spPr>
          <a:xfrm>
            <a:off x="1205129" y="377264"/>
            <a:ext cx="4586071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3200">
                <a:solidFill>
                  <a:srgbClr val="C45C67"/>
                </a:solidFill>
                <a:latin typeface="Atma Bold" panose="020B0604020202020204" charset="0"/>
                <a:cs typeface="Atma Bold" panose="020B0604020202020204" charset="0"/>
              </a:rPr>
              <a:t>Read and complete</a:t>
            </a:r>
            <a:endParaRPr lang="en-US" sz="3200" dirty="0">
              <a:solidFill>
                <a:srgbClr val="C45C67"/>
              </a:solidFill>
              <a:latin typeface="Atma Bold" panose="020B0604020202020204" charset="0"/>
              <a:cs typeface="Atma Bold" panose="020B060402020202020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6F28D5B-60CC-40A4-F176-C37BA7CECA3E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4</a:t>
            </a:r>
            <a:endParaRPr lang="en-US" dirty="0"/>
          </a:p>
        </p:txBody>
      </p:sp>
      <p:sp>
        <p:nvSpPr>
          <p:cNvPr id="6" name="MsPham0936082789">
            <a:extLst>
              <a:ext uri="{FF2B5EF4-FFF2-40B4-BE49-F238E27FC236}">
                <a16:creationId xmlns:a16="http://schemas.microsoft.com/office/drawing/2014/main" id="{7925E10F-D003-1697-8B5D-A38B7501E033}"/>
              </a:ext>
            </a:extLst>
          </p:cNvPr>
          <p:cNvSpPr txBox="1"/>
          <p:nvPr/>
        </p:nvSpPr>
        <p:spPr>
          <a:xfrm>
            <a:off x="939800" y="2209801"/>
            <a:ext cx="10414000" cy="3470694"/>
          </a:xfrm>
          <a:prstGeom prst="roundRect">
            <a:avLst>
              <a:gd name="adj" fmla="val 0"/>
            </a:avLst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7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200000"/>
              </a:lnSpc>
            </a:pPr>
            <a:r>
              <a:rPr lang="en-US" sz="2933">
                <a:solidFill>
                  <a:srgbClr val="AB3F49"/>
                </a:solidFill>
              </a:rPr>
              <a:t>Hi. My name is Minh. Welcome to our school! This is my (1)     </a:t>
            </a:r>
            <a:r>
              <a:rPr lang="en-US" sz="2933">
                <a:solidFill>
                  <a:srgbClr val="0070C0"/>
                </a:solidFill>
              </a:rPr>
              <a:t>classroom </a:t>
            </a:r>
            <a:r>
              <a:rPr lang="en-US" sz="2933">
                <a:solidFill>
                  <a:srgbClr val="AB3F49"/>
                </a:solidFill>
              </a:rPr>
              <a:t>  .</a:t>
            </a:r>
          </a:p>
          <a:p>
            <a:pPr algn="just">
              <a:lnSpc>
                <a:spcPct val="200000"/>
              </a:lnSpc>
            </a:pPr>
            <a:r>
              <a:rPr lang="en-US" sz="2933">
                <a:solidFill>
                  <a:srgbClr val="AB3F49"/>
                </a:solidFill>
              </a:rPr>
              <a:t>Here is the (2)     </a:t>
            </a:r>
            <a:r>
              <a:rPr lang="en-US" sz="2933">
                <a:solidFill>
                  <a:srgbClr val="0070C0"/>
                </a:solidFill>
              </a:rPr>
              <a:t>art</a:t>
            </a:r>
            <a:r>
              <a:rPr lang="en-US" sz="2933">
                <a:solidFill>
                  <a:srgbClr val="AB3F49"/>
                </a:solidFill>
              </a:rPr>
              <a:t>     room. Now, let’s (3)     </a:t>
            </a:r>
            <a:r>
              <a:rPr lang="en-US" sz="2933">
                <a:solidFill>
                  <a:srgbClr val="0070C0"/>
                </a:solidFill>
              </a:rPr>
              <a:t>go</a:t>
            </a:r>
            <a:r>
              <a:rPr lang="en-US" sz="2933">
                <a:solidFill>
                  <a:srgbClr val="AB3F49"/>
                </a:solidFill>
              </a:rPr>
              <a:t>     to the music room. We like (4)      </a:t>
            </a:r>
            <a:r>
              <a:rPr lang="en-US" sz="2933">
                <a:solidFill>
                  <a:srgbClr val="0070C0"/>
                </a:solidFill>
              </a:rPr>
              <a:t>our</a:t>
            </a:r>
            <a:r>
              <a:rPr lang="en-US" sz="2933">
                <a:solidFill>
                  <a:srgbClr val="AB3F49"/>
                </a:solidFill>
              </a:rPr>
              <a:t>      school very much.</a:t>
            </a:r>
          </a:p>
        </p:txBody>
      </p:sp>
      <p:sp>
        <p:nvSpPr>
          <p:cNvPr id="7" name="MsPham0936082789">
            <a:extLst>
              <a:ext uri="{FF2B5EF4-FFF2-40B4-BE49-F238E27FC236}">
                <a16:creationId xmlns:a16="http://schemas.microsoft.com/office/drawing/2014/main" id="{FB5E7BCD-0AF9-E8A6-11B9-2B06AB278D09}"/>
              </a:ext>
            </a:extLst>
          </p:cNvPr>
          <p:cNvSpPr txBox="1"/>
          <p:nvPr/>
        </p:nvSpPr>
        <p:spPr>
          <a:xfrm>
            <a:off x="928156" y="3328305"/>
            <a:ext cx="2032000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7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rgbClr val="0070C0"/>
                </a:solidFill>
              </a:rPr>
              <a:t>______</a:t>
            </a:r>
          </a:p>
        </p:txBody>
      </p:sp>
      <p:sp>
        <p:nvSpPr>
          <p:cNvPr id="8" name="MsPham0936082789">
            <a:extLst>
              <a:ext uri="{FF2B5EF4-FFF2-40B4-BE49-F238E27FC236}">
                <a16:creationId xmlns:a16="http://schemas.microsoft.com/office/drawing/2014/main" id="{B457AC03-08A9-EB2B-2B47-B3F7D8484620}"/>
              </a:ext>
            </a:extLst>
          </p:cNvPr>
          <p:cNvSpPr txBox="1"/>
          <p:nvPr/>
        </p:nvSpPr>
        <p:spPr>
          <a:xfrm>
            <a:off x="3505200" y="4257961"/>
            <a:ext cx="1625600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7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rgbClr val="0070C0"/>
                </a:solidFill>
              </a:rPr>
              <a:t>______</a:t>
            </a:r>
          </a:p>
        </p:txBody>
      </p:sp>
      <p:sp>
        <p:nvSpPr>
          <p:cNvPr id="9" name="MsPham0936082789">
            <a:extLst>
              <a:ext uri="{FF2B5EF4-FFF2-40B4-BE49-F238E27FC236}">
                <a16:creationId xmlns:a16="http://schemas.microsoft.com/office/drawing/2014/main" id="{515835A3-28BB-A23F-721B-571BD5853570}"/>
              </a:ext>
            </a:extLst>
          </p:cNvPr>
          <p:cNvSpPr txBox="1"/>
          <p:nvPr/>
        </p:nvSpPr>
        <p:spPr>
          <a:xfrm>
            <a:off x="8636000" y="4274201"/>
            <a:ext cx="1625600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7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rgbClr val="0070C0"/>
                </a:solidFill>
              </a:rPr>
              <a:t>______</a:t>
            </a:r>
          </a:p>
        </p:txBody>
      </p:sp>
      <p:sp>
        <p:nvSpPr>
          <p:cNvPr id="10" name="MsPham0936082789">
            <a:extLst>
              <a:ext uri="{FF2B5EF4-FFF2-40B4-BE49-F238E27FC236}">
                <a16:creationId xmlns:a16="http://schemas.microsoft.com/office/drawing/2014/main" id="{77D08D90-4D8F-8091-157A-23E98985FA34}"/>
              </a:ext>
            </a:extLst>
          </p:cNvPr>
          <p:cNvSpPr txBox="1"/>
          <p:nvPr/>
        </p:nvSpPr>
        <p:spPr>
          <a:xfrm>
            <a:off x="4876800" y="5188522"/>
            <a:ext cx="1625600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7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rgbClr val="0070C0"/>
                </a:solidFill>
              </a:rPr>
              <a:t>______</a:t>
            </a:r>
          </a:p>
        </p:txBody>
      </p:sp>
      <p:sp>
        <p:nvSpPr>
          <p:cNvPr id="11" name="MsPham0936082789">
            <a:extLst>
              <a:ext uri="{FF2B5EF4-FFF2-40B4-BE49-F238E27FC236}">
                <a16:creationId xmlns:a16="http://schemas.microsoft.com/office/drawing/2014/main" id="{6DEBF7E6-E30A-9D1F-25D0-D7CF0DE7361B}"/>
              </a:ext>
            </a:extLst>
          </p:cNvPr>
          <p:cNvSpPr txBox="1"/>
          <p:nvPr/>
        </p:nvSpPr>
        <p:spPr>
          <a:xfrm>
            <a:off x="2082800" y="782431"/>
            <a:ext cx="8128000" cy="1328023"/>
          </a:xfrm>
          <a:prstGeom prst="roundRect">
            <a:avLst/>
          </a:prstGeom>
          <a:solidFill>
            <a:srgbClr val="FFE7E9"/>
          </a:solidFill>
          <a:ln>
            <a:solidFill>
              <a:srgbClr val="FF8C72"/>
            </a:solidFill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sz="700" b="0">
              <a:solidFill>
                <a:srgbClr val="333333"/>
              </a:solidFill>
            </a:endParaRPr>
          </a:p>
          <a:p>
            <a:r>
              <a:rPr lang="en-US" b="0">
                <a:solidFill>
                  <a:srgbClr val="333333"/>
                </a:solidFill>
              </a:rPr>
              <a:t>art 			classroom		go			our</a:t>
            </a:r>
          </a:p>
          <a:p>
            <a:endParaRPr lang="en-US" sz="700" b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37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263CF434-74BD-605F-AA1D-8639B67D6AF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56783F9-A2ED-6FF9-176B-DEFB15E68AB7}"/>
              </a:ext>
            </a:extLst>
          </p:cNvPr>
          <p:cNvSpPr txBox="1">
            <a:spLocks/>
          </p:cNvSpPr>
          <p:nvPr/>
        </p:nvSpPr>
        <p:spPr>
          <a:xfrm>
            <a:off x="1205129" y="377264"/>
            <a:ext cx="3011271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3200">
                <a:solidFill>
                  <a:srgbClr val="C45C67"/>
                </a:solidFill>
                <a:latin typeface="Atma Bold" panose="020B0604020202020204" charset="0"/>
                <a:cs typeface="Atma Bold" panose="020B0604020202020204" charset="0"/>
              </a:rPr>
              <a:t>Let’s write.</a:t>
            </a:r>
            <a:endParaRPr lang="en-US" sz="3200" dirty="0">
              <a:solidFill>
                <a:srgbClr val="C45C67"/>
              </a:solidFill>
              <a:latin typeface="Atma Bold" panose="020B0604020202020204" charset="0"/>
              <a:cs typeface="Atma Bold" panose="020B060402020202020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7C34B5C3-1C2B-8FB4-29D1-F07519DEC88E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5</a:t>
            </a:r>
            <a:endParaRPr lang="en-US" dirty="0"/>
          </a:p>
        </p:txBody>
      </p:sp>
      <p:sp>
        <p:nvSpPr>
          <p:cNvPr id="4" name="MsPham0936082789">
            <a:extLst>
              <a:ext uri="{FF2B5EF4-FFF2-40B4-BE49-F238E27FC236}">
                <a16:creationId xmlns:a16="http://schemas.microsoft.com/office/drawing/2014/main" id="{94F2EE11-00C0-8D1D-68EA-B73571766379}"/>
              </a:ext>
            </a:extLst>
          </p:cNvPr>
          <p:cNvSpPr txBox="1"/>
          <p:nvPr/>
        </p:nvSpPr>
        <p:spPr>
          <a:xfrm>
            <a:off x="812800" y="1752600"/>
            <a:ext cx="11151418" cy="3502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7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200000"/>
              </a:lnSpc>
            </a:pPr>
            <a:r>
              <a:rPr lang="en-US" sz="4000">
                <a:solidFill>
                  <a:srgbClr val="AB3F49"/>
                </a:solidFill>
              </a:rPr>
              <a:t>Welcome to my school! This is my _________.</a:t>
            </a:r>
          </a:p>
          <a:p>
            <a:pPr>
              <a:lnSpc>
                <a:spcPct val="200000"/>
              </a:lnSpc>
            </a:pPr>
            <a:r>
              <a:rPr lang="en-US" sz="4000">
                <a:solidFill>
                  <a:srgbClr val="AB3F49"/>
                </a:solidFill>
              </a:rPr>
              <a:t>This is our __________ . Now, let’s go to the __________.</a:t>
            </a:r>
          </a:p>
        </p:txBody>
      </p:sp>
    </p:spTree>
    <p:extLst>
      <p:ext uri="{BB962C8B-B14F-4D97-AF65-F5344CB8AC3E}">
        <p14:creationId xmlns:p14="http://schemas.microsoft.com/office/powerpoint/2010/main" val="42993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32F765AC-A497-6E47-953B-7FE96565990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5562BAA-6C79-2CD1-3B27-AED14438E684}"/>
              </a:ext>
            </a:extLst>
          </p:cNvPr>
          <p:cNvGrpSpPr/>
          <p:nvPr/>
        </p:nvGrpSpPr>
        <p:grpSpPr>
          <a:xfrm>
            <a:off x="-7816" y="0"/>
            <a:ext cx="12199815" cy="6858001"/>
            <a:chOff x="-11723" y="0"/>
            <a:chExt cx="18299722" cy="10287001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C48F5B91-6D0F-BD40-4B92-41DD659700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6027"/>
            <a:stretch/>
          </p:blipFill>
          <p:spPr bwMode="auto">
            <a:xfrm>
              <a:off x="-11723" y="0"/>
              <a:ext cx="18288000" cy="2335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33D0EB04-AA3E-6266-957D-FA15B7D359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4" r="6959"/>
            <a:stretch/>
          </p:blipFill>
          <p:spPr bwMode="auto">
            <a:xfrm>
              <a:off x="11722" y="1241843"/>
              <a:ext cx="18276277" cy="9045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56783F9-A2ED-6FF9-176B-DEFB15E68AB7}"/>
              </a:ext>
            </a:extLst>
          </p:cNvPr>
          <p:cNvSpPr txBox="1">
            <a:spLocks/>
          </p:cNvSpPr>
          <p:nvPr/>
        </p:nvSpPr>
        <p:spPr>
          <a:xfrm>
            <a:off x="1205129" y="377264"/>
            <a:ext cx="2604871" cy="548640"/>
          </a:xfrm>
          <a:prstGeom prst="flowChartProcess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800">
                <a:latin typeface="Atma Bold" panose="020B0604020202020204" charset="0"/>
                <a:cs typeface="Atma Bold" panose="020B0604020202020204" charset="0"/>
              </a:rPr>
              <a:t>Project</a:t>
            </a:r>
            <a:endParaRPr lang="en-US" sz="2800" dirty="0">
              <a:latin typeface="Atma Bold" panose="020B0604020202020204" charset="0"/>
              <a:cs typeface="Atma Bold" panose="020B060402020202020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7C34B5C3-1C2B-8FB4-29D1-F07519DEC88E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79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4158D20A-EF68-271A-931C-A6BADB5748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6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B08E5E9A-698C-8BC6-CC90-102FB68B0F7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539FC8AF-4C6B-7BB2-C771-4222F55324A2}"/>
              </a:ext>
            </a:extLst>
          </p:cNvPr>
          <p:cNvSpPr/>
          <p:nvPr/>
        </p:nvSpPr>
        <p:spPr>
          <a:xfrm>
            <a:off x="-66855" y="0"/>
            <a:ext cx="12192001" cy="6858000"/>
          </a:xfrm>
          <a:prstGeom prst="rect">
            <a:avLst/>
          </a:prstGeom>
          <a:solidFill>
            <a:srgbClr val="FF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45C67"/>
              </a:solidFill>
            </a:endParaRPr>
          </a:p>
        </p:txBody>
      </p: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5E9AAB4C-74BA-7CEB-52FC-1C0CFEC24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36380" y="-1410485"/>
            <a:ext cx="3491267" cy="41925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D6DBBA54-B15F-3E7F-DC6E-47F465A45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870932" y="4075916"/>
            <a:ext cx="3491267" cy="4192570"/>
          </a:xfrm>
          <a:prstGeom prst="rect">
            <a:avLst/>
          </a:prstGeom>
        </p:spPr>
      </p:pic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9B0CB835-D8F7-510F-027B-3958579193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508484">
            <a:off x="36005" y="6045200"/>
            <a:ext cx="2970000" cy="2743200"/>
          </a:xfrm>
          <a:prstGeom prst="rect">
            <a:avLst/>
          </a:prstGeom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B539C22C-2106-6771-362B-E38E5D25AA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700000">
            <a:off x="360410" y="1007728"/>
            <a:ext cx="2032217" cy="622025"/>
          </a:xfrm>
          <a:prstGeom prst="rect">
            <a:avLst/>
          </a:prstGeom>
        </p:spPr>
      </p:pic>
      <p:pic>
        <p:nvPicPr>
          <p:cNvPr id="3" name="MsPham-09360827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37236" y="810228"/>
            <a:ext cx="10517530" cy="5082654"/>
          </a:xfrm>
          <a:prstGeom prst="rect">
            <a:avLst/>
          </a:prstGeom>
        </p:spPr>
      </p:pic>
      <p:sp>
        <p:nvSpPr>
          <p:cNvPr id="4" name="MsPham-0936082789"/>
          <p:cNvSpPr txBox="1"/>
          <p:nvPr/>
        </p:nvSpPr>
        <p:spPr>
          <a:xfrm>
            <a:off x="1145896" y="2834915"/>
            <a:ext cx="9725305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64"/>
              </a:lnSpc>
            </a:pPr>
            <a:r>
              <a:rPr lang="en-US" sz="8800">
                <a:solidFill>
                  <a:srgbClr val="C45C67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Love Craft" panose="02000000000000000000" pitchFamily="2" charset="0"/>
              </a:rPr>
              <a:t>Thank you</a:t>
            </a:r>
          </a:p>
        </p:txBody>
      </p:sp>
      <p:pic>
        <p:nvPicPr>
          <p:cNvPr id="6" name="MsPham-093608278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50423">
            <a:off x="4731574" y="4132815"/>
            <a:ext cx="2728854" cy="948277"/>
          </a:xfrm>
          <a:prstGeom prst="rect">
            <a:avLst/>
          </a:prstGeom>
        </p:spPr>
      </p:pic>
      <p:sp>
        <p:nvSpPr>
          <p:cNvPr id="9" name="MsPham-0936082789"/>
          <p:cNvSpPr txBox="1"/>
          <p:nvPr/>
        </p:nvSpPr>
        <p:spPr>
          <a:xfrm>
            <a:off x="4659250" y="4402907"/>
            <a:ext cx="2873500" cy="329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7"/>
              </a:lnSpc>
            </a:pPr>
            <a:r>
              <a:rPr lang="en-US" sz="1933">
                <a:solidFill>
                  <a:srgbClr val="C45C67"/>
                </a:solidFill>
                <a:latin typeface="Poppins" panose="00000500000000000000" pitchFamily="2" charset="0"/>
              </a:rPr>
              <a:t>For enjoying!</a:t>
            </a:r>
          </a:p>
        </p:txBody>
      </p:sp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AE477F23-DA2E-598C-E609-E33E0320521B}"/>
              </a:ext>
            </a:extLst>
          </p:cNvPr>
          <p:cNvGrpSpPr/>
          <p:nvPr/>
        </p:nvGrpSpPr>
        <p:grpSpPr>
          <a:xfrm>
            <a:off x="8231855" y="132966"/>
            <a:ext cx="3123624" cy="1499003"/>
            <a:chOff x="4316242" y="1766016"/>
            <a:chExt cx="5659030" cy="2715725"/>
          </a:xfrm>
        </p:grpSpPr>
        <p:pic>
          <p:nvPicPr>
            <p:cNvPr id="23" name="MsPham-0936082789">
              <a:hlinkClick r:id="rId13"/>
              <a:extLst>
                <a:ext uri="{FF2B5EF4-FFF2-40B4-BE49-F238E27FC236}">
                  <a16:creationId xmlns:a16="http://schemas.microsoft.com/office/drawing/2014/main" id="{A3C3512D-1FBE-EE31-549A-CAC1629652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0" t="7671" r="30790" b="7671"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" name="MsPham-0936082789">
              <a:hlinkClick r:id="rId13"/>
              <a:extLst>
                <a:ext uri="{FF2B5EF4-FFF2-40B4-BE49-F238E27FC236}">
                  <a16:creationId xmlns:a16="http://schemas.microsoft.com/office/drawing/2014/main" id="{5E1E2D72-55D8-A900-7949-5C77E3433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90"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pic>
        <p:nvPicPr>
          <p:cNvPr id="25" name="MsPham-0936082789">
            <a:hlinkClick r:id="rId13"/>
            <a:extLst>
              <a:ext uri="{FF2B5EF4-FFF2-40B4-BE49-F238E27FC236}">
                <a16:creationId xmlns:a16="http://schemas.microsoft.com/office/drawing/2014/main" id="{67895645-E38D-5017-4D8E-031EC0955CA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2" y="5576192"/>
            <a:ext cx="1468182" cy="93269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2862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E23F6E90-D8C7-B863-668A-6F45CC2D3E1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27699" name="Rectangle 5">
            <a:extLst>
              <a:ext uri="{FF2B5EF4-FFF2-40B4-BE49-F238E27FC236}">
                <a16:creationId xmlns:a16="http://schemas.microsoft.com/office/drawing/2014/main" id="{FF19EA97-5677-410D-8505-952A85786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8284" y="557646"/>
            <a:ext cx="1925484" cy="180138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700" name="Rectangle 6">
            <a:extLst>
              <a:ext uri="{FF2B5EF4-FFF2-40B4-BE49-F238E27FC236}">
                <a16:creationId xmlns:a16="http://schemas.microsoft.com/office/drawing/2014/main" id="{A325F896-0DF9-4FE4-909F-37CE04237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5342" y="557646"/>
            <a:ext cx="1925484" cy="180138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701" name="Rectangle 7">
            <a:extLst>
              <a:ext uri="{FF2B5EF4-FFF2-40B4-BE49-F238E27FC236}">
                <a16:creationId xmlns:a16="http://schemas.microsoft.com/office/drawing/2014/main" id="{EC201B61-0CC1-45D8-B3FF-17411143E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557646"/>
            <a:ext cx="1925484" cy="180138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702" name="Rectangle 8">
            <a:extLst>
              <a:ext uri="{FF2B5EF4-FFF2-40B4-BE49-F238E27FC236}">
                <a16:creationId xmlns:a16="http://schemas.microsoft.com/office/drawing/2014/main" id="{CE50021F-ADF9-47AA-AE03-2250BE7DF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8284" y="2558027"/>
            <a:ext cx="1925484" cy="180138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703" name="Rectangle 9">
            <a:extLst>
              <a:ext uri="{FF2B5EF4-FFF2-40B4-BE49-F238E27FC236}">
                <a16:creationId xmlns:a16="http://schemas.microsoft.com/office/drawing/2014/main" id="{6B61CD54-54AF-4F0A-BAAC-31F98C812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5342" y="2558027"/>
            <a:ext cx="1925484" cy="180138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704" name="Rectangle 10">
            <a:extLst>
              <a:ext uri="{FF2B5EF4-FFF2-40B4-BE49-F238E27FC236}">
                <a16:creationId xmlns:a16="http://schemas.microsoft.com/office/drawing/2014/main" id="{A9054F65-3417-48B1-817E-4A5FBF9E6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2558027"/>
            <a:ext cx="1925484" cy="180138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705" name="Rectangle 11">
            <a:extLst>
              <a:ext uri="{FF2B5EF4-FFF2-40B4-BE49-F238E27FC236}">
                <a16:creationId xmlns:a16="http://schemas.microsoft.com/office/drawing/2014/main" id="{DE9EE5D2-5F9B-4A8A-A20B-7BAECBC22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8284" y="4495800"/>
            <a:ext cx="1925484" cy="180138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706" name="Rectangle 12">
            <a:extLst>
              <a:ext uri="{FF2B5EF4-FFF2-40B4-BE49-F238E27FC236}">
                <a16:creationId xmlns:a16="http://schemas.microsoft.com/office/drawing/2014/main" id="{C4ED5F88-F9CD-432C-806F-5210CA6192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5342" y="4495800"/>
            <a:ext cx="1925484" cy="180138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707" name="Rectangle 13">
            <a:extLst>
              <a:ext uri="{FF2B5EF4-FFF2-40B4-BE49-F238E27FC236}">
                <a16:creationId xmlns:a16="http://schemas.microsoft.com/office/drawing/2014/main" id="{6E9A9DB2-7886-424E-8EA7-E25635A06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4495800"/>
            <a:ext cx="1925484" cy="180138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990" name="WordArt 14">
            <a:extLst>
              <a:ext uri="{FF2B5EF4-FFF2-40B4-BE49-F238E27FC236}">
                <a16:creationId xmlns:a16="http://schemas.microsoft.com/office/drawing/2014/main" id="{84198B31-439E-407D-8A37-563E04C83B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47814" y="643373"/>
            <a:ext cx="1739350" cy="159462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91444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6991" name="WordArt 15">
            <a:extLst>
              <a:ext uri="{FF2B5EF4-FFF2-40B4-BE49-F238E27FC236}">
                <a16:creationId xmlns:a16="http://schemas.microsoft.com/office/drawing/2014/main" id="{78431AEF-6C6B-4707-B336-9B82587DF5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54159" y="579871"/>
            <a:ext cx="1736670" cy="1672349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91444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6992" name="AutoShape 16">
            <a:extLst>
              <a:ext uri="{FF2B5EF4-FFF2-40B4-BE49-F238E27FC236}">
                <a16:creationId xmlns:a16="http://schemas.microsoft.com/office/drawing/2014/main" id="{5A184A97-2C7E-48C5-98CD-86BF1C2BB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4624" y="1333062"/>
            <a:ext cx="1157780" cy="1029138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4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933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6993" name="AutoShape 17">
            <a:extLst>
              <a:ext uri="{FF2B5EF4-FFF2-40B4-BE49-F238E27FC236}">
                <a16:creationId xmlns:a16="http://schemas.microsoft.com/office/drawing/2014/main" id="{8542CB95-6D03-459D-97E1-D0365E4CD95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508001" y="549929"/>
            <a:ext cx="1157780" cy="1029138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4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933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6994" name="WordArt 18">
            <a:hlinkClick r:id="rId4" action="ppaction://hlinksldjump"/>
            <a:extLst>
              <a:ext uri="{FF2B5EF4-FFF2-40B4-BE49-F238E27FC236}">
                <a16:creationId xmlns:a16="http://schemas.microsoft.com/office/drawing/2014/main" id="{A0EFCEA9-8D72-4D41-B07A-E942825D3E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24084" y="1014845"/>
            <a:ext cx="450248" cy="8361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91444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6995" name="WordArt 19">
            <a:extLst>
              <a:ext uri="{FF2B5EF4-FFF2-40B4-BE49-F238E27FC236}">
                <a16:creationId xmlns:a16="http://schemas.microsoft.com/office/drawing/2014/main" id="{254B1BB7-A248-494C-8C74-6FDC7E3186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62414" y="643373"/>
            <a:ext cx="1739350" cy="159462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91444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6996" name="WordArt 20">
            <a:extLst>
              <a:ext uri="{FF2B5EF4-FFF2-40B4-BE49-F238E27FC236}">
                <a16:creationId xmlns:a16="http://schemas.microsoft.com/office/drawing/2014/main" id="{A8380D5F-4242-4FEC-BF17-A3A5F8129F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68759" y="579871"/>
            <a:ext cx="1736670" cy="1672349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91444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6997" name="AutoShape 21">
            <a:extLst>
              <a:ext uri="{FF2B5EF4-FFF2-40B4-BE49-F238E27FC236}">
                <a16:creationId xmlns:a16="http://schemas.microsoft.com/office/drawing/2014/main" id="{EFD2FBA3-C3B3-4BA6-A836-4AC7A5B28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9224" y="1333062"/>
            <a:ext cx="1157780" cy="1029138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4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933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6998" name="AutoShape 22">
            <a:extLst>
              <a:ext uri="{FF2B5EF4-FFF2-40B4-BE49-F238E27FC236}">
                <a16:creationId xmlns:a16="http://schemas.microsoft.com/office/drawing/2014/main" id="{487FF083-B4D8-40F7-A32E-02DD914F970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022601" y="549929"/>
            <a:ext cx="1157780" cy="1029138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4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933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6999" name="WordArt 23">
            <a:hlinkClick r:id="rId5" action="ppaction://hlinksldjump"/>
            <a:extLst>
              <a:ext uri="{FF2B5EF4-FFF2-40B4-BE49-F238E27FC236}">
                <a16:creationId xmlns:a16="http://schemas.microsoft.com/office/drawing/2014/main" id="{91053B2D-3CD9-4F48-9339-B4D03D92A7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14884" y="1091045"/>
            <a:ext cx="450248" cy="8361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91444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7000" name="WordArt 24">
            <a:extLst>
              <a:ext uri="{FF2B5EF4-FFF2-40B4-BE49-F238E27FC236}">
                <a16:creationId xmlns:a16="http://schemas.microsoft.com/office/drawing/2014/main" id="{8B374938-BBEC-4205-B19D-07A8E7DAF6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777014" y="643373"/>
            <a:ext cx="1739350" cy="159462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91444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01" name="WordArt 25">
            <a:extLst>
              <a:ext uri="{FF2B5EF4-FFF2-40B4-BE49-F238E27FC236}">
                <a16:creationId xmlns:a16="http://schemas.microsoft.com/office/drawing/2014/main" id="{3A6C6622-4E0F-4670-80AB-A2BEED11DF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783359" y="579871"/>
            <a:ext cx="1736670" cy="1672349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91444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7002" name="AutoShape 26">
            <a:extLst>
              <a:ext uri="{FF2B5EF4-FFF2-40B4-BE49-F238E27FC236}">
                <a16:creationId xmlns:a16="http://schemas.microsoft.com/office/drawing/2014/main" id="{432DB96A-1B8D-4624-8367-D2A56C6BC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3824" y="1333062"/>
            <a:ext cx="1157780" cy="1029138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4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933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03" name="AutoShape 27">
            <a:extLst>
              <a:ext uri="{FF2B5EF4-FFF2-40B4-BE49-F238E27FC236}">
                <a16:creationId xmlns:a16="http://schemas.microsoft.com/office/drawing/2014/main" id="{9A9014E1-F652-401A-916E-65AD6A462D6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546727" y="549929"/>
            <a:ext cx="1157780" cy="1029138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4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933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004" name="WordArt 28">
            <a:hlinkClick r:id="rId6" action="ppaction://hlinksldjump"/>
            <a:extLst>
              <a:ext uri="{FF2B5EF4-FFF2-40B4-BE49-F238E27FC236}">
                <a16:creationId xmlns:a16="http://schemas.microsoft.com/office/drawing/2014/main" id="{DD715ED6-ECF2-419C-89D2-0C6ED3E590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529484" y="1091045"/>
            <a:ext cx="450248" cy="8361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91444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7005" name="WordArt 29">
            <a:extLst>
              <a:ext uri="{FF2B5EF4-FFF2-40B4-BE49-F238E27FC236}">
                <a16:creationId xmlns:a16="http://schemas.microsoft.com/office/drawing/2014/main" id="{3B014DE9-D7F2-4E95-8546-2FD29A1639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47814" y="2651128"/>
            <a:ext cx="1739350" cy="159462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91444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06" name="WordArt 30">
            <a:extLst>
              <a:ext uri="{FF2B5EF4-FFF2-40B4-BE49-F238E27FC236}">
                <a16:creationId xmlns:a16="http://schemas.microsoft.com/office/drawing/2014/main" id="{BCEEF08A-8B59-49FE-BE63-AB5AC6E0788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54159" y="2587626"/>
            <a:ext cx="1736670" cy="1672349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91444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7007" name="AutoShape 31">
            <a:extLst>
              <a:ext uri="{FF2B5EF4-FFF2-40B4-BE49-F238E27FC236}">
                <a16:creationId xmlns:a16="http://schemas.microsoft.com/office/drawing/2014/main" id="{9E1C89C9-DC73-4920-8F34-1FC6AE6C0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4624" y="3340817"/>
            <a:ext cx="1157780" cy="1029138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4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933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08" name="AutoShape 32">
            <a:extLst>
              <a:ext uri="{FF2B5EF4-FFF2-40B4-BE49-F238E27FC236}">
                <a16:creationId xmlns:a16="http://schemas.microsoft.com/office/drawing/2014/main" id="{BD3F10E0-8064-4671-A0A4-1F2FA532DEA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508001" y="2557684"/>
            <a:ext cx="1157780" cy="1029138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4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933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009" name="WordArt 33">
            <a:hlinkClick r:id="rId7" action="ppaction://hlinksldjump"/>
            <a:extLst>
              <a:ext uri="{FF2B5EF4-FFF2-40B4-BE49-F238E27FC236}">
                <a16:creationId xmlns:a16="http://schemas.microsoft.com/office/drawing/2014/main" id="{BF2980BE-01B7-4AB6-B276-A57ECB13505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00284" y="3098800"/>
            <a:ext cx="450248" cy="8361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91444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7010" name="WordArt 34">
            <a:extLst>
              <a:ext uri="{FF2B5EF4-FFF2-40B4-BE49-F238E27FC236}">
                <a16:creationId xmlns:a16="http://schemas.microsoft.com/office/drawing/2014/main" id="{0FA8F329-F11A-4232-B8DC-D6700D139D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62414" y="2651128"/>
            <a:ext cx="1739350" cy="159462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91444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11" name="WordArt 35">
            <a:extLst>
              <a:ext uri="{FF2B5EF4-FFF2-40B4-BE49-F238E27FC236}">
                <a16:creationId xmlns:a16="http://schemas.microsoft.com/office/drawing/2014/main" id="{83A7A8D7-6039-402D-B3DC-FD744153F10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68759" y="2587626"/>
            <a:ext cx="1736670" cy="1672349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91444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7012" name="AutoShape 36">
            <a:extLst>
              <a:ext uri="{FF2B5EF4-FFF2-40B4-BE49-F238E27FC236}">
                <a16:creationId xmlns:a16="http://schemas.microsoft.com/office/drawing/2014/main" id="{2E5085DB-80CE-45AD-B363-B0AB5611D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9224" y="3340817"/>
            <a:ext cx="1157780" cy="1029138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4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933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13" name="AutoShape 37">
            <a:extLst>
              <a:ext uri="{FF2B5EF4-FFF2-40B4-BE49-F238E27FC236}">
                <a16:creationId xmlns:a16="http://schemas.microsoft.com/office/drawing/2014/main" id="{52094270-231C-4618-8F2B-B8FE7B4EC5CC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022601" y="2557684"/>
            <a:ext cx="1157780" cy="1029138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4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933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014" name="WordArt 38">
            <a:hlinkClick r:id="rId8" action="ppaction://hlinksldjump"/>
            <a:extLst>
              <a:ext uri="{FF2B5EF4-FFF2-40B4-BE49-F238E27FC236}">
                <a16:creationId xmlns:a16="http://schemas.microsoft.com/office/drawing/2014/main" id="{1518CD15-2D52-4690-9B2A-122D19E5C1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14884" y="3098800"/>
            <a:ext cx="450248" cy="8361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91444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7015" name="WordArt 39">
            <a:extLst>
              <a:ext uri="{FF2B5EF4-FFF2-40B4-BE49-F238E27FC236}">
                <a16:creationId xmlns:a16="http://schemas.microsoft.com/office/drawing/2014/main" id="{6B416FEB-17D1-411F-8F43-7FE4EB45EF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777014" y="2651128"/>
            <a:ext cx="1739350" cy="159462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91444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16" name="WordArt 40">
            <a:extLst>
              <a:ext uri="{FF2B5EF4-FFF2-40B4-BE49-F238E27FC236}">
                <a16:creationId xmlns:a16="http://schemas.microsoft.com/office/drawing/2014/main" id="{1AC65A6F-484D-4CCF-969B-A54FC3CFED0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783359" y="2587626"/>
            <a:ext cx="1736670" cy="1672349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91444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7017" name="AutoShape 41">
            <a:extLst>
              <a:ext uri="{FF2B5EF4-FFF2-40B4-BE49-F238E27FC236}">
                <a16:creationId xmlns:a16="http://schemas.microsoft.com/office/drawing/2014/main" id="{A28E83F5-70CA-479E-8CF9-6E98CD6A9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3824" y="3340817"/>
            <a:ext cx="1157780" cy="1029138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4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933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18" name="AutoShape 42">
            <a:extLst>
              <a:ext uri="{FF2B5EF4-FFF2-40B4-BE49-F238E27FC236}">
                <a16:creationId xmlns:a16="http://schemas.microsoft.com/office/drawing/2014/main" id="{0DEB836D-600B-4F46-BA64-711D1B12566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546727" y="2557684"/>
            <a:ext cx="1157780" cy="1029138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4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933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019" name="WordArt 43">
            <a:hlinkClick r:id="rId9" action="ppaction://hlinksldjump"/>
            <a:extLst>
              <a:ext uri="{FF2B5EF4-FFF2-40B4-BE49-F238E27FC236}">
                <a16:creationId xmlns:a16="http://schemas.microsoft.com/office/drawing/2014/main" id="{21ABA83E-09A9-4535-BB3B-1E894599CF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529484" y="3098800"/>
            <a:ext cx="450248" cy="8361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91444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7020" name="WordArt 44">
            <a:extLst>
              <a:ext uri="{FF2B5EF4-FFF2-40B4-BE49-F238E27FC236}">
                <a16:creationId xmlns:a16="http://schemas.microsoft.com/office/drawing/2014/main" id="{9F15891E-1DA1-4850-AFE9-BE2C1D0785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47814" y="4596275"/>
            <a:ext cx="1739350" cy="159462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91444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21" name="WordArt 45">
            <a:extLst>
              <a:ext uri="{FF2B5EF4-FFF2-40B4-BE49-F238E27FC236}">
                <a16:creationId xmlns:a16="http://schemas.microsoft.com/office/drawing/2014/main" id="{E560D5A4-37F8-4DB6-80BC-069A0EF58D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54159" y="4532773"/>
            <a:ext cx="1736670" cy="1672349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91444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7022" name="AutoShape 46">
            <a:extLst>
              <a:ext uri="{FF2B5EF4-FFF2-40B4-BE49-F238E27FC236}">
                <a16:creationId xmlns:a16="http://schemas.microsoft.com/office/drawing/2014/main" id="{321C4304-B326-4843-B165-22A841E87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4624" y="5285964"/>
            <a:ext cx="1157780" cy="1029138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4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933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23" name="AutoShape 47">
            <a:extLst>
              <a:ext uri="{FF2B5EF4-FFF2-40B4-BE49-F238E27FC236}">
                <a16:creationId xmlns:a16="http://schemas.microsoft.com/office/drawing/2014/main" id="{C9DA2E69-3004-4DFA-B376-B5F640CB1E8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508001" y="4502831"/>
            <a:ext cx="1157780" cy="1029138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4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933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024" name="WordArt 48">
            <a:hlinkClick r:id="rId10" action="ppaction://hlinksldjump"/>
            <a:extLst>
              <a:ext uri="{FF2B5EF4-FFF2-40B4-BE49-F238E27FC236}">
                <a16:creationId xmlns:a16="http://schemas.microsoft.com/office/drawing/2014/main" id="{EB506D0E-2959-43B6-A417-01D227D51B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00284" y="5043947"/>
            <a:ext cx="450248" cy="8361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91444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27025" name="WordArt 49">
            <a:extLst>
              <a:ext uri="{FF2B5EF4-FFF2-40B4-BE49-F238E27FC236}">
                <a16:creationId xmlns:a16="http://schemas.microsoft.com/office/drawing/2014/main" id="{C38F2D30-2EB8-44BD-BB78-334199217F0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62414" y="4596275"/>
            <a:ext cx="1739350" cy="159462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91444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26" name="WordArt 50">
            <a:extLst>
              <a:ext uri="{FF2B5EF4-FFF2-40B4-BE49-F238E27FC236}">
                <a16:creationId xmlns:a16="http://schemas.microsoft.com/office/drawing/2014/main" id="{C63A2E76-FD99-46FA-B368-0DFF688C8F0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68759" y="4532773"/>
            <a:ext cx="1736670" cy="1672349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91444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7027" name="AutoShape 51">
            <a:extLst>
              <a:ext uri="{FF2B5EF4-FFF2-40B4-BE49-F238E27FC236}">
                <a16:creationId xmlns:a16="http://schemas.microsoft.com/office/drawing/2014/main" id="{504C8714-40BF-480A-8846-C80801560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9224" y="5285964"/>
            <a:ext cx="1157780" cy="1029138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4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933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28" name="AutoShape 52">
            <a:extLst>
              <a:ext uri="{FF2B5EF4-FFF2-40B4-BE49-F238E27FC236}">
                <a16:creationId xmlns:a16="http://schemas.microsoft.com/office/drawing/2014/main" id="{EF5F001F-B2EA-4F6B-A440-7DC452B4BF2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022601" y="4502831"/>
            <a:ext cx="1157780" cy="1029138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4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933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029" name="WordArt 53">
            <a:hlinkClick r:id="rId11" action="ppaction://hlinksldjump"/>
            <a:extLst>
              <a:ext uri="{FF2B5EF4-FFF2-40B4-BE49-F238E27FC236}">
                <a16:creationId xmlns:a16="http://schemas.microsoft.com/office/drawing/2014/main" id="{09AEAF99-3E95-41C2-995C-F4B444010E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14884" y="5043947"/>
            <a:ext cx="450248" cy="8361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91444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7030" name="WordArt 54">
            <a:extLst>
              <a:ext uri="{FF2B5EF4-FFF2-40B4-BE49-F238E27FC236}">
                <a16:creationId xmlns:a16="http://schemas.microsoft.com/office/drawing/2014/main" id="{4621280F-40CE-41DA-8B9C-480832DB3E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777014" y="4596275"/>
            <a:ext cx="1739350" cy="159462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91444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31" name="WordArt 55">
            <a:extLst>
              <a:ext uri="{FF2B5EF4-FFF2-40B4-BE49-F238E27FC236}">
                <a16:creationId xmlns:a16="http://schemas.microsoft.com/office/drawing/2014/main" id="{C244BDC8-59FA-4608-9CC0-4F980DA7AC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783359" y="4532773"/>
            <a:ext cx="1736670" cy="1672349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91444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7032" name="AutoShape 56">
            <a:extLst>
              <a:ext uri="{FF2B5EF4-FFF2-40B4-BE49-F238E27FC236}">
                <a16:creationId xmlns:a16="http://schemas.microsoft.com/office/drawing/2014/main" id="{4AEF1F0A-6239-46EB-85A4-6F46D9A15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3824" y="5285964"/>
            <a:ext cx="1157780" cy="1029138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4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933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33" name="AutoShape 57">
            <a:extLst>
              <a:ext uri="{FF2B5EF4-FFF2-40B4-BE49-F238E27FC236}">
                <a16:creationId xmlns:a16="http://schemas.microsoft.com/office/drawing/2014/main" id="{5AFEB958-D01A-4685-AC4F-5720A312889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546727" y="4502831"/>
            <a:ext cx="1157780" cy="1029138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4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933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034" name="WordArt 58">
            <a:hlinkClick r:id="" action="ppaction://noaction"/>
            <a:extLst>
              <a:ext uri="{FF2B5EF4-FFF2-40B4-BE49-F238E27FC236}">
                <a16:creationId xmlns:a16="http://schemas.microsoft.com/office/drawing/2014/main" id="{A1AA5BA6-DEC8-444B-8AF2-74FA726D4C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529484" y="5043947"/>
            <a:ext cx="450248" cy="8361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91444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6" name="MsPham0936082789">
            <a:hlinkClick r:id="rId12" action="ppaction://hlinksldjump"/>
            <a:extLst>
              <a:ext uri="{FF2B5EF4-FFF2-40B4-BE49-F238E27FC236}">
                <a16:creationId xmlns:a16="http://schemas.microsoft.com/office/drawing/2014/main" id="{A8BF64CF-22E9-C66E-22C1-6C8B50A53228}"/>
              </a:ext>
            </a:extLst>
          </p:cNvPr>
          <p:cNvSpPr/>
          <p:nvPr/>
        </p:nvSpPr>
        <p:spPr>
          <a:xfrm>
            <a:off x="10304448" y="5626122"/>
            <a:ext cx="1064505" cy="508000"/>
          </a:xfrm>
          <a:prstGeom prst="roundRect">
            <a:avLst>
              <a:gd name="adj" fmla="val 50000"/>
            </a:avLst>
          </a:prstGeom>
          <a:solidFill>
            <a:srgbClr val="B7434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</a:t>
            </a:r>
            <a:endParaRPr lang="en-US" sz="26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75507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9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69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69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9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69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69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69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9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69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6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6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69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6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9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69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69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6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9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70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7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7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7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0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70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7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7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7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7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0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70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70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70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70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70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0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270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7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7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270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270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0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270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 nodeType="clickPar">
                      <p:stCondLst>
                        <p:cond delay="0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27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27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270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27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13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270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 nodeType="clickPar">
                      <p:stCondLst>
                        <p:cond delay="0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27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27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270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27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1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270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 nodeType="clickPar">
                      <p:stCondLst>
                        <p:cond delay="0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27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27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270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27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18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270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 nodeType="clickPar">
                      <p:stCondLst>
                        <p:cond delay="0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27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27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270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27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1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270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 nodeType="clickPar">
                      <p:stCondLst>
                        <p:cond delay="0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27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27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27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270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23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1270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 nodeType="clickPar">
                      <p:stCondLst>
                        <p:cond delay="0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27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27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27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270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22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27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 nodeType="clickPar">
                      <p:stCondLst>
                        <p:cond delay="0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27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27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27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27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28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27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 nodeType="clickPar">
                      <p:stCondLst>
                        <p:cond delay="0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27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127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127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27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27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27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 nodeType="clickPar">
                      <p:stCondLst>
                        <p:cond delay="0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127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27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127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27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33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27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 nodeType="clickPar">
                      <p:stCondLst>
                        <p:cond delay="0"/>
                      </p:stCondLst>
                      <p:childTnLst>
                        <p:par>
                          <p:cTn id="2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6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27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127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27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7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3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269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269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94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269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1269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99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270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1270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04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127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127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34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127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27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29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1270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270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09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270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270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24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270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270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19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270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270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14"/>
                  </p:tgtEl>
                </p:cond>
              </p:nextCondLst>
            </p:seq>
          </p:childTnLst>
        </p:cTn>
      </p:par>
    </p:tnLst>
    <p:bldLst>
      <p:bldP spid="126992" grpId="0" animBg="1"/>
      <p:bldP spid="126992" grpId="1" animBg="1"/>
      <p:bldP spid="126993" grpId="0" animBg="1"/>
      <p:bldP spid="126993" grpId="1" animBg="1"/>
      <p:bldP spid="126994" grpId="0"/>
      <p:bldP spid="126997" grpId="0" animBg="1"/>
      <p:bldP spid="126997" grpId="1" animBg="1"/>
      <p:bldP spid="126998" grpId="0" animBg="1"/>
      <p:bldP spid="126998" grpId="1" animBg="1"/>
      <p:bldP spid="126999" grpId="0"/>
      <p:bldP spid="127002" grpId="0" animBg="1"/>
      <p:bldP spid="127002" grpId="1" animBg="1"/>
      <p:bldP spid="127003" grpId="0" animBg="1"/>
      <p:bldP spid="127003" grpId="1" animBg="1"/>
      <p:bldP spid="127004" grpId="0"/>
      <p:bldP spid="127007" grpId="0" animBg="1"/>
      <p:bldP spid="127007" grpId="1" animBg="1"/>
      <p:bldP spid="127008" grpId="0" animBg="1"/>
      <p:bldP spid="127008" grpId="1" animBg="1"/>
      <p:bldP spid="127009" grpId="0"/>
      <p:bldP spid="127012" grpId="0" animBg="1"/>
      <p:bldP spid="127012" grpId="1" animBg="1"/>
      <p:bldP spid="127013" grpId="0" animBg="1"/>
      <p:bldP spid="127013" grpId="1" animBg="1"/>
      <p:bldP spid="127014" grpId="0"/>
      <p:bldP spid="127017" grpId="0" animBg="1"/>
      <p:bldP spid="127017" grpId="1" animBg="1"/>
      <p:bldP spid="127018" grpId="0" animBg="1"/>
      <p:bldP spid="127018" grpId="1" animBg="1"/>
      <p:bldP spid="127019" grpId="0"/>
      <p:bldP spid="127022" grpId="0" animBg="1"/>
      <p:bldP spid="127022" grpId="1" animBg="1"/>
      <p:bldP spid="127023" grpId="0" animBg="1"/>
      <p:bldP spid="127023" grpId="1" animBg="1"/>
      <p:bldP spid="127024" grpId="0"/>
      <p:bldP spid="127027" grpId="0" animBg="1"/>
      <p:bldP spid="127027" grpId="1" animBg="1"/>
      <p:bldP spid="127028" grpId="0" animBg="1"/>
      <p:bldP spid="127028" grpId="1" animBg="1"/>
      <p:bldP spid="127029" grpId="0"/>
      <p:bldP spid="127032" grpId="0" animBg="1"/>
      <p:bldP spid="127032" grpId="1" animBg="1"/>
      <p:bldP spid="127033" grpId="0" animBg="1"/>
      <p:bldP spid="127033" grpId="1" animBg="1"/>
      <p:bldP spid="1270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0936082789"/>
          <p:cNvSpPr/>
          <p:nvPr/>
        </p:nvSpPr>
        <p:spPr>
          <a:xfrm>
            <a:off x="970481" y="1607339"/>
            <a:ext cx="2235200" cy="720486"/>
          </a:xfrm>
          <a:prstGeom prst="rect">
            <a:avLst/>
          </a:prstGeom>
          <a:solidFill>
            <a:srgbClr val="FFE7E9"/>
          </a:solidFill>
          <a:ln>
            <a:solidFill>
              <a:srgbClr val="FFC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your</a:t>
            </a:r>
            <a:endParaRPr lang="en-US" sz="44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" name="MsPham0936082789"/>
          <p:cNvSpPr/>
          <p:nvPr/>
        </p:nvSpPr>
        <p:spPr>
          <a:xfrm>
            <a:off x="937367" y="4839436"/>
            <a:ext cx="8427431" cy="1500593"/>
          </a:xfrm>
          <a:prstGeom prst="roundRect">
            <a:avLst/>
          </a:prstGeom>
          <a:noFill/>
          <a:ln>
            <a:solidFill>
              <a:srgbClr val="FF3B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Is this your classroom?</a:t>
            </a:r>
          </a:p>
          <a:p>
            <a:pPr algn="ctr"/>
            <a:r>
              <a:rPr lang="en-US" sz="48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Yes, it </a:t>
            </a: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is.</a:t>
            </a:r>
          </a:p>
        </p:txBody>
      </p:sp>
      <p:pic>
        <p:nvPicPr>
          <p:cNvPr id="8" name="MsPham093608278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807" y="1535909"/>
            <a:ext cx="5551759" cy="2922837"/>
          </a:xfrm>
          <a:prstGeom prst="rect">
            <a:avLst/>
          </a:prstGeom>
        </p:spPr>
      </p:pic>
      <p:sp>
        <p:nvSpPr>
          <p:cNvPr id="9" name="MsPham0936082789">
            <a:extLst>
              <a:ext uri="{FF2B5EF4-FFF2-40B4-BE49-F238E27FC236}">
                <a16:creationId xmlns:a16="http://schemas.microsoft.com/office/drawing/2014/main" id="{AD8A8833-49AA-9F12-204C-A14E9C161AC9}"/>
              </a:ext>
            </a:extLst>
          </p:cNvPr>
          <p:cNvSpPr/>
          <p:nvPr/>
        </p:nvSpPr>
        <p:spPr>
          <a:xfrm>
            <a:off x="970481" y="2708514"/>
            <a:ext cx="2235200" cy="720486"/>
          </a:xfrm>
          <a:prstGeom prst="rect">
            <a:avLst/>
          </a:prstGeom>
          <a:solidFill>
            <a:srgbClr val="FFE7E9"/>
          </a:solidFill>
          <a:ln>
            <a:solidFill>
              <a:srgbClr val="FFC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this</a:t>
            </a:r>
            <a:endParaRPr lang="en-US" sz="44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10" name="MsPham0936082789">
            <a:extLst>
              <a:ext uri="{FF2B5EF4-FFF2-40B4-BE49-F238E27FC236}">
                <a16:creationId xmlns:a16="http://schemas.microsoft.com/office/drawing/2014/main" id="{8821AC93-A68A-9D48-09AA-9905DCD8D954}"/>
              </a:ext>
            </a:extLst>
          </p:cNvPr>
          <p:cNvSpPr/>
          <p:nvPr/>
        </p:nvSpPr>
        <p:spPr>
          <a:xfrm>
            <a:off x="970481" y="3809690"/>
            <a:ext cx="2235200" cy="720486"/>
          </a:xfrm>
          <a:prstGeom prst="rect">
            <a:avLst/>
          </a:prstGeom>
          <a:solidFill>
            <a:srgbClr val="FFE7E9"/>
          </a:solidFill>
          <a:ln>
            <a:solidFill>
              <a:srgbClr val="FFC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?</a:t>
            </a:r>
            <a:endParaRPr lang="en-US" sz="44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13" name="MsPham0936082789">
            <a:extLst>
              <a:ext uri="{FF2B5EF4-FFF2-40B4-BE49-F238E27FC236}">
                <a16:creationId xmlns:a16="http://schemas.microsoft.com/office/drawing/2014/main" id="{5EB8F1B9-310D-9C8B-3CC2-41D8456BE35A}"/>
              </a:ext>
            </a:extLst>
          </p:cNvPr>
          <p:cNvSpPr/>
          <p:nvPr/>
        </p:nvSpPr>
        <p:spPr>
          <a:xfrm>
            <a:off x="9383692" y="2708514"/>
            <a:ext cx="2235200" cy="720486"/>
          </a:xfrm>
          <a:prstGeom prst="rect">
            <a:avLst/>
          </a:prstGeom>
          <a:solidFill>
            <a:srgbClr val="FFE7E9"/>
          </a:solidFill>
          <a:ln>
            <a:solidFill>
              <a:srgbClr val="FFC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Yes</a:t>
            </a:r>
            <a:endParaRPr lang="en-US" sz="44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16" name="MsPham0936082789">
            <a:extLst>
              <a:ext uri="{FF2B5EF4-FFF2-40B4-BE49-F238E27FC236}">
                <a16:creationId xmlns:a16="http://schemas.microsoft.com/office/drawing/2014/main" id="{882F8BE3-C29A-B90E-D1C1-E86185DE2F86}"/>
              </a:ext>
            </a:extLst>
          </p:cNvPr>
          <p:cNvSpPr/>
          <p:nvPr/>
        </p:nvSpPr>
        <p:spPr>
          <a:xfrm>
            <a:off x="3178175" y="337635"/>
            <a:ext cx="6372225" cy="1050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667">
                <a:solidFill>
                  <a:srgbClr val="9D3943"/>
                </a:solidFill>
                <a:latin typeface="Script MT Bold" panose="03040602040607080904" pitchFamily="66" charset="0"/>
              </a:rPr>
              <a:t>Make sentences</a:t>
            </a:r>
            <a:endParaRPr lang="en-US" sz="7667" dirty="0">
              <a:solidFill>
                <a:srgbClr val="9D3943"/>
              </a:solidFill>
              <a:latin typeface="Script MT Bold" panose="03040602040607080904" pitchFamily="66" charset="0"/>
            </a:endParaRPr>
          </a:p>
        </p:txBody>
      </p:sp>
      <p:sp>
        <p:nvSpPr>
          <p:cNvPr id="18" name="MsPham0936082789">
            <a:hlinkClick r:id="rId3" action="ppaction://hlinksldjump"/>
            <a:extLst>
              <a:ext uri="{FF2B5EF4-FFF2-40B4-BE49-F238E27FC236}">
                <a16:creationId xmlns:a16="http://schemas.microsoft.com/office/drawing/2014/main" id="{70743C2C-8BB5-F834-11C4-90B05D7340A5}"/>
              </a:ext>
            </a:extLst>
          </p:cNvPr>
          <p:cNvSpPr/>
          <p:nvPr/>
        </p:nvSpPr>
        <p:spPr>
          <a:xfrm>
            <a:off x="9804400" y="5461000"/>
            <a:ext cx="1704115" cy="628097"/>
          </a:xfrm>
          <a:prstGeom prst="roundRect">
            <a:avLst/>
          </a:prstGeom>
          <a:solidFill>
            <a:srgbClr val="B7434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  <a:endParaRPr lang="en-US" sz="26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0936082789">
            <a:extLst>
              <a:ext uri="{FF2B5EF4-FFF2-40B4-BE49-F238E27FC236}">
                <a16:creationId xmlns:a16="http://schemas.microsoft.com/office/drawing/2014/main" id="{CC944157-AB2B-B162-5263-CE35920E944C}"/>
              </a:ext>
            </a:extLst>
          </p:cNvPr>
          <p:cNvSpPr/>
          <p:nvPr/>
        </p:nvSpPr>
        <p:spPr>
          <a:xfrm>
            <a:off x="9804400" y="5461000"/>
            <a:ext cx="1704115" cy="628097"/>
          </a:xfrm>
          <a:prstGeom prst="roundRect">
            <a:avLst/>
          </a:prstGeom>
          <a:solidFill>
            <a:srgbClr val="B7434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26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8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0936082789"/>
          <p:cNvSpPr/>
          <p:nvPr/>
        </p:nvSpPr>
        <p:spPr>
          <a:xfrm>
            <a:off x="970481" y="1607339"/>
            <a:ext cx="2235200" cy="720486"/>
          </a:xfrm>
          <a:prstGeom prst="rect">
            <a:avLst/>
          </a:prstGeom>
          <a:solidFill>
            <a:srgbClr val="FFE7E9"/>
          </a:solidFill>
          <a:ln>
            <a:solidFill>
              <a:srgbClr val="FFC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your</a:t>
            </a:r>
            <a:endParaRPr lang="en-US" sz="44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" name="MsPham0936082789"/>
          <p:cNvSpPr/>
          <p:nvPr/>
        </p:nvSpPr>
        <p:spPr>
          <a:xfrm>
            <a:off x="937367" y="4839436"/>
            <a:ext cx="8427431" cy="1500593"/>
          </a:xfrm>
          <a:prstGeom prst="roundRect">
            <a:avLst/>
          </a:prstGeom>
          <a:noFill/>
          <a:ln>
            <a:solidFill>
              <a:srgbClr val="FF3B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Is this your school?</a:t>
            </a:r>
          </a:p>
          <a:p>
            <a:pPr algn="ctr"/>
            <a:r>
              <a:rPr lang="en-US" sz="48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No, it isn’t.</a:t>
            </a:r>
            <a:endParaRPr lang="en-US" sz="48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9" name="MsPham0936082789">
            <a:extLst>
              <a:ext uri="{FF2B5EF4-FFF2-40B4-BE49-F238E27FC236}">
                <a16:creationId xmlns:a16="http://schemas.microsoft.com/office/drawing/2014/main" id="{AD8A8833-49AA-9F12-204C-A14E9C161AC9}"/>
              </a:ext>
            </a:extLst>
          </p:cNvPr>
          <p:cNvSpPr/>
          <p:nvPr/>
        </p:nvSpPr>
        <p:spPr>
          <a:xfrm>
            <a:off x="970481" y="2708514"/>
            <a:ext cx="2235200" cy="720486"/>
          </a:xfrm>
          <a:prstGeom prst="rect">
            <a:avLst/>
          </a:prstGeom>
          <a:solidFill>
            <a:srgbClr val="FFE7E9"/>
          </a:solidFill>
          <a:ln>
            <a:solidFill>
              <a:srgbClr val="FFC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this</a:t>
            </a:r>
            <a:endParaRPr lang="en-US" sz="44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10" name="MsPham0936082789">
            <a:extLst>
              <a:ext uri="{FF2B5EF4-FFF2-40B4-BE49-F238E27FC236}">
                <a16:creationId xmlns:a16="http://schemas.microsoft.com/office/drawing/2014/main" id="{8821AC93-A68A-9D48-09AA-9905DCD8D954}"/>
              </a:ext>
            </a:extLst>
          </p:cNvPr>
          <p:cNvSpPr/>
          <p:nvPr/>
        </p:nvSpPr>
        <p:spPr>
          <a:xfrm>
            <a:off x="970481" y="3809690"/>
            <a:ext cx="2235200" cy="720486"/>
          </a:xfrm>
          <a:prstGeom prst="rect">
            <a:avLst/>
          </a:prstGeom>
          <a:solidFill>
            <a:srgbClr val="FFE7E9"/>
          </a:solidFill>
          <a:ln>
            <a:solidFill>
              <a:srgbClr val="FFC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?</a:t>
            </a:r>
            <a:endParaRPr lang="en-US" sz="44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13" name="MsPham0936082789">
            <a:extLst>
              <a:ext uri="{FF2B5EF4-FFF2-40B4-BE49-F238E27FC236}">
                <a16:creationId xmlns:a16="http://schemas.microsoft.com/office/drawing/2014/main" id="{5EB8F1B9-310D-9C8B-3CC2-41D8456BE35A}"/>
              </a:ext>
            </a:extLst>
          </p:cNvPr>
          <p:cNvSpPr/>
          <p:nvPr/>
        </p:nvSpPr>
        <p:spPr>
          <a:xfrm>
            <a:off x="9383692" y="2708514"/>
            <a:ext cx="2235200" cy="720486"/>
          </a:xfrm>
          <a:prstGeom prst="rect">
            <a:avLst/>
          </a:prstGeom>
          <a:solidFill>
            <a:srgbClr val="FFE7E9"/>
          </a:solidFill>
          <a:ln>
            <a:solidFill>
              <a:srgbClr val="FFC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No</a:t>
            </a:r>
            <a:endParaRPr lang="en-US" sz="44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16" name="MsPham0936082789">
            <a:extLst>
              <a:ext uri="{FF2B5EF4-FFF2-40B4-BE49-F238E27FC236}">
                <a16:creationId xmlns:a16="http://schemas.microsoft.com/office/drawing/2014/main" id="{882F8BE3-C29A-B90E-D1C1-E86185DE2F86}"/>
              </a:ext>
            </a:extLst>
          </p:cNvPr>
          <p:cNvSpPr/>
          <p:nvPr/>
        </p:nvSpPr>
        <p:spPr>
          <a:xfrm>
            <a:off x="3178175" y="337635"/>
            <a:ext cx="6372225" cy="1050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667">
                <a:solidFill>
                  <a:srgbClr val="9D3943"/>
                </a:solidFill>
                <a:latin typeface="Script MT Bold" panose="03040602040607080904" pitchFamily="66" charset="0"/>
              </a:rPr>
              <a:t>Make sentences</a:t>
            </a:r>
            <a:endParaRPr lang="en-US" sz="7667" dirty="0">
              <a:solidFill>
                <a:srgbClr val="9D3943"/>
              </a:solidFill>
              <a:latin typeface="Script MT Bold" panose="03040602040607080904" pitchFamily="66" charset="0"/>
            </a:endParaRPr>
          </a:p>
        </p:txBody>
      </p:sp>
      <p:sp>
        <p:nvSpPr>
          <p:cNvPr id="18" name="MsPham0936082789">
            <a:hlinkClick r:id="rId2" action="ppaction://hlinksldjump"/>
            <a:extLst>
              <a:ext uri="{FF2B5EF4-FFF2-40B4-BE49-F238E27FC236}">
                <a16:creationId xmlns:a16="http://schemas.microsoft.com/office/drawing/2014/main" id="{70743C2C-8BB5-F834-11C4-90B05D7340A5}"/>
              </a:ext>
            </a:extLst>
          </p:cNvPr>
          <p:cNvSpPr/>
          <p:nvPr/>
        </p:nvSpPr>
        <p:spPr>
          <a:xfrm>
            <a:off x="9804400" y="5461000"/>
            <a:ext cx="1704115" cy="628097"/>
          </a:xfrm>
          <a:prstGeom prst="roundRect">
            <a:avLst/>
          </a:prstGeom>
          <a:solidFill>
            <a:srgbClr val="B7434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  <a:endParaRPr lang="en-US" sz="26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0936082789">
            <a:extLst>
              <a:ext uri="{FF2B5EF4-FFF2-40B4-BE49-F238E27FC236}">
                <a16:creationId xmlns:a16="http://schemas.microsoft.com/office/drawing/2014/main" id="{CC944157-AB2B-B162-5263-CE35920E944C}"/>
              </a:ext>
            </a:extLst>
          </p:cNvPr>
          <p:cNvSpPr/>
          <p:nvPr/>
        </p:nvSpPr>
        <p:spPr>
          <a:xfrm>
            <a:off x="9804400" y="5461000"/>
            <a:ext cx="1704115" cy="628097"/>
          </a:xfrm>
          <a:prstGeom prst="roundRect">
            <a:avLst/>
          </a:prstGeom>
          <a:solidFill>
            <a:srgbClr val="B7434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26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EB4AE5-87A5-0D19-4DEC-C41D407035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5"/>
          <a:stretch/>
        </p:blipFill>
        <p:spPr>
          <a:xfrm>
            <a:off x="3432560" y="1581264"/>
            <a:ext cx="5766768" cy="294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3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0936082789"/>
          <p:cNvSpPr/>
          <p:nvPr/>
        </p:nvSpPr>
        <p:spPr>
          <a:xfrm>
            <a:off x="970481" y="1607339"/>
            <a:ext cx="2235200" cy="720486"/>
          </a:xfrm>
          <a:prstGeom prst="rect">
            <a:avLst/>
          </a:prstGeom>
          <a:solidFill>
            <a:srgbClr val="FFE7E9"/>
          </a:solidFill>
          <a:ln>
            <a:solidFill>
              <a:srgbClr val="FFC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Let’s</a:t>
            </a:r>
            <a:endParaRPr lang="en-US" sz="44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" name="MsPham0936082789"/>
          <p:cNvSpPr/>
          <p:nvPr/>
        </p:nvSpPr>
        <p:spPr>
          <a:xfrm>
            <a:off x="937367" y="4839436"/>
            <a:ext cx="8427431" cy="1500593"/>
          </a:xfrm>
          <a:prstGeom prst="roundRect">
            <a:avLst/>
          </a:prstGeom>
          <a:noFill/>
          <a:ln>
            <a:solidFill>
              <a:srgbClr val="FF3B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Let’s go to the library?</a:t>
            </a:r>
          </a:p>
          <a:p>
            <a:pPr algn="ctr"/>
            <a:r>
              <a:rPr lang="en-US" sz="48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Ok, let’s go.</a:t>
            </a:r>
            <a:endParaRPr lang="en-US" sz="48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9" name="MsPham0936082789">
            <a:extLst>
              <a:ext uri="{FF2B5EF4-FFF2-40B4-BE49-F238E27FC236}">
                <a16:creationId xmlns:a16="http://schemas.microsoft.com/office/drawing/2014/main" id="{AD8A8833-49AA-9F12-204C-A14E9C161AC9}"/>
              </a:ext>
            </a:extLst>
          </p:cNvPr>
          <p:cNvSpPr/>
          <p:nvPr/>
        </p:nvSpPr>
        <p:spPr>
          <a:xfrm>
            <a:off x="970481" y="2708514"/>
            <a:ext cx="2235200" cy="720486"/>
          </a:xfrm>
          <a:prstGeom prst="rect">
            <a:avLst/>
          </a:prstGeom>
          <a:solidFill>
            <a:srgbClr val="FFE7E9"/>
          </a:solidFill>
          <a:ln>
            <a:solidFill>
              <a:srgbClr val="FFC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to</a:t>
            </a:r>
            <a:endParaRPr lang="en-US" sz="44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10" name="MsPham0936082789">
            <a:extLst>
              <a:ext uri="{FF2B5EF4-FFF2-40B4-BE49-F238E27FC236}">
                <a16:creationId xmlns:a16="http://schemas.microsoft.com/office/drawing/2014/main" id="{8821AC93-A68A-9D48-09AA-9905DCD8D954}"/>
              </a:ext>
            </a:extLst>
          </p:cNvPr>
          <p:cNvSpPr/>
          <p:nvPr/>
        </p:nvSpPr>
        <p:spPr>
          <a:xfrm>
            <a:off x="970481" y="3809690"/>
            <a:ext cx="2235200" cy="720486"/>
          </a:xfrm>
          <a:prstGeom prst="rect">
            <a:avLst/>
          </a:prstGeom>
          <a:solidFill>
            <a:srgbClr val="FFE7E9"/>
          </a:solidFill>
          <a:ln>
            <a:solidFill>
              <a:srgbClr val="FFC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</a:t>
            </a:r>
            <a:endParaRPr lang="en-US" sz="44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13" name="MsPham0936082789">
            <a:extLst>
              <a:ext uri="{FF2B5EF4-FFF2-40B4-BE49-F238E27FC236}">
                <a16:creationId xmlns:a16="http://schemas.microsoft.com/office/drawing/2014/main" id="{5EB8F1B9-310D-9C8B-3CC2-41D8456BE35A}"/>
              </a:ext>
            </a:extLst>
          </p:cNvPr>
          <p:cNvSpPr/>
          <p:nvPr/>
        </p:nvSpPr>
        <p:spPr>
          <a:xfrm>
            <a:off x="9383692" y="2708514"/>
            <a:ext cx="2235200" cy="720486"/>
          </a:xfrm>
          <a:prstGeom prst="rect">
            <a:avLst/>
          </a:prstGeom>
          <a:solidFill>
            <a:srgbClr val="FFE7E9"/>
          </a:solidFill>
          <a:ln>
            <a:solidFill>
              <a:srgbClr val="FFC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Ok </a:t>
            </a:r>
            <a:endParaRPr lang="en-US" sz="44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16" name="MsPham0936082789">
            <a:extLst>
              <a:ext uri="{FF2B5EF4-FFF2-40B4-BE49-F238E27FC236}">
                <a16:creationId xmlns:a16="http://schemas.microsoft.com/office/drawing/2014/main" id="{882F8BE3-C29A-B90E-D1C1-E86185DE2F86}"/>
              </a:ext>
            </a:extLst>
          </p:cNvPr>
          <p:cNvSpPr/>
          <p:nvPr/>
        </p:nvSpPr>
        <p:spPr>
          <a:xfrm>
            <a:off x="3178175" y="337635"/>
            <a:ext cx="6372225" cy="1050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667">
                <a:solidFill>
                  <a:srgbClr val="9D3943"/>
                </a:solidFill>
                <a:latin typeface="Script MT Bold" panose="03040602040607080904" pitchFamily="66" charset="0"/>
              </a:rPr>
              <a:t>Make sentences</a:t>
            </a:r>
            <a:endParaRPr lang="en-US" sz="7667" dirty="0">
              <a:solidFill>
                <a:srgbClr val="9D3943"/>
              </a:solidFill>
              <a:latin typeface="Script MT Bold" panose="03040602040607080904" pitchFamily="66" charset="0"/>
            </a:endParaRPr>
          </a:p>
        </p:txBody>
      </p:sp>
      <p:sp>
        <p:nvSpPr>
          <p:cNvPr id="18" name="MsPham0936082789">
            <a:hlinkClick r:id="rId2" action="ppaction://hlinksldjump"/>
            <a:extLst>
              <a:ext uri="{FF2B5EF4-FFF2-40B4-BE49-F238E27FC236}">
                <a16:creationId xmlns:a16="http://schemas.microsoft.com/office/drawing/2014/main" id="{70743C2C-8BB5-F834-11C4-90B05D7340A5}"/>
              </a:ext>
            </a:extLst>
          </p:cNvPr>
          <p:cNvSpPr/>
          <p:nvPr/>
        </p:nvSpPr>
        <p:spPr>
          <a:xfrm>
            <a:off x="9804400" y="5461000"/>
            <a:ext cx="1704115" cy="628097"/>
          </a:xfrm>
          <a:prstGeom prst="roundRect">
            <a:avLst/>
          </a:prstGeom>
          <a:solidFill>
            <a:srgbClr val="B7434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  <a:endParaRPr lang="en-US" sz="26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0936082789">
            <a:extLst>
              <a:ext uri="{FF2B5EF4-FFF2-40B4-BE49-F238E27FC236}">
                <a16:creationId xmlns:a16="http://schemas.microsoft.com/office/drawing/2014/main" id="{CC944157-AB2B-B162-5263-CE35920E944C}"/>
              </a:ext>
            </a:extLst>
          </p:cNvPr>
          <p:cNvSpPr/>
          <p:nvPr/>
        </p:nvSpPr>
        <p:spPr>
          <a:xfrm>
            <a:off x="9804400" y="5461000"/>
            <a:ext cx="1704115" cy="628097"/>
          </a:xfrm>
          <a:prstGeom prst="roundRect">
            <a:avLst/>
          </a:prstGeom>
          <a:solidFill>
            <a:srgbClr val="B7434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26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94B046-73EC-D025-86C1-613349E5F5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5"/>
          <a:stretch/>
        </p:blipFill>
        <p:spPr>
          <a:xfrm>
            <a:off x="3998891" y="1627659"/>
            <a:ext cx="4746582" cy="29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3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0936082789"/>
          <p:cNvSpPr/>
          <p:nvPr/>
        </p:nvSpPr>
        <p:spPr>
          <a:xfrm>
            <a:off x="970481" y="1607339"/>
            <a:ext cx="2235200" cy="720486"/>
          </a:xfrm>
          <a:prstGeom prst="rect">
            <a:avLst/>
          </a:prstGeom>
          <a:solidFill>
            <a:srgbClr val="FFE7E9"/>
          </a:solidFill>
          <a:ln>
            <a:solidFill>
              <a:srgbClr val="FFC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that</a:t>
            </a:r>
            <a:endParaRPr lang="en-US" sz="44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" name="MsPham0936082789"/>
          <p:cNvSpPr/>
          <p:nvPr/>
        </p:nvSpPr>
        <p:spPr>
          <a:xfrm>
            <a:off x="937367" y="4839436"/>
            <a:ext cx="8427431" cy="1500593"/>
          </a:xfrm>
          <a:prstGeom prst="roundRect">
            <a:avLst/>
          </a:prstGeom>
          <a:noFill/>
          <a:ln>
            <a:solidFill>
              <a:srgbClr val="FF3B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Is that our playground?</a:t>
            </a:r>
          </a:p>
          <a:p>
            <a:pPr algn="ctr"/>
            <a:r>
              <a:rPr lang="en-US" sz="48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Yes, It is.</a:t>
            </a:r>
            <a:endParaRPr lang="en-US" sz="48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9" name="MsPham0936082789">
            <a:extLst>
              <a:ext uri="{FF2B5EF4-FFF2-40B4-BE49-F238E27FC236}">
                <a16:creationId xmlns:a16="http://schemas.microsoft.com/office/drawing/2014/main" id="{AD8A8833-49AA-9F12-204C-A14E9C161AC9}"/>
              </a:ext>
            </a:extLst>
          </p:cNvPr>
          <p:cNvSpPr/>
          <p:nvPr/>
        </p:nvSpPr>
        <p:spPr>
          <a:xfrm>
            <a:off x="970481" y="2708514"/>
            <a:ext cx="2235200" cy="720486"/>
          </a:xfrm>
          <a:prstGeom prst="rect">
            <a:avLst/>
          </a:prstGeom>
          <a:solidFill>
            <a:srgbClr val="FFE7E9"/>
          </a:solidFill>
          <a:ln>
            <a:solidFill>
              <a:srgbClr val="FFC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our</a:t>
            </a:r>
            <a:endParaRPr lang="en-US" sz="44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10" name="MsPham0936082789">
            <a:extLst>
              <a:ext uri="{FF2B5EF4-FFF2-40B4-BE49-F238E27FC236}">
                <a16:creationId xmlns:a16="http://schemas.microsoft.com/office/drawing/2014/main" id="{8821AC93-A68A-9D48-09AA-9905DCD8D954}"/>
              </a:ext>
            </a:extLst>
          </p:cNvPr>
          <p:cNvSpPr/>
          <p:nvPr/>
        </p:nvSpPr>
        <p:spPr>
          <a:xfrm>
            <a:off x="970481" y="3809690"/>
            <a:ext cx="2235200" cy="720486"/>
          </a:xfrm>
          <a:prstGeom prst="rect">
            <a:avLst/>
          </a:prstGeom>
          <a:solidFill>
            <a:srgbClr val="FFE7E9"/>
          </a:solidFill>
          <a:ln>
            <a:solidFill>
              <a:srgbClr val="FFC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playground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13" name="MsPham0936082789">
            <a:extLst>
              <a:ext uri="{FF2B5EF4-FFF2-40B4-BE49-F238E27FC236}">
                <a16:creationId xmlns:a16="http://schemas.microsoft.com/office/drawing/2014/main" id="{5EB8F1B9-310D-9C8B-3CC2-41D8456BE35A}"/>
              </a:ext>
            </a:extLst>
          </p:cNvPr>
          <p:cNvSpPr/>
          <p:nvPr/>
        </p:nvSpPr>
        <p:spPr>
          <a:xfrm>
            <a:off x="9383692" y="2708514"/>
            <a:ext cx="2235200" cy="720486"/>
          </a:xfrm>
          <a:prstGeom prst="rect">
            <a:avLst/>
          </a:prstGeom>
          <a:solidFill>
            <a:srgbClr val="FFE7E9"/>
          </a:solidFill>
          <a:ln>
            <a:solidFill>
              <a:srgbClr val="FFC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Yes</a:t>
            </a:r>
            <a:endParaRPr lang="en-US" sz="44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16" name="MsPham0936082789">
            <a:extLst>
              <a:ext uri="{FF2B5EF4-FFF2-40B4-BE49-F238E27FC236}">
                <a16:creationId xmlns:a16="http://schemas.microsoft.com/office/drawing/2014/main" id="{882F8BE3-C29A-B90E-D1C1-E86185DE2F86}"/>
              </a:ext>
            </a:extLst>
          </p:cNvPr>
          <p:cNvSpPr/>
          <p:nvPr/>
        </p:nvSpPr>
        <p:spPr>
          <a:xfrm>
            <a:off x="3178175" y="337635"/>
            <a:ext cx="6372225" cy="1050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667">
                <a:solidFill>
                  <a:srgbClr val="9D3943"/>
                </a:solidFill>
                <a:latin typeface="Script MT Bold" panose="03040602040607080904" pitchFamily="66" charset="0"/>
              </a:rPr>
              <a:t>Make sentences</a:t>
            </a:r>
            <a:endParaRPr lang="en-US" sz="7667" dirty="0">
              <a:solidFill>
                <a:srgbClr val="9D3943"/>
              </a:solidFill>
              <a:latin typeface="Script MT Bold" panose="03040602040607080904" pitchFamily="66" charset="0"/>
            </a:endParaRPr>
          </a:p>
        </p:txBody>
      </p:sp>
      <p:sp>
        <p:nvSpPr>
          <p:cNvPr id="18" name="MsPham0936082789">
            <a:hlinkClick r:id="rId2" action="ppaction://hlinksldjump"/>
            <a:extLst>
              <a:ext uri="{FF2B5EF4-FFF2-40B4-BE49-F238E27FC236}">
                <a16:creationId xmlns:a16="http://schemas.microsoft.com/office/drawing/2014/main" id="{70743C2C-8BB5-F834-11C4-90B05D7340A5}"/>
              </a:ext>
            </a:extLst>
          </p:cNvPr>
          <p:cNvSpPr/>
          <p:nvPr/>
        </p:nvSpPr>
        <p:spPr>
          <a:xfrm>
            <a:off x="9804400" y="5461000"/>
            <a:ext cx="1704115" cy="628097"/>
          </a:xfrm>
          <a:prstGeom prst="roundRect">
            <a:avLst/>
          </a:prstGeom>
          <a:solidFill>
            <a:srgbClr val="B7434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  <a:endParaRPr lang="en-US" sz="26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0936082789">
            <a:extLst>
              <a:ext uri="{FF2B5EF4-FFF2-40B4-BE49-F238E27FC236}">
                <a16:creationId xmlns:a16="http://schemas.microsoft.com/office/drawing/2014/main" id="{CC944157-AB2B-B162-5263-CE35920E944C}"/>
              </a:ext>
            </a:extLst>
          </p:cNvPr>
          <p:cNvSpPr/>
          <p:nvPr/>
        </p:nvSpPr>
        <p:spPr>
          <a:xfrm>
            <a:off x="9804400" y="5461000"/>
            <a:ext cx="1704115" cy="628097"/>
          </a:xfrm>
          <a:prstGeom prst="roundRect">
            <a:avLst/>
          </a:prstGeom>
          <a:solidFill>
            <a:srgbClr val="B7434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26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19F60A-74DE-84E9-46AD-B926325667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154" y="1572653"/>
            <a:ext cx="4537693" cy="302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5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0936082789"/>
          <p:cNvSpPr/>
          <p:nvPr/>
        </p:nvSpPr>
        <p:spPr>
          <a:xfrm>
            <a:off x="970481" y="1607339"/>
            <a:ext cx="2235200" cy="720486"/>
          </a:xfrm>
          <a:prstGeom prst="rect">
            <a:avLst/>
          </a:prstGeom>
          <a:solidFill>
            <a:srgbClr val="FFE7E9"/>
          </a:solidFill>
          <a:ln>
            <a:solidFill>
              <a:srgbClr val="FFC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 </a:t>
            </a:r>
            <a:endParaRPr lang="en-US" sz="44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" name="MsPham0936082789"/>
          <p:cNvSpPr/>
          <p:nvPr/>
        </p:nvSpPr>
        <p:spPr>
          <a:xfrm>
            <a:off x="937367" y="4839436"/>
            <a:ext cx="8427431" cy="1500593"/>
          </a:xfrm>
          <a:prstGeom prst="roundRect">
            <a:avLst/>
          </a:prstGeom>
          <a:noFill/>
          <a:ln>
            <a:solidFill>
              <a:srgbClr val="FF3B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 like singing.</a:t>
            </a:r>
          </a:p>
          <a:p>
            <a:pPr algn="ctr"/>
            <a:r>
              <a:rPr lang="en-US" sz="48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Let’s go to the music room.</a:t>
            </a:r>
            <a:endParaRPr lang="en-US" sz="48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9" name="MsPham0936082789">
            <a:extLst>
              <a:ext uri="{FF2B5EF4-FFF2-40B4-BE49-F238E27FC236}">
                <a16:creationId xmlns:a16="http://schemas.microsoft.com/office/drawing/2014/main" id="{AD8A8833-49AA-9F12-204C-A14E9C161AC9}"/>
              </a:ext>
            </a:extLst>
          </p:cNvPr>
          <p:cNvSpPr/>
          <p:nvPr/>
        </p:nvSpPr>
        <p:spPr>
          <a:xfrm>
            <a:off x="970481" y="2708514"/>
            <a:ext cx="2235200" cy="720486"/>
          </a:xfrm>
          <a:prstGeom prst="rect">
            <a:avLst/>
          </a:prstGeom>
          <a:solidFill>
            <a:srgbClr val="FFE7E9"/>
          </a:solidFill>
          <a:ln>
            <a:solidFill>
              <a:srgbClr val="FFC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like</a:t>
            </a:r>
            <a:endParaRPr lang="en-US" sz="44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10" name="MsPham0936082789">
            <a:extLst>
              <a:ext uri="{FF2B5EF4-FFF2-40B4-BE49-F238E27FC236}">
                <a16:creationId xmlns:a16="http://schemas.microsoft.com/office/drawing/2014/main" id="{8821AC93-A68A-9D48-09AA-9905DCD8D954}"/>
              </a:ext>
            </a:extLst>
          </p:cNvPr>
          <p:cNvSpPr/>
          <p:nvPr/>
        </p:nvSpPr>
        <p:spPr>
          <a:xfrm>
            <a:off x="970481" y="3809690"/>
            <a:ext cx="2235200" cy="720486"/>
          </a:xfrm>
          <a:prstGeom prst="rect">
            <a:avLst/>
          </a:prstGeom>
          <a:solidFill>
            <a:srgbClr val="FFE7E9"/>
          </a:solidFill>
          <a:ln>
            <a:solidFill>
              <a:srgbClr val="FFC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singing</a:t>
            </a:r>
            <a:endParaRPr lang="en-US" sz="44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13" name="MsPham0936082789">
            <a:extLst>
              <a:ext uri="{FF2B5EF4-FFF2-40B4-BE49-F238E27FC236}">
                <a16:creationId xmlns:a16="http://schemas.microsoft.com/office/drawing/2014/main" id="{5EB8F1B9-310D-9C8B-3CC2-41D8456BE35A}"/>
              </a:ext>
            </a:extLst>
          </p:cNvPr>
          <p:cNvSpPr/>
          <p:nvPr/>
        </p:nvSpPr>
        <p:spPr>
          <a:xfrm>
            <a:off x="8981238" y="1466736"/>
            <a:ext cx="2235200" cy="720486"/>
          </a:xfrm>
          <a:prstGeom prst="rect">
            <a:avLst/>
          </a:prstGeom>
          <a:solidFill>
            <a:srgbClr val="FFE7E9"/>
          </a:solidFill>
          <a:ln>
            <a:solidFill>
              <a:srgbClr val="FFC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Let’s</a:t>
            </a:r>
            <a:endParaRPr lang="en-US" sz="44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16" name="MsPham0936082789">
            <a:extLst>
              <a:ext uri="{FF2B5EF4-FFF2-40B4-BE49-F238E27FC236}">
                <a16:creationId xmlns:a16="http://schemas.microsoft.com/office/drawing/2014/main" id="{882F8BE3-C29A-B90E-D1C1-E86185DE2F86}"/>
              </a:ext>
            </a:extLst>
          </p:cNvPr>
          <p:cNvSpPr/>
          <p:nvPr/>
        </p:nvSpPr>
        <p:spPr>
          <a:xfrm>
            <a:off x="3178175" y="337635"/>
            <a:ext cx="6372225" cy="1050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667">
                <a:solidFill>
                  <a:srgbClr val="9D3943"/>
                </a:solidFill>
                <a:latin typeface="Script MT Bold" panose="03040602040607080904" pitchFamily="66" charset="0"/>
              </a:rPr>
              <a:t>Make sentences</a:t>
            </a:r>
            <a:endParaRPr lang="en-US" sz="7667" dirty="0">
              <a:solidFill>
                <a:srgbClr val="9D3943"/>
              </a:solidFill>
              <a:latin typeface="Script MT Bold" panose="03040602040607080904" pitchFamily="66" charset="0"/>
            </a:endParaRPr>
          </a:p>
        </p:txBody>
      </p:sp>
      <p:sp>
        <p:nvSpPr>
          <p:cNvPr id="18" name="MsPham0936082789">
            <a:hlinkClick r:id="rId2" action="ppaction://hlinksldjump"/>
            <a:extLst>
              <a:ext uri="{FF2B5EF4-FFF2-40B4-BE49-F238E27FC236}">
                <a16:creationId xmlns:a16="http://schemas.microsoft.com/office/drawing/2014/main" id="{70743C2C-8BB5-F834-11C4-90B05D7340A5}"/>
              </a:ext>
            </a:extLst>
          </p:cNvPr>
          <p:cNvSpPr/>
          <p:nvPr/>
        </p:nvSpPr>
        <p:spPr>
          <a:xfrm>
            <a:off x="9804400" y="5461000"/>
            <a:ext cx="1704115" cy="628097"/>
          </a:xfrm>
          <a:prstGeom prst="roundRect">
            <a:avLst/>
          </a:prstGeom>
          <a:solidFill>
            <a:srgbClr val="B7434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  <a:endParaRPr lang="en-US" sz="26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0936082789">
            <a:extLst>
              <a:ext uri="{FF2B5EF4-FFF2-40B4-BE49-F238E27FC236}">
                <a16:creationId xmlns:a16="http://schemas.microsoft.com/office/drawing/2014/main" id="{CC944157-AB2B-B162-5263-CE35920E944C}"/>
              </a:ext>
            </a:extLst>
          </p:cNvPr>
          <p:cNvSpPr/>
          <p:nvPr/>
        </p:nvSpPr>
        <p:spPr>
          <a:xfrm>
            <a:off x="9804400" y="5461000"/>
            <a:ext cx="1704115" cy="628097"/>
          </a:xfrm>
          <a:prstGeom prst="roundRect">
            <a:avLst/>
          </a:prstGeom>
          <a:solidFill>
            <a:srgbClr val="B7434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26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F03D10-BBAD-5009-BCB9-33A70DC6D6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889" y="1471361"/>
            <a:ext cx="4588222" cy="3058815"/>
          </a:xfrm>
          <a:prstGeom prst="rect">
            <a:avLst/>
          </a:prstGeom>
        </p:spPr>
      </p:pic>
      <p:sp>
        <p:nvSpPr>
          <p:cNvPr id="14" name="MsPham0936082789">
            <a:extLst>
              <a:ext uri="{FF2B5EF4-FFF2-40B4-BE49-F238E27FC236}">
                <a16:creationId xmlns:a16="http://schemas.microsoft.com/office/drawing/2014/main" id="{3AF8DEA8-6628-D716-4F0F-A4E42A666C2A}"/>
              </a:ext>
            </a:extLst>
          </p:cNvPr>
          <p:cNvSpPr/>
          <p:nvPr/>
        </p:nvSpPr>
        <p:spPr>
          <a:xfrm>
            <a:off x="8981238" y="2620356"/>
            <a:ext cx="2235200" cy="720486"/>
          </a:xfrm>
          <a:prstGeom prst="rect">
            <a:avLst/>
          </a:prstGeom>
          <a:solidFill>
            <a:srgbClr val="FFE7E9"/>
          </a:solidFill>
          <a:ln>
            <a:solidFill>
              <a:srgbClr val="FFC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go</a:t>
            </a:r>
            <a:endParaRPr lang="en-US" sz="44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15" name="MsPham0936082789">
            <a:extLst>
              <a:ext uri="{FF2B5EF4-FFF2-40B4-BE49-F238E27FC236}">
                <a16:creationId xmlns:a16="http://schemas.microsoft.com/office/drawing/2014/main" id="{35E49333-3FB4-B3A6-C31A-39DD84170C04}"/>
              </a:ext>
            </a:extLst>
          </p:cNvPr>
          <p:cNvSpPr/>
          <p:nvPr/>
        </p:nvSpPr>
        <p:spPr>
          <a:xfrm>
            <a:off x="8976158" y="3773975"/>
            <a:ext cx="2245360" cy="720486"/>
          </a:xfrm>
          <a:prstGeom prst="rect">
            <a:avLst/>
          </a:prstGeom>
          <a:solidFill>
            <a:srgbClr val="FFE7E9"/>
          </a:solidFill>
          <a:ln>
            <a:solidFill>
              <a:srgbClr val="FFC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music room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55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0936082789"/>
          <p:cNvSpPr/>
          <p:nvPr/>
        </p:nvSpPr>
        <p:spPr>
          <a:xfrm>
            <a:off x="970481" y="1607339"/>
            <a:ext cx="2235200" cy="720486"/>
          </a:xfrm>
          <a:prstGeom prst="rect">
            <a:avLst/>
          </a:prstGeom>
          <a:solidFill>
            <a:srgbClr val="FFE7E9"/>
          </a:solidFill>
          <a:ln>
            <a:solidFill>
              <a:srgbClr val="FFC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Let’s</a:t>
            </a:r>
            <a:endParaRPr lang="en-US" sz="44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" name="MsPham0936082789"/>
          <p:cNvSpPr/>
          <p:nvPr/>
        </p:nvSpPr>
        <p:spPr>
          <a:xfrm>
            <a:off x="937367" y="4839436"/>
            <a:ext cx="8427431" cy="1500593"/>
          </a:xfrm>
          <a:prstGeom prst="roundRect">
            <a:avLst/>
          </a:prstGeom>
          <a:noFill/>
          <a:ln>
            <a:solidFill>
              <a:srgbClr val="FF3B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Let’s go to the gym?</a:t>
            </a:r>
          </a:p>
          <a:p>
            <a:pPr algn="ctr"/>
            <a:r>
              <a:rPr lang="en-US" sz="48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Ok, let’s go.</a:t>
            </a:r>
            <a:endParaRPr lang="en-US" sz="48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9" name="MsPham0936082789">
            <a:extLst>
              <a:ext uri="{FF2B5EF4-FFF2-40B4-BE49-F238E27FC236}">
                <a16:creationId xmlns:a16="http://schemas.microsoft.com/office/drawing/2014/main" id="{AD8A8833-49AA-9F12-204C-A14E9C161AC9}"/>
              </a:ext>
            </a:extLst>
          </p:cNvPr>
          <p:cNvSpPr/>
          <p:nvPr/>
        </p:nvSpPr>
        <p:spPr>
          <a:xfrm>
            <a:off x="970481" y="2708514"/>
            <a:ext cx="2235200" cy="720486"/>
          </a:xfrm>
          <a:prstGeom prst="rect">
            <a:avLst/>
          </a:prstGeom>
          <a:solidFill>
            <a:srgbClr val="FFE7E9"/>
          </a:solidFill>
          <a:ln>
            <a:solidFill>
              <a:srgbClr val="FFC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go</a:t>
            </a:r>
            <a:endParaRPr lang="en-US" sz="44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10" name="MsPham0936082789">
            <a:extLst>
              <a:ext uri="{FF2B5EF4-FFF2-40B4-BE49-F238E27FC236}">
                <a16:creationId xmlns:a16="http://schemas.microsoft.com/office/drawing/2014/main" id="{8821AC93-A68A-9D48-09AA-9905DCD8D954}"/>
              </a:ext>
            </a:extLst>
          </p:cNvPr>
          <p:cNvSpPr/>
          <p:nvPr/>
        </p:nvSpPr>
        <p:spPr>
          <a:xfrm>
            <a:off x="970481" y="3809690"/>
            <a:ext cx="2235200" cy="720486"/>
          </a:xfrm>
          <a:prstGeom prst="rect">
            <a:avLst/>
          </a:prstGeom>
          <a:solidFill>
            <a:srgbClr val="FFE7E9"/>
          </a:solidFill>
          <a:ln>
            <a:solidFill>
              <a:srgbClr val="FFC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</a:t>
            </a:r>
            <a:endParaRPr lang="en-US" sz="44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13" name="MsPham0936082789">
            <a:extLst>
              <a:ext uri="{FF2B5EF4-FFF2-40B4-BE49-F238E27FC236}">
                <a16:creationId xmlns:a16="http://schemas.microsoft.com/office/drawing/2014/main" id="{5EB8F1B9-310D-9C8B-3CC2-41D8456BE35A}"/>
              </a:ext>
            </a:extLst>
          </p:cNvPr>
          <p:cNvSpPr/>
          <p:nvPr/>
        </p:nvSpPr>
        <p:spPr>
          <a:xfrm>
            <a:off x="9383692" y="2708514"/>
            <a:ext cx="2235200" cy="720486"/>
          </a:xfrm>
          <a:prstGeom prst="rect">
            <a:avLst/>
          </a:prstGeom>
          <a:solidFill>
            <a:srgbClr val="FFE7E9"/>
          </a:solidFill>
          <a:ln>
            <a:solidFill>
              <a:srgbClr val="FFC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let’s go. </a:t>
            </a:r>
            <a:endParaRPr lang="en-US" sz="44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16" name="MsPham0936082789">
            <a:extLst>
              <a:ext uri="{FF2B5EF4-FFF2-40B4-BE49-F238E27FC236}">
                <a16:creationId xmlns:a16="http://schemas.microsoft.com/office/drawing/2014/main" id="{882F8BE3-C29A-B90E-D1C1-E86185DE2F86}"/>
              </a:ext>
            </a:extLst>
          </p:cNvPr>
          <p:cNvSpPr/>
          <p:nvPr/>
        </p:nvSpPr>
        <p:spPr>
          <a:xfrm>
            <a:off x="3178175" y="337635"/>
            <a:ext cx="6372225" cy="1050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667">
                <a:solidFill>
                  <a:srgbClr val="9D3943"/>
                </a:solidFill>
                <a:latin typeface="Script MT Bold" panose="03040602040607080904" pitchFamily="66" charset="0"/>
              </a:rPr>
              <a:t>Make sentences</a:t>
            </a:r>
            <a:endParaRPr lang="en-US" sz="7667" dirty="0">
              <a:solidFill>
                <a:srgbClr val="9D3943"/>
              </a:solidFill>
              <a:latin typeface="Script MT Bold" panose="03040602040607080904" pitchFamily="66" charset="0"/>
            </a:endParaRPr>
          </a:p>
        </p:txBody>
      </p:sp>
      <p:sp>
        <p:nvSpPr>
          <p:cNvPr id="18" name="MsPham0936082789">
            <a:hlinkClick r:id="rId2" action="ppaction://hlinksldjump"/>
            <a:extLst>
              <a:ext uri="{FF2B5EF4-FFF2-40B4-BE49-F238E27FC236}">
                <a16:creationId xmlns:a16="http://schemas.microsoft.com/office/drawing/2014/main" id="{70743C2C-8BB5-F834-11C4-90B05D7340A5}"/>
              </a:ext>
            </a:extLst>
          </p:cNvPr>
          <p:cNvSpPr/>
          <p:nvPr/>
        </p:nvSpPr>
        <p:spPr>
          <a:xfrm>
            <a:off x="9804400" y="5461000"/>
            <a:ext cx="1704115" cy="628097"/>
          </a:xfrm>
          <a:prstGeom prst="roundRect">
            <a:avLst/>
          </a:prstGeom>
          <a:solidFill>
            <a:srgbClr val="B7434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  <a:endParaRPr lang="en-US" sz="26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0936082789">
            <a:extLst>
              <a:ext uri="{FF2B5EF4-FFF2-40B4-BE49-F238E27FC236}">
                <a16:creationId xmlns:a16="http://schemas.microsoft.com/office/drawing/2014/main" id="{CC944157-AB2B-B162-5263-CE35920E944C}"/>
              </a:ext>
            </a:extLst>
          </p:cNvPr>
          <p:cNvSpPr/>
          <p:nvPr/>
        </p:nvSpPr>
        <p:spPr>
          <a:xfrm>
            <a:off x="9804400" y="5461000"/>
            <a:ext cx="1704115" cy="628097"/>
          </a:xfrm>
          <a:prstGeom prst="roundRect">
            <a:avLst/>
          </a:prstGeom>
          <a:solidFill>
            <a:srgbClr val="B7434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26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536DC6-941E-45F0-A188-403309ADB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1607339"/>
            <a:ext cx="4458522" cy="296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6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0936082789"/>
          <p:cNvSpPr/>
          <p:nvPr/>
        </p:nvSpPr>
        <p:spPr>
          <a:xfrm>
            <a:off x="970481" y="1607339"/>
            <a:ext cx="2235200" cy="720486"/>
          </a:xfrm>
          <a:prstGeom prst="rect">
            <a:avLst/>
          </a:prstGeom>
          <a:solidFill>
            <a:srgbClr val="FFE7E9"/>
          </a:solidFill>
          <a:ln>
            <a:solidFill>
              <a:srgbClr val="FFC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Is</a:t>
            </a:r>
            <a:endParaRPr lang="en-US" sz="44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" name="MsPham0936082789"/>
          <p:cNvSpPr/>
          <p:nvPr/>
        </p:nvSpPr>
        <p:spPr>
          <a:xfrm>
            <a:off x="937367" y="4839436"/>
            <a:ext cx="8427431" cy="1500593"/>
          </a:xfrm>
          <a:prstGeom prst="roundRect">
            <a:avLst/>
          </a:prstGeom>
          <a:noFill/>
          <a:ln>
            <a:solidFill>
              <a:srgbClr val="FF3B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Is this our computer room?</a:t>
            </a:r>
          </a:p>
          <a:p>
            <a:pPr algn="ctr"/>
            <a:r>
              <a:rPr lang="en-US" sz="48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No, it isn’t.</a:t>
            </a:r>
            <a:endParaRPr lang="en-US" sz="48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9" name="MsPham0936082789">
            <a:extLst>
              <a:ext uri="{FF2B5EF4-FFF2-40B4-BE49-F238E27FC236}">
                <a16:creationId xmlns:a16="http://schemas.microsoft.com/office/drawing/2014/main" id="{AD8A8833-49AA-9F12-204C-A14E9C161AC9}"/>
              </a:ext>
            </a:extLst>
          </p:cNvPr>
          <p:cNvSpPr/>
          <p:nvPr/>
        </p:nvSpPr>
        <p:spPr>
          <a:xfrm>
            <a:off x="970481" y="2708514"/>
            <a:ext cx="2235200" cy="720486"/>
          </a:xfrm>
          <a:prstGeom prst="rect">
            <a:avLst/>
          </a:prstGeom>
          <a:solidFill>
            <a:srgbClr val="FFE7E9"/>
          </a:solidFill>
          <a:ln>
            <a:solidFill>
              <a:srgbClr val="FFC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this</a:t>
            </a:r>
            <a:endParaRPr lang="en-US" sz="44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10" name="MsPham0936082789">
            <a:extLst>
              <a:ext uri="{FF2B5EF4-FFF2-40B4-BE49-F238E27FC236}">
                <a16:creationId xmlns:a16="http://schemas.microsoft.com/office/drawing/2014/main" id="{8821AC93-A68A-9D48-09AA-9905DCD8D954}"/>
              </a:ext>
            </a:extLst>
          </p:cNvPr>
          <p:cNvSpPr/>
          <p:nvPr/>
        </p:nvSpPr>
        <p:spPr>
          <a:xfrm>
            <a:off x="970481" y="3809690"/>
            <a:ext cx="2235200" cy="720486"/>
          </a:xfrm>
          <a:prstGeom prst="rect">
            <a:avLst/>
          </a:prstGeom>
          <a:solidFill>
            <a:srgbClr val="FFE7E9"/>
          </a:solidFill>
          <a:ln>
            <a:solidFill>
              <a:srgbClr val="FFC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our</a:t>
            </a:r>
            <a:endParaRPr lang="en-US" sz="44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13" name="MsPham0936082789">
            <a:extLst>
              <a:ext uri="{FF2B5EF4-FFF2-40B4-BE49-F238E27FC236}">
                <a16:creationId xmlns:a16="http://schemas.microsoft.com/office/drawing/2014/main" id="{5EB8F1B9-310D-9C8B-3CC2-41D8456BE35A}"/>
              </a:ext>
            </a:extLst>
          </p:cNvPr>
          <p:cNvSpPr/>
          <p:nvPr/>
        </p:nvSpPr>
        <p:spPr>
          <a:xfrm>
            <a:off x="9383692" y="2708514"/>
            <a:ext cx="2235200" cy="720486"/>
          </a:xfrm>
          <a:prstGeom prst="rect">
            <a:avLst/>
          </a:prstGeom>
          <a:solidFill>
            <a:srgbClr val="FFE7E9"/>
          </a:solidFill>
          <a:ln>
            <a:solidFill>
              <a:srgbClr val="FFC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No</a:t>
            </a:r>
            <a:endParaRPr lang="en-US" sz="44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16" name="MsPham0936082789">
            <a:extLst>
              <a:ext uri="{FF2B5EF4-FFF2-40B4-BE49-F238E27FC236}">
                <a16:creationId xmlns:a16="http://schemas.microsoft.com/office/drawing/2014/main" id="{882F8BE3-C29A-B90E-D1C1-E86185DE2F86}"/>
              </a:ext>
            </a:extLst>
          </p:cNvPr>
          <p:cNvSpPr/>
          <p:nvPr/>
        </p:nvSpPr>
        <p:spPr>
          <a:xfrm>
            <a:off x="3178175" y="337635"/>
            <a:ext cx="6372225" cy="1050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667">
                <a:solidFill>
                  <a:srgbClr val="9D3943"/>
                </a:solidFill>
                <a:latin typeface="Script MT Bold" panose="03040602040607080904" pitchFamily="66" charset="0"/>
              </a:rPr>
              <a:t>Make sentences</a:t>
            </a:r>
            <a:endParaRPr lang="en-US" sz="7667" dirty="0">
              <a:solidFill>
                <a:srgbClr val="9D3943"/>
              </a:solidFill>
              <a:latin typeface="Script MT Bold" panose="03040602040607080904" pitchFamily="66" charset="0"/>
            </a:endParaRPr>
          </a:p>
        </p:txBody>
      </p:sp>
      <p:sp>
        <p:nvSpPr>
          <p:cNvPr id="18" name="MsPham0936082789">
            <a:hlinkClick r:id="rId2" action="ppaction://hlinksldjump"/>
            <a:extLst>
              <a:ext uri="{FF2B5EF4-FFF2-40B4-BE49-F238E27FC236}">
                <a16:creationId xmlns:a16="http://schemas.microsoft.com/office/drawing/2014/main" id="{70743C2C-8BB5-F834-11C4-90B05D7340A5}"/>
              </a:ext>
            </a:extLst>
          </p:cNvPr>
          <p:cNvSpPr/>
          <p:nvPr/>
        </p:nvSpPr>
        <p:spPr>
          <a:xfrm>
            <a:off x="9804400" y="5461000"/>
            <a:ext cx="1704115" cy="628097"/>
          </a:xfrm>
          <a:prstGeom prst="roundRect">
            <a:avLst/>
          </a:prstGeom>
          <a:solidFill>
            <a:srgbClr val="B7434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  <a:endParaRPr lang="en-US" sz="26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0936082789">
            <a:extLst>
              <a:ext uri="{FF2B5EF4-FFF2-40B4-BE49-F238E27FC236}">
                <a16:creationId xmlns:a16="http://schemas.microsoft.com/office/drawing/2014/main" id="{CC944157-AB2B-B162-5263-CE35920E944C}"/>
              </a:ext>
            </a:extLst>
          </p:cNvPr>
          <p:cNvSpPr/>
          <p:nvPr/>
        </p:nvSpPr>
        <p:spPr>
          <a:xfrm>
            <a:off x="9804400" y="5461000"/>
            <a:ext cx="1704115" cy="628097"/>
          </a:xfrm>
          <a:prstGeom prst="roundRect">
            <a:avLst/>
          </a:prstGeom>
          <a:solidFill>
            <a:srgbClr val="B7434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26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796F58-997B-1C5B-1497-C44FE01BF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257" y="1556351"/>
            <a:ext cx="5098219" cy="295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3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327</Words>
  <Application>Microsoft Office PowerPoint</Application>
  <PresentationFormat>Widescreen</PresentationFormat>
  <Paragraphs>141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.VnHelvetIns</vt:lpstr>
      <vt:lpstr>.VnCooper</vt:lpstr>
      <vt:lpstr>Poppins</vt:lpstr>
      <vt:lpstr>Love Craft</vt:lpstr>
      <vt:lpstr>Impact</vt:lpstr>
      <vt:lpstr>Calibri Light</vt:lpstr>
      <vt:lpstr>Atma Bold</vt:lpstr>
      <vt:lpstr>Script MT Bold</vt:lpstr>
      <vt:lpstr>.VnBlack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Administrator</cp:lastModifiedBy>
  <cp:revision>9</cp:revision>
  <dcterms:created xsi:type="dcterms:W3CDTF">2022-07-18T07:54:40Z</dcterms:created>
  <dcterms:modified xsi:type="dcterms:W3CDTF">2022-11-14T17:39:49Z</dcterms:modified>
</cp:coreProperties>
</file>