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302" r:id="rId4"/>
    <p:sldId id="304" r:id="rId5"/>
    <p:sldId id="329" r:id="rId6"/>
    <p:sldId id="342" r:id="rId7"/>
    <p:sldId id="331" r:id="rId8"/>
    <p:sldId id="336" r:id="rId9"/>
    <p:sldId id="337" r:id="rId10"/>
    <p:sldId id="338" r:id="rId11"/>
    <p:sldId id="313" r:id="rId12"/>
    <p:sldId id="339" r:id="rId13"/>
    <p:sldId id="340" r:id="rId14"/>
    <p:sldId id="341" r:id="rId15"/>
    <p:sldId id="332" r:id="rId16"/>
    <p:sldId id="321" r:id="rId17"/>
    <p:sldId id="333" r:id="rId18"/>
    <p:sldId id="334" r:id="rId19"/>
    <p:sldId id="320" r:id="rId20"/>
    <p:sldId id="322" r:id="rId21"/>
    <p:sldId id="323" r:id="rId22"/>
    <p:sldId id="325" r:id="rId23"/>
    <p:sldId id="326" r:id="rId24"/>
    <p:sldId id="327" r:id="rId25"/>
    <p:sldId id="3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55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653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27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4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177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7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5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4247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World Heritages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69" y="0"/>
            <a:ext cx="3355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2.3: </a:t>
            </a:r>
            <a:r>
              <a:rPr lang="en-US" sz="1800" b="0" dirty="0" err="1">
                <a:solidFill>
                  <a:schemeClr val="bg1"/>
                </a:solidFill>
              </a:rPr>
              <a:t>Pronun</a:t>
            </a:r>
            <a:r>
              <a:rPr lang="en-US" sz="1800" b="0" dirty="0">
                <a:solidFill>
                  <a:schemeClr val="bg1"/>
                </a:solidFill>
              </a:rPr>
              <a:t>. &amp; Speaking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92" r:id="rId14"/>
    <p:sldLayoutId id="2147483694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4423" y="3235569"/>
            <a:ext cx="489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6: World Heritages 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Lesson 2.3: </a:t>
            </a:r>
            <a:r>
              <a:rPr lang="en-US" sz="2800" dirty="0" err="1">
                <a:solidFill>
                  <a:srgbClr val="00B0F0"/>
                </a:solidFill>
              </a:rPr>
              <a:t>Pronun</a:t>
            </a:r>
            <a:r>
              <a:rPr lang="en-US" sz="2800" dirty="0">
                <a:solidFill>
                  <a:srgbClr val="00B0F0"/>
                </a:solidFill>
              </a:rPr>
              <a:t>. &amp; Speaking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64 &amp; 65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1E1B9D-7AF8-A873-5AFF-E187070D495D}"/>
              </a:ext>
            </a:extLst>
          </p:cNvPr>
          <p:cNvSpPr txBox="1"/>
          <p:nvPr/>
        </p:nvSpPr>
        <p:spPr>
          <a:xfrm>
            <a:off x="252833" y="799744"/>
            <a:ext cx="119391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Listen and cross out the sentence with the wrong intonation. </a:t>
            </a:r>
            <a:br>
              <a:rPr lang="en-US" sz="3600" dirty="0">
                <a:solidFill>
                  <a:srgbClr val="0070C0"/>
                </a:solidFill>
                <a:effectLst/>
              </a:rPr>
            </a:br>
            <a:endParaRPr lang="en-US" sz="3600" dirty="0">
              <a:solidFill>
                <a:srgbClr val="0070C0"/>
              </a:solidFill>
              <a:effectLst/>
            </a:endParaRPr>
          </a:p>
          <a:p>
            <a:r>
              <a:rPr lang="en-US" sz="3600" dirty="0">
                <a:solidFill>
                  <a:srgbClr val="002060"/>
                </a:solidFill>
                <a:effectLst/>
              </a:rPr>
              <a:t>Should we preserve the old buildings or knock them down?</a:t>
            </a:r>
          </a:p>
          <a:p>
            <a:r>
              <a:rPr lang="en-US" sz="3600" dirty="0">
                <a:solidFill>
                  <a:srgbClr val="002060"/>
                </a:solidFill>
                <a:effectLst/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  <a:effectLst/>
              </a:rPr>
              <a:t>Should we prevent people from cutting down trees or put up signs saying "Don't leave trash"? </a:t>
            </a:r>
            <a:endParaRPr lang="en-US" sz="3600" dirty="0">
              <a:solidFill>
                <a:srgbClr val="002060"/>
              </a:solidFill>
            </a:endParaRPr>
          </a:p>
          <a:p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0A450-F871-90B4-97BF-14CA1F55661E}"/>
              </a:ext>
            </a:extLst>
          </p:cNvPr>
          <p:cNvSpPr txBox="1"/>
          <p:nvPr/>
        </p:nvSpPr>
        <p:spPr>
          <a:xfrm>
            <a:off x="252833" y="5017787"/>
            <a:ext cx="1165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</a:rPr>
              <a:t>Read the sentences with the correct intonation to a partner.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VN" dirty="0"/>
          </a:p>
        </p:txBody>
      </p:sp>
      <p:pic>
        <p:nvPicPr>
          <p:cNvPr id="6" name="CD2 TRACK 06">
            <a:hlinkClick r:id="" action="ppaction://media"/>
            <a:extLst>
              <a:ext uri="{FF2B5EF4-FFF2-40B4-BE49-F238E27FC236}">
                <a16:creationId xmlns:a16="http://schemas.microsoft.com/office/drawing/2014/main" id="{CDDBC8DD-6B01-0C04-F851-FE643C0C6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166" y="1256862"/>
            <a:ext cx="812800" cy="8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C5A1B-A186-B00B-8DFF-E53D0CD9F09F}"/>
              </a:ext>
            </a:extLst>
          </p:cNvPr>
          <p:cNvCxnSpPr/>
          <p:nvPr/>
        </p:nvCxnSpPr>
        <p:spPr>
          <a:xfrm>
            <a:off x="289034" y="3310759"/>
            <a:ext cx="1134591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F92902-F265-7487-BC5C-F08D0386BDE9}"/>
              </a:ext>
            </a:extLst>
          </p:cNvPr>
          <p:cNvCxnSpPr>
            <a:cxnSpLocks/>
          </p:cNvCxnSpPr>
          <p:nvPr/>
        </p:nvCxnSpPr>
        <p:spPr>
          <a:xfrm>
            <a:off x="423041" y="3936125"/>
            <a:ext cx="638766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5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Pronunciation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2A4B1-430E-6E27-907C-13E284960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448894"/>
            <a:ext cx="3619230" cy="891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6D134-60B5-A23E-2649-4A1CB1ACB692}"/>
              </a:ext>
            </a:extLst>
          </p:cNvPr>
          <p:cNvSpPr txBox="1"/>
          <p:nvPr/>
        </p:nvSpPr>
        <p:spPr>
          <a:xfrm>
            <a:off x="363580" y="2668884"/>
            <a:ext cx="11158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Ask questions about the problems.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Give your opinion (using the possible solutions or your own ideas), and then ask for your partner's opinion.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2BEF81-3083-BCA8-3E01-6F98523D3A17}"/>
              </a:ext>
            </a:extLst>
          </p:cNvPr>
          <p:cNvSpPr txBox="1"/>
          <p:nvPr/>
        </p:nvSpPr>
        <p:spPr>
          <a:xfrm>
            <a:off x="363580" y="1511461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a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4ECDA-3AF6-8A2A-5AB4-FE53772E9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6" y="404370"/>
            <a:ext cx="11225048" cy="60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6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5C2A7-7B44-8AD6-EDFE-96E4B6D1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8" y="1755673"/>
            <a:ext cx="5731572" cy="2603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32177-BFE6-BEF3-BE51-40907A61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21" y="3550757"/>
            <a:ext cx="5903379" cy="1616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33268-F66E-1ABE-6FC8-125955C59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392" y="597876"/>
            <a:ext cx="4921469" cy="29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39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8D959-EC24-C8B7-86B7-E2869F4A1271}"/>
              </a:ext>
            </a:extLst>
          </p:cNvPr>
          <p:cNvSpPr txBox="1"/>
          <p:nvPr/>
        </p:nvSpPr>
        <p:spPr>
          <a:xfrm>
            <a:off x="2162503" y="1511461"/>
            <a:ext cx="7866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</a:rPr>
              <a:t>Practice with your own ideas.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A60F0-1930-0AD4-5813-D32013610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448894"/>
            <a:ext cx="3619230" cy="891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C213F1-4272-41D3-CF54-0A352CCEF275}"/>
              </a:ext>
            </a:extLst>
          </p:cNvPr>
          <p:cNvSpPr txBox="1"/>
          <p:nvPr/>
        </p:nvSpPr>
        <p:spPr>
          <a:xfrm>
            <a:off x="363580" y="1511461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b</a:t>
            </a:r>
          </a:p>
        </p:txBody>
      </p:sp>
    </p:spTree>
    <p:extLst>
      <p:ext uri="{BB962C8B-B14F-4D97-AF65-F5344CB8AC3E}">
        <p14:creationId xmlns:p14="http://schemas.microsoft.com/office/powerpoint/2010/main" val="410218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C55BB9-12CE-6D27-A29C-8A44A4DAC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2" y="886994"/>
            <a:ext cx="4352939" cy="93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4AE59D-DF64-3D20-AFCD-23875ED3DA50}"/>
              </a:ext>
            </a:extLst>
          </p:cNvPr>
          <p:cNvSpPr txBox="1"/>
          <p:nvPr/>
        </p:nvSpPr>
        <p:spPr>
          <a:xfrm>
            <a:off x="3226674" y="5769481"/>
            <a:ext cx="5738651" cy="646331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PRESERVING OUR HERITAGE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4109F-75DE-BEE3-1FB8-EDF8E322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0" y="765352"/>
            <a:ext cx="6096000" cy="1173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30DB2-03F9-EBD1-43D0-2B8F62F22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61" y="2116033"/>
            <a:ext cx="3476678" cy="3476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951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DC895-9910-FF70-B9B4-3FB144FAE81B}"/>
              </a:ext>
            </a:extLst>
          </p:cNvPr>
          <p:cNvSpPr txBox="1"/>
          <p:nvPr/>
        </p:nvSpPr>
        <p:spPr>
          <a:xfrm>
            <a:off x="395112" y="2012286"/>
            <a:ext cx="11224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Choose a world heritage site from below or another site you know.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 the possible problems the site may have, e.g. not being famous, pollution, damage, etc.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Discuss the best ways of dealing with those problems to best preserve the site.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59FE7-D3D9-50CF-A577-6F431A6FE6FF}"/>
              </a:ext>
            </a:extLst>
          </p:cNvPr>
          <p:cNvSpPr txBox="1"/>
          <p:nvPr/>
        </p:nvSpPr>
        <p:spPr>
          <a:xfrm>
            <a:off x="395111" y="575733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a</a:t>
            </a:r>
          </a:p>
        </p:txBody>
      </p:sp>
      <p:pic>
        <p:nvPicPr>
          <p:cNvPr id="6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1173FD8-A61B-E9E4-CAB2-E79A34F4D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803" y="343769"/>
            <a:ext cx="2754086" cy="17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6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D9E09-C28F-31D9-577A-420C10F5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/>
          <a:stretch/>
        </p:blipFill>
        <p:spPr>
          <a:xfrm>
            <a:off x="178376" y="914399"/>
            <a:ext cx="4087472" cy="4686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07D55-88C9-63F0-C413-1E07C512C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11" y="914398"/>
            <a:ext cx="3987178" cy="4686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4D512-8CA7-4004-8119-7FE471161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28" y="914400"/>
            <a:ext cx="4087472" cy="46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7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B10DD-AA35-6DC0-84B9-183D5B84E1F9}"/>
              </a:ext>
            </a:extLst>
          </p:cNvPr>
          <p:cNvSpPr txBox="1"/>
          <p:nvPr/>
        </p:nvSpPr>
        <p:spPr>
          <a:xfrm>
            <a:off x="395111" y="575733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51A6D-BBD3-1694-9D02-3AC625D3C00F}"/>
              </a:ext>
            </a:extLst>
          </p:cNvPr>
          <p:cNvSpPr txBox="1"/>
          <p:nvPr/>
        </p:nvSpPr>
        <p:spPr>
          <a:xfrm>
            <a:off x="824088" y="2370297"/>
            <a:ext cx="10792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Join another pair and tell them the site you chose.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the problems you think it may have, and your solutions. </a:t>
            </a:r>
          </a:p>
          <a:p>
            <a:endParaRPr lang="en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14F13-B5B8-7110-8390-7110AA757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20" y="575733"/>
            <a:ext cx="2756045" cy="18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1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828" y="0"/>
            <a:ext cx="13585728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101" y="1600200"/>
            <a:ext cx="2330450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1876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8018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41126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44235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56678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34902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59788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</a:rPr>
              <a:t>Write 5 sentences about ways to preserve heritage sites.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09B06-BE01-DBCF-C614-9C09DC7CD013}"/>
              </a:ext>
            </a:extLst>
          </p:cNvPr>
          <p:cNvSpPr txBox="1"/>
          <p:nvPr/>
        </p:nvSpPr>
        <p:spPr>
          <a:xfrm>
            <a:off x="802433" y="2960176"/>
            <a:ext cx="992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solidFill>
                  <a:srgbClr val="0070C0"/>
                </a:solidFill>
              </a:rPr>
              <a:t>For example:</a:t>
            </a:r>
          </a:p>
          <a:p>
            <a:pPr algn="just"/>
            <a:r>
              <a:rPr lang="en-VN" sz="3600" dirty="0">
                <a:solidFill>
                  <a:srgbClr val="0070C0"/>
                </a:solidFill>
              </a:rPr>
              <a:t>Schools should teach students the cultural and historical values of heritage sites so that they are willing to preserve them.</a:t>
            </a:r>
          </a:p>
        </p:txBody>
      </p:sp>
    </p:spTree>
    <p:extLst>
      <p:ext uri="{BB962C8B-B14F-4D97-AF65-F5344CB8AC3E}">
        <p14:creationId xmlns:p14="http://schemas.microsoft.com/office/powerpoint/2010/main" val="11987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549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1" y="2018782"/>
            <a:ext cx="11468099" cy="1457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practice intonation for choice options</a:t>
            </a:r>
            <a:r>
              <a:rPr lang="en-VN" sz="3600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BCEDB-7E0E-8381-CAED-153D31DED1AC}"/>
              </a:ext>
            </a:extLst>
          </p:cNvPr>
          <p:cNvSpPr/>
          <p:nvPr/>
        </p:nvSpPr>
        <p:spPr>
          <a:xfrm>
            <a:off x="723901" y="3627449"/>
            <a:ext cx="11468099" cy="1457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VN" sz="36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talk about ways to preserve world heritages</a:t>
            </a:r>
            <a:r>
              <a:rPr lang="en-VN" sz="3600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1860497"/>
            <a:ext cx="11719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ractice 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</a:rPr>
              <a:t>intonation for choice options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Do the exercises in workbook on page 35.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Prepare the next lesson: Lesson 3.1 –Listening &amp; Reading (page 66 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).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srgbClr val="0070C0"/>
                </a:solidFill>
                <a:ea typeface="Calibri" panose="020F0502020204030204" pitchFamily="34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-Learn Smart World DHA App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 on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hlinkClick r:id="rId2"/>
              </a:rPr>
              <a:t>www.eduhome.com.vn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4961" r="42349" b="43140"/>
          <a:stretch/>
        </p:blipFill>
        <p:spPr>
          <a:xfrm>
            <a:off x="922042" y="324919"/>
            <a:ext cx="11262343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2721" y="779974"/>
            <a:ext cx="6756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216" y="2973302"/>
            <a:ext cx="11328993" cy="2987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practice intonation for choice options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</a:p>
          <a:p>
            <a:pPr marL="571500" lvl="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VN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talk about ways to preserve world heritages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371928"/>
            <a:ext cx="3829770" cy="2472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5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487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unused		B. clever 		C. amazed		D. unique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	responsible	B. intelligent	C. historical	D. fashionable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3. A. 	carry			B. surround	C.  expand		D. declare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501" y="265244"/>
            <a:ext cx="106991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3" y="767150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49688" y="1372854"/>
            <a:ext cx="480098" cy="5453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2401" y="332897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8088" y="522009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8137" y="1817164"/>
            <a:ext cx="2466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ʌnˈjuːzd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9737" y="164883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klevər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662" y="1678546"/>
            <a:ext cx="2556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əˈmeɪzd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52450" y="16488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:ˈ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niːk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3722" y="3750741"/>
            <a:ext cx="2953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rɪˈspɑːnsəbl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endParaRPr lang="en-US" sz="32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53614" y="364239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ɪnˈtelɪdʒənt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01177" y="3826645"/>
            <a:ext cx="2651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hɪˈstɔːrɪkl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42506" y="3665782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fæʃənəbəl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3525" y="5539362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kæri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02234" y="553991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səˈraʊnd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880" y="5539362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ɪkˈspænd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82149" y="5539362"/>
            <a:ext cx="239951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dɪˈkler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9798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5863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pr</a:t>
            </a:r>
            <a:r>
              <a:rPr lang="en-US" sz="3200" u="sng" dirty="0"/>
              <a:t>o</a:t>
            </a:r>
            <a:r>
              <a:rPr lang="en-US" sz="3200" dirty="0"/>
              <a:t>tein		B. c</a:t>
            </a:r>
            <a:r>
              <a:rPr lang="en-US" sz="3200" u="sng" dirty="0"/>
              <a:t>o</a:t>
            </a:r>
            <a:r>
              <a:rPr lang="en-US" sz="3200" dirty="0"/>
              <a:t>lumn 		C. sh</a:t>
            </a:r>
            <a:r>
              <a:rPr lang="en-US" sz="3200" u="sng" dirty="0"/>
              <a:t>o</a:t>
            </a:r>
            <a:r>
              <a:rPr lang="en-US" sz="3200" dirty="0"/>
              <a:t>ulder	D. ph</a:t>
            </a:r>
            <a:r>
              <a:rPr lang="en-US" sz="3200" u="sng" dirty="0"/>
              <a:t>o</a:t>
            </a:r>
            <a:r>
              <a:rPr lang="en-US" sz="3200" dirty="0"/>
              <a:t>to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	s</a:t>
            </a:r>
            <a:r>
              <a:rPr lang="en-US" sz="3200" u="sng" dirty="0"/>
              <a:t>u</a:t>
            </a:r>
            <a:r>
              <a:rPr lang="en-US" sz="3200" dirty="0"/>
              <a:t>nset		B. c</a:t>
            </a:r>
            <a:r>
              <a:rPr lang="en-US" sz="3200" u="sng" dirty="0"/>
              <a:t>u</a:t>
            </a:r>
            <a:r>
              <a:rPr lang="en-US" sz="3200" dirty="0"/>
              <a:t>rfew		C. j</a:t>
            </a:r>
            <a:r>
              <a:rPr lang="en-US" sz="3200" u="sng" dirty="0"/>
              <a:t>u</a:t>
            </a:r>
            <a:r>
              <a:rPr lang="en-US" sz="3200" dirty="0"/>
              <a:t>ngle		D. st</a:t>
            </a:r>
            <a:r>
              <a:rPr lang="en-US" sz="3200" u="sng" dirty="0"/>
              <a:t>u</a:t>
            </a:r>
            <a:r>
              <a:rPr lang="en-US" sz="3200" dirty="0"/>
              <a:t>dy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3. A. 	inv</a:t>
            </a:r>
            <a:r>
              <a:rPr lang="en-US" sz="3200" u="sng" dirty="0"/>
              <a:t>e</a:t>
            </a:r>
            <a:r>
              <a:rPr lang="en-US" sz="3200" dirty="0"/>
              <a:t>st		B. pret</a:t>
            </a:r>
            <a:r>
              <a:rPr lang="en-US" sz="3200" u="sng" dirty="0"/>
              <a:t>e</a:t>
            </a:r>
            <a:r>
              <a:rPr lang="en-US" sz="3200" dirty="0"/>
              <a:t>nd		C.  impr</a:t>
            </a:r>
            <a:r>
              <a:rPr lang="en-US" sz="3200" u="sng" dirty="0"/>
              <a:t>e</a:t>
            </a:r>
            <a:r>
              <a:rPr lang="en-US" sz="3200" dirty="0"/>
              <a:t>ss		D. pres</a:t>
            </a:r>
            <a:r>
              <a:rPr lang="en-US" sz="3200" u="sng" dirty="0"/>
              <a:t>e</a:t>
            </a:r>
            <a:r>
              <a:rPr lang="en-US" sz="3200" dirty="0"/>
              <a:t>rve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3" y="767150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49688" y="134626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15285" y="321560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12401" y="523130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8137" y="1817164"/>
            <a:ext cx="2466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proʊtiːn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9737" y="164883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kɑːləm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662" y="1678546"/>
            <a:ext cx="2556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ʃoʊldə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52450" y="16488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foʊtoʊ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557" y="3665782"/>
            <a:ext cx="295352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sʌnset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53614" y="364239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kɜːrfju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01177" y="3826645"/>
            <a:ext cx="2651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dʒʌŋɡl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42506" y="3665782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stʌdi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3525" y="5539362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ɪnˈvest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02234" y="553991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prɪˈtend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880" y="5539362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ɪmˈpres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82149" y="5539362"/>
            <a:ext cx="239951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prɪˈzɜːrv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0C7F9-13AD-0BE4-7B57-8095816040B1}"/>
              </a:ext>
            </a:extLst>
          </p:cNvPr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66080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5323C-A386-C178-A2B5-08E7E85E0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14" y="383822"/>
            <a:ext cx="9169286" cy="6108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2C842-8DE9-2E8F-E437-36435E07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9" y="1619250"/>
            <a:ext cx="4837984" cy="93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863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14D25-D0BC-1E35-DDC8-9C608F688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" y="1303574"/>
            <a:ext cx="10973767" cy="37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14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BEE64-2988-EC2D-6B0C-E7BAF2EBBFB5}"/>
              </a:ext>
            </a:extLst>
          </p:cNvPr>
          <p:cNvSpPr txBox="1"/>
          <p:nvPr/>
        </p:nvSpPr>
        <p:spPr>
          <a:xfrm>
            <a:off x="252832" y="1152461"/>
            <a:ext cx="113114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Listen to the sentence and focus on how the intonation rises then falls. </a:t>
            </a:r>
            <a:endParaRPr lang="en-US" sz="3600" i="1" dirty="0">
              <a:solidFill>
                <a:srgbClr val="0070C0"/>
              </a:solidFill>
              <a:effectLst/>
            </a:endParaRPr>
          </a:p>
          <a:p>
            <a:endParaRPr lang="en-US" sz="3600" dirty="0">
              <a:solidFill>
                <a:srgbClr val="0070C0"/>
              </a:solidFill>
              <a:effectLst/>
            </a:endParaRPr>
          </a:p>
          <a:p>
            <a:r>
              <a:rPr lang="en-US" sz="3600" b="1" dirty="0">
                <a:solidFill>
                  <a:srgbClr val="002060"/>
                </a:solidFill>
                <a:effectLst/>
              </a:rPr>
              <a:t>	Should we put up signs </a:t>
            </a:r>
            <a:r>
              <a:rPr lang="en-US" sz="3600" b="1" dirty="0">
                <a:solidFill>
                  <a:srgbClr val="FF0000"/>
                </a:solidFill>
                <a:effectLst/>
              </a:rPr>
              <a:t>or</a:t>
            </a:r>
            <a:r>
              <a:rPr lang="en-US" sz="3600" b="1" dirty="0">
                <a:solidFill>
                  <a:srgbClr val="002060"/>
                </a:solidFill>
                <a:effectLst/>
              </a:rPr>
              <a:t> hire security? </a:t>
            </a:r>
            <a:endParaRPr lang="en-US" sz="3600" b="1" dirty="0">
              <a:solidFill>
                <a:srgbClr val="002060"/>
              </a:solidFill>
            </a:endParaRPr>
          </a:p>
          <a:p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5" name="CD2 TRACK 05">
            <a:hlinkClick r:id="" action="ppaction://media"/>
            <a:extLst>
              <a:ext uri="{FF2B5EF4-FFF2-40B4-BE49-F238E27FC236}">
                <a16:creationId xmlns:a16="http://schemas.microsoft.com/office/drawing/2014/main" id="{09BE4B4A-48C0-19A6-8BE7-CA4971289B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1007" y="2643473"/>
            <a:ext cx="812800" cy="8128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983AFC-1E90-651A-B763-BE74502F5938}"/>
              </a:ext>
            </a:extLst>
          </p:cNvPr>
          <p:cNvCxnSpPr/>
          <p:nvPr/>
        </p:nvCxnSpPr>
        <p:spPr>
          <a:xfrm flipV="1">
            <a:off x="3469193" y="2501583"/>
            <a:ext cx="2201334" cy="28222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5559F0-DD7D-51D1-4265-CE7D14F82487}"/>
              </a:ext>
            </a:extLst>
          </p:cNvPr>
          <p:cNvCxnSpPr>
            <a:cxnSpLocks/>
          </p:cNvCxnSpPr>
          <p:nvPr/>
        </p:nvCxnSpPr>
        <p:spPr>
          <a:xfrm>
            <a:off x="6387372" y="2503140"/>
            <a:ext cx="2060027" cy="28066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8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635</Words>
  <Application>Microsoft Office PowerPoint</Application>
  <PresentationFormat>Widescreen</PresentationFormat>
  <Paragraphs>93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vaxalin@outlook.com.vn</cp:lastModifiedBy>
  <cp:revision>30</cp:revision>
  <dcterms:created xsi:type="dcterms:W3CDTF">2023-02-01T04:45:54Z</dcterms:created>
  <dcterms:modified xsi:type="dcterms:W3CDTF">2023-07-23T04:48:44Z</dcterms:modified>
</cp:coreProperties>
</file>