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344" r:id="rId3"/>
    <p:sldId id="267" r:id="rId4"/>
    <p:sldId id="269" r:id="rId5"/>
    <p:sldId id="257" r:id="rId6"/>
    <p:sldId id="312" r:id="rId7"/>
    <p:sldId id="283" r:id="rId8"/>
    <p:sldId id="358" r:id="rId9"/>
    <p:sldId id="359" r:id="rId10"/>
    <p:sldId id="360" r:id="rId11"/>
    <p:sldId id="362" r:id="rId12"/>
    <p:sldId id="361" r:id="rId13"/>
    <p:sldId id="363" r:id="rId14"/>
    <p:sldId id="370" r:id="rId15"/>
    <p:sldId id="371" r:id="rId16"/>
    <p:sldId id="378" r:id="rId17"/>
    <p:sldId id="364" r:id="rId18"/>
    <p:sldId id="372" r:id="rId19"/>
    <p:sldId id="375" r:id="rId20"/>
    <p:sldId id="376" r:id="rId21"/>
    <p:sldId id="377" r:id="rId22"/>
    <p:sldId id="369" r:id="rId23"/>
    <p:sldId id="365" r:id="rId24"/>
    <p:sldId id="294" r:id="rId25"/>
    <p:sldId id="357" r:id="rId26"/>
    <p:sldId id="296" r:id="rId27"/>
    <p:sldId id="340" r:id="rId28"/>
    <p:sldId id="326" r:id="rId29"/>
    <p:sldId id="299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7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4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59361" y="0"/>
            <a:ext cx="323263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3.1: Listening &amp; Reading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6" r:id="rId14"/>
    <p:sldLayoutId id="2147483689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9343" y="3130561"/>
            <a:ext cx="619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3.1: Listening &amp; Reading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 54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9C064-13D1-1A47-031D-8FCB8786BEC8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While–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89BE4-9EA1-CFB5-B221-8EAE5523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36" y="2623051"/>
            <a:ext cx="10770728" cy="1864808"/>
          </a:xfrm>
          <a:prstGeom prst="rect">
            <a:avLst/>
          </a:prstGeom>
        </p:spPr>
      </p:pic>
      <p:pic>
        <p:nvPicPr>
          <p:cNvPr id="5" name="CD1 TRACK 66">
            <a:hlinkClick r:id="" action="ppaction://media"/>
            <a:extLst>
              <a:ext uri="{FF2B5EF4-FFF2-40B4-BE49-F238E27FC236}">
                <a16:creationId xmlns:a16="http://schemas.microsoft.com/office/drawing/2014/main" id="{4F91C513-8B25-F384-C1D1-6C06ECB93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6090" y="873324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980C58-D00E-4F97-0841-B2CDEEDB9899}"/>
              </a:ext>
            </a:extLst>
          </p:cNvPr>
          <p:cNvSpPr/>
          <p:nvPr/>
        </p:nvSpPr>
        <p:spPr>
          <a:xfrm flipV="1">
            <a:off x="955286" y="3991962"/>
            <a:ext cx="542044" cy="563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C04E9-99BD-F4BD-B9D9-40EFE8461806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While– Listening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A7B34-4FC7-AA93-2302-BF4FC37F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108737"/>
            <a:ext cx="9561450" cy="5314923"/>
          </a:xfrm>
          <a:prstGeom prst="rect">
            <a:avLst/>
          </a:prstGeom>
        </p:spPr>
      </p:pic>
      <p:pic>
        <p:nvPicPr>
          <p:cNvPr id="4" name="CD1 TRACK 66">
            <a:hlinkClick r:id="" action="ppaction://media"/>
            <a:extLst>
              <a:ext uri="{FF2B5EF4-FFF2-40B4-BE49-F238E27FC236}">
                <a16:creationId xmlns:a16="http://schemas.microsoft.com/office/drawing/2014/main" id="{311A99E9-8845-112C-DC50-0BE6BD3A1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3930" y="629795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F0D91-CAFF-FCF8-B005-843BAE8D2414}"/>
              </a:ext>
            </a:extLst>
          </p:cNvPr>
          <p:cNvSpPr/>
          <p:nvPr/>
        </p:nvSpPr>
        <p:spPr>
          <a:xfrm>
            <a:off x="4607154" y="1657349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summer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63FF1-00CC-672D-10B5-0624DDAA3BB0}"/>
              </a:ext>
            </a:extLst>
          </p:cNvPr>
          <p:cNvSpPr/>
          <p:nvPr/>
        </p:nvSpPr>
        <p:spPr>
          <a:xfrm>
            <a:off x="8890864" y="2115819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cultures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13A25-8CE6-005C-2C2F-D3584236BD87}"/>
              </a:ext>
            </a:extLst>
          </p:cNvPr>
          <p:cNvSpPr/>
          <p:nvPr/>
        </p:nvSpPr>
        <p:spPr>
          <a:xfrm>
            <a:off x="4335819" y="2967989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language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0AE37-5824-BD66-9EA6-3808594CAB97}"/>
              </a:ext>
            </a:extLst>
          </p:cNvPr>
          <p:cNvSpPr/>
          <p:nvPr/>
        </p:nvSpPr>
        <p:spPr>
          <a:xfrm>
            <a:off x="4976724" y="4278629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museums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83DF71-0F05-4F25-FB61-7C0F98077B3F}"/>
              </a:ext>
            </a:extLst>
          </p:cNvPr>
          <p:cNvSpPr/>
          <p:nvPr/>
        </p:nvSpPr>
        <p:spPr>
          <a:xfrm>
            <a:off x="5821274" y="5689572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songs</a:t>
            </a:r>
          </a:p>
        </p:txBody>
      </p:sp>
    </p:spTree>
    <p:extLst>
      <p:ext uri="{BB962C8B-B14F-4D97-AF65-F5344CB8AC3E}">
        <p14:creationId xmlns:p14="http://schemas.microsoft.com/office/powerpoint/2010/main" val="7544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6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A1DBAC-887D-F0EE-E9E3-FF47E5A5C2DA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 –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F1959-9E43-C5FC-4362-DED0C5593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15" y="5256598"/>
            <a:ext cx="10103369" cy="9970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CB767A-DAAB-25E5-2F83-05CBDBB3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9" y="416856"/>
            <a:ext cx="6909752" cy="46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0E13AA23-FD30-2064-BB31-3F4DFB60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22" y="1573704"/>
            <a:ext cx="188194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4F7BDA-FE72-A4FE-2F15-B0ED30C2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64" y="1646558"/>
            <a:ext cx="6917056" cy="45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03183-4BA0-25A0-FAC3-9F6673DF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5" y="768682"/>
            <a:ext cx="4232399" cy="9337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537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43C81-F5A4-98AE-E7AF-B053F5F4BF12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0D6D79-EFA5-8C52-7741-17D3E9395F18}"/>
              </a:ext>
            </a:extLst>
          </p:cNvPr>
          <p:cNvSpPr/>
          <p:nvPr/>
        </p:nvSpPr>
        <p:spPr>
          <a:xfrm>
            <a:off x="2457450" y="1348784"/>
            <a:ext cx="749808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Do you often send or receive emails?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If yes, what are the emails about?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E8CAEC-C733-9EE5-F513-7255C482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1" y="2784311"/>
            <a:ext cx="3263942" cy="33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0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D6B67-4F4A-E439-F7A5-BBA2B8B2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85" y="393544"/>
            <a:ext cx="5639090" cy="6070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B1CE20-EC8C-BF22-0BFA-B6B543765567}"/>
              </a:ext>
            </a:extLst>
          </p:cNvPr>
          <p:cNvSpPr/>
          <p:nvPr/>
        </p:nvSpPr>
        <p:spPr>
          <a:xfrm>
            <a:off x="750425" y="1657394"/>
            <a:ext cx="443484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Who wrote this email?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798253-412A-B11A-1E18-81A9D06F9698}"/>
              </a:ext>
            </a:extLst>
          </p:cNvPr>
          <p:cNvSpPr/>
          <p:nvPr/>
        </p:nvSpPr>
        <p:spPr>
          <a:xfrm>
            <a:off x="639935" y="3364274"/>
            <a:ext cx="443484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Who received this email?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5149EA-9B39-3579-4CA0-1B553A95749C}"/>
              </a:ext>
            </a:extLst>
          </p:cNvPr>
          <p:cNvSpPr/>
          <p:nvPr/>
        </p:nvSpPr>
        <p:spPr>
          <a:xfrm>
            <a:off x="6096000" y="5726430"/>
            <a:ext cx="1070610" cy="354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29BBD2-77CC-B323-C6C7-8DF41465DB54}"/>
              </a:ext>
            </a:extLst>
          </p:cNvPr>
          <p:cNvSpPr/>
          <p:nvPr/>
        </p:nvSpPr>
        <p:spPr>
          <a:xfrm>
            <a:off x="5894070" y="712470"/>
            <a:ext cx="2621280" cy="47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2EA1D-BEC8-CD66-C3DB-6BD2FB0A343E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Reading</a:t>
            </a:r>
          </a:p>
        </p:txBody>
      </p:sp>
    </p:spTree>
    <p:extLst>
      <p:ext uri="{BB962C8B-B14F-4D97-AF65-F5344CB8AC3E}">
        <p14:creationId xmlns:p14="http://schemas.microsoft.com/office/powerpoint/2010/main" val="2619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E0383-A9D0-3768-6D44-16FC0523B250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 – Reading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B64CC25-D767-9CFE-E088-C5D40360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94" y="528810"/>
            <a:ext cx="7210425" cy="55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33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F540-D3E1-CDC9-FAE4-8A6A74F60F06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 –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4DC48-7B09-2D45-83D7-EC6A30CE9FD6}"/>
              </a:ext>
            </a:extLst>
          </p:cNvPr>
          <p:cNvSpPr/>
          <p:nvPr/>
        </p:nvSpPr>
        <p:spPr>
          <a:xfrm>
            <a:off x="597158" y="1040175"/>
            <a:ext cx="11457993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of </a:t>
            </a:r>
            <a:r>
              <a:rPr lang="en-US" sz="3200" i="1" dirty="0">
                <a:solidFill>
                  <a:srgbClr val="FF0000"/>
                </a:solidFill>
              </a:rPr>
              <a:t>task a </a:t>
            </a:r>
            <a:r>
              <a:rPr lang="en-US" sz="3200" i="1" dirty="0">
                <a:solidFill>
                  <a:srgbClr val="0070C0"/>
                </a:solidFill>
              </a:rPr>
              <a:t>quickly. Underline the key words.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Read and decide what the purpose of the email is.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A3329-05CD-C95A-E7AE-59E4D47C5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8" y="3343848"/>
            <a:ext cx="6216970" cy="238772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64265E-A53E-06C5-E46D-DBE0CD6591DF}"/>
              </a:ext>
            </a:extLst>
          </p:cNvPr>
          <p:cNvCxnSpPr>
            <a:cxnSpLocks/>
          </p:cNvCxnSpPr>
          <p:nvPr/>
        </p:nvCxnSpPr>
        <p:spPr>
          <a:xfrm>
            <a:off x="5006340" y="4691418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034023-740F-D20F-6ECC-DE090C51CCC7}"/>
              </a:ext>
            </a:extLst>
          </p:cNvPr>
          <p:cNvCxnSpPr>
            <a:cxnSpLocks/>
          </p:cNvCxnSpPr>
          <p:nvPr/>
        </p:nvCxnSpPr>
        <p:spPr>
          <a:xfrm>
            <a:off x="4029421" y="4187846"/>
            <a:ext cx="421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E3A8C6-8A11-4E5A-2643-A946BE8021EA}"/>
              </a:ext>
            </a:extLst>
          </p:cNvPr>
          <p:cNvCxnSpPr/>
          <p:nvPr/>
        </p:nvCxnSpPr>
        <p:spPr>
          <a:xfrm>
            <a:off x="6025863" y="3787796"/>
            <a:ext cx="765111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4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F540-D3E1-CDC9-FAE4-8A6A74F60F06}"/>
              </a:ext>
            </a:extLst>
          </p:cNvPr>
          <p:cNvSpPr txBox="1"/>
          <p:nvPr/>
        </p:nvSpPr>
        <p:spPr>
          <a:xfrm>
            <a:off x="125730" y="378676"/>
            <a:ext cx="341757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 –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A3329-05CD-C95A-E7AE-59E4D47C5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08" y="1012128"/>
            <a:ext cx="5049332" cy="195580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64265E-A53E-06C5-E46D-DBE0CD6591DF}"/>
              </a:ext>
            </a:extLst>
          </p:cNvPr>
          <p:cNvCxnSpPr>
            <a:cxnSpLocks/>
          </p:cNvCxnSpPr>
          <p:nvPr/>
        </p:nvCxnSpPr>
        <p:spPr>
          <a:xfrm>
            <a:off x="2000250" y="2131098"/>
            <a:ext cx="1005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3B732D3-4969-84F1-8504-D690332800EB}"/>
              </a:ext>
            </a:extLst>
          </p:cNvPr>
          <p:cNvSpPr/>
          <p:nvPr/>
        </p:nvSpPr>
        <p:spPr>
          <a:xfrm flipV="1">
            <a:off x="582930" y="2172956"/>
            <a:ext cx="306348" cy="406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91219D-484D-F31E-9F5A-D327D47B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85" y="393544"/>
            <a:ext cx="5639090" cy="607091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7DB6853-3EA6-2B53-E870-D9D7CEB84D91}"/>
              </a:ext>
            </a:extLst>
          </p:cNvPr>
          <p:cNvSpPr/>
          <p:nvPr/>
        </p:nvSpPr>
        <p:spPr>
          <a:xfrm flipV="1">
            <a:off x="6907530" y="1513825"/>
            <a:ext cx="4168140" cy="4521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F540-D3E1-CDC9-FAE4-8A6A74F60F06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 – Reading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AF465-89B1-89FC-2F44-45B6AE85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45" y="635614"/>
            <a:ext cx="4781796" cy="51247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F4DC48-7B09-2D45-83D7-EC6A30CE9FD6}"/>
              </a:ext>
            </a:extLst>
          </p:cNvPr>
          <p:cNvSpPr/>
          <p:nvPr/>
        </p:nvSpPr>
        <p:spPr>
          <a:xfrm>
            <a:off x="197108" y="1257345"/>
            <a:ext cx="57807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of </a:t>
            </a:r>
            <a:r>
              <a:rPr lang="en-US" sz="3200" i="1" dirty="0">
                <a:solidFill>
                  <a:srgbClr val="FF0000"/>
                </a:solidFill>
              </a:rPr>
              <a:t>task b</a:t>
            </a:r>
            <a:r>
              <a:rPr lang="en-US" sz="3200" i="1" dirty="0">
                <a:solidFill>
                  <a:srgbClr val="0070C0"/>
                </a:solidFill>
              </a:rPr>
              <a:t> quickly. Underline the key words.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Read and answer the questions.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E3A8C6-8A11-4E5A-2643-A946BE8021EA}"/>
              </a:ext>
            </a:extLst>
          </p:cNvPr>
          <p:cNvCxnSpPr>
            <a:cxnSpLocks/>
          </p:cNvCxnSpPr>
          <p:nvPr/>
        </p:nvCxnSpPr>
        <p:spPr>
          <a:xfrm flipV="1">
            <a:off x="7860725" y="990475"/>
            <a:ext cx="3272095" cy="290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14CC9-C58F-0F87-D306-F8A25C485F03}"/>
              </a:ext>
            </a:extLst>
          </p:cNvPr>
          <p:cNvSpPr/>
          <p:nvPr/>
        </p:nvSpPr>
        <p:spPr>
          <a:xfrm>
            <a:off x="166628" y="3992925"/>
            <a:ext cx="578078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and underline the key word of the questions.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932532-1F72-02E4-E5D6-DA67D8E2835C}"/>
              </a:ext>
            </a:extLst>
          </p:cNvPr>
          <p:cNvCxnSpPr>
            <a:cxnSpLocks/>
          </p:cNvCxnSpPr>
          <p:nvPr/>
        </p:nvCxnSpPr>
        <p:spPr>
          <a:xfrm>
            <a:off x="10610850" y="1485775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7CEE-6265-6A7F-34B6-1C70E8035829}"/>
              </a:ext>
            </a:extLst>
          </p:cNvPr>
          <p:cNvCxnSpPr>
            <a:cxnSpLocks/>
          </p:cNvCxnSpPr>
          <p:nvPr/>
        </p:nvCxnSpPr>
        <p:spPr>
          <a:xfrm>
            <a:off x="7277100" y="2483995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9F4A4-2889-973A-8DEC-9DEC840657C8}"/>
              </a:ext>
            </a:extLst>
          </p:cNvPr>
          <p:cNvCxnSpPr>
            <a:cxnSpLocks/>
          </p:cNvCxnSpPr>
          <p:nvPr/>
        </p:nvCxnSpPr>
        <p:spPr>
          <a:xfrm>
            <a:off x="7269480" y="3562225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C83388-913A-5D81-282D-FBE588B19C08}"/>
              </a:ext>
            </a:extLst>
          </p:cNvPr>
          <p:cNvCxnSpPr>
            <a:cxnSpLocks/>
          </p:cNvCxnSpPr>
          <p:nvPr/>
        </p:nvCxnSpPr>
        <p:spPr>
          <a:xfrm>
            <a:off x="7421880" y="4274695"/>
            <a:ext cx="11391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ADCC4B-30C4-B746-CEBD-76DE42D80CC5}"/>
              </a:ext>
            </a:extLst>
          </p:cNvPr>
          <p:cNvCxnSpPr>
            <a:cxnSpLocks/>
          </p:cNvCxnSpPr>
          <p:nvPr/>
        </p:nvCxnSpPr>
        <p:spPr>
          <a:xfrm>
            <a:off x="7574280" y="5032885"/>
            <a:ext cx="25069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8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F540-D3E1-CDC9-FAE4-8A6A74F60F06}"/>
              </a:ext>
            </a:extLst>
          </p:cNvPr>
          <p:cNvSpPr txBox="1"/>
          <p:nvPr/>
        </p:nvSpPr>
        <p:spPr>
          <a:xfrm>
            <a:off x="11429" y="345930"/>
            <a:ext cx="2907757" cy="47344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 – Reading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AF465-89B1-89FC-2F44-45B6AE85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468630"/>
            <a:ext cx="5714235" cy="61240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932532-1F72-02E4-E5D6-DA67D8E2835C}"/>
              </a:ext>
            </a:extLst>
          </p:cNvPr>
          <p:cNvCxnSpPr>
            <a:cxnSpLocks/>
          </p:cNvCxnSpPr>
          <p:nvPr/>
        </p:nvCxnSpPr>
        <p:spPr>
          <a:xfrm>
            <a:off x="10981470" y="1405765"/>
            <a:ext cx="815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47CEE-6265-6A7F-34B6-1C70E8035829}"/>
              </a:ext>
            </a:extLst>
          </p:cNvPr>
          <p:cNvCxnSpPr>
            <a:cxnSpLocks/>
          </p:cNvCxnSpPr>
          <p:nvPr/>
        </p:nvCxnSpPr>
        <p:spPr>
          <a:xfrm>
            <a:off x="6790258" y="2678305"/>
            <a:ext cx="815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9F4A4-2889-973A-8DEC-9DEC840657C8}"/>
              </a:ext>
            </a:extLst>
          </p:cNvPr>
          <p:cNvCxnSpPr>
            <a:cxnSpLocks/>
          </p:cNvCxnSpPr>
          <p:nvPr/>
        </p:nvCxnSpPr>
        <p:spPr>
          <a:xfrm>
            <a:off x="6675263" y="3962275"/>
            <a:ext cx="815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C83388-913A-5D81-282D-FBE588B19C08}"/>
              </a:ext>
            </a:extLst>
          </p:cNvPr>
          <p:cNvCxnSpPr>
            <a:cxnSpLocks/>
          </p:cNvCxnSpPr>
          <p:nvPr/>
        </p:nvCxnSpPr>
        <p:spPr>
          <a:xfrm>
            <a:off x="7082790" y="4857625"/>
            <a:ext cx="13173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ADCC4B-30C4-B746-CEBD-76DE42D80CC5}"/>
              </a:ext>
            </a:extLst>
          </p:cNvPr>
          <p:cNvCxnSpPr>
            <a:cxnSpLocks/>
          </p:cNvCxnSpPr>
          <p:nvPr/>
        </p:nvCxnSpPr>
        <p:spPr>
          <a:xfrm>
            <a:off x="7082790" y="5695825"/>
            <a:ext cx="28989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B418EAE-59C7-348B-D6CA-68AF0FF89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78" b="7181"/>
          <a:stretch/>
        </p:blipFill>
        <p:spPr>
          <a:xfrm>
            <a:off x="35933" y="1017270"/>
            <a:ext cx="6060067" cy="532638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9F32C1C-8BEA-16A7-249F-3DB1BA89AF4A}"/>
              </a:ext>
            </a:extLst>
          </p:cNvPr>
          <p:cNvSpPr/>
          <p:nvPr/>
        </p:nvSpPr>
        <p:spPr>
          <a:xfrm flipV="1">
            <a:off x="1706880" y="1513825"/>
            <a:ext cx="3699510" cy="372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3F6AEA-9960-FFF2-BF13-70D35AE3E17A}"/>
              </a:ext>
            </a:extLst>
          </p:cNvPr>
          <p:cNvSpPr/>
          <p:nvPr/>
        </p:nvSpPr>
        <p:spPr>
          <a:xfrm flipV="1">
            <a:off x="2522220" y="1885949"/>
            <a:ext cx="2541270" cy="496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E467B9-1474-9945-85A2-083ECDF449F1}"/>
              </a:ext>
            </a:extLst>
          </p:cNvPr>
          <p:cNvSpPr/>
          <p:nvPr/>
        </p:nvSpPr>
        <p:spPr>
          <a:xfrm flipV="1">
            <a:off x="2983230" y="2884169"/>
            <a:ext cx="2541270" cy="496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8AB028-8918-AE45-10F5-DDB93ED1FACB}"/>
              </a:ext>
            </a:extLst>
          </p:cNvPr>
          <p:cNvSpPr/>
          <p:nvPr/>
        </p:nvSpPr>
        <p:spPr>
          <a:xfrm flipV="1">
            <a:off x="434340" y="3752849"/>
            <a:ext cx="2541270" cy="2894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971519-86D2-A084-79EF-D43AFBD527DB}"/>
              </a:ext>
            </a:extLst>
          </p:cNvPr>
          <p:cNvSpPr/>
          <p:nvPr/>
        </p:nvSpPr>
        <p:spPr>
          <a:xfrm flipV="1">
            <a:off x="282705" y="5661658"/>
            <a:ext cx="2944365" cy="6819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A33641-1E6D-9D22-7FD3-C935BC052775}"/>
              </a:ext>
            </a:extLst>
          </p:cNvPr>
          <p:cNvSpPr/>
          <p:nvPr/>
        </p:nvSpPr>
        <p:spPr>
          <a:xfrm flipV="1">
            <a:off x="8400090" y="1855468"/>
            <a:ext cx="1456379" cy="336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A1D5AB-CEC5-56A5-AD06-BDDDD91D9761}"/>
              </a:ext>
            </a:extLst>
          </p:cNvPr>
          <p:cNvSpPr/>
          <p:nvPr/>
        </p:nvSpPr>
        <p:spPr>
          <a:xfrm>
            <a:off x="8931504" y="2724149"/>
            <a:ext cx="215940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by bus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F49B42-A591-5442-B9E3-4D6B9C176B79}"/>
              </a:ext>
            </a:extLst>
          </p:cNvPr>
          <p:cNvSpPr/>
          <p:nvPr/>
        </p:nvSpPr>
        <p:spPr>
          <a:xfrm>
            <a:off x="6751320" y="3653789"/>
            <a:ext cx="571423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to see golden Buddha statues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041C18-9CEC-5904-C317-888EFC3B180D}"/>
              </a:ext>
            </a:extLst>
          </p:cNvPr>
          <p:cNvSpPr/>
          <p:nvPr/>
        </p:nvSpPr>
        <p:spPr>
          <a:xfrm>
            <a:off x="9189720" y="4583429"/>
            <a:ext cx="30967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Day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235399-FECC-5CD1-5711-6DCACFA5B106}"/>
              </a:ext>
            </a:extLst>
          </p:cNvPr>
          <p:cNvSpPr/>
          <p:nvPr/>
        </p:nvSpPr>
        <p:spPr>
          <a:xfrm>
            <a:off x="8995410" y="5749289"/>
            <a:ext cx="300609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Sengphet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B01F8F-8467-2F51-C1D0-6A4968E3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45" y="1089806"/>
            <a:ext cx="6345555" cy="44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AF15D-EE0E-294B-CCDF-8B2671D24E0A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 – Reading</a:t>
            </a:r>
          </a:p>
        </p:txBody>
      </p:sp>
    </p:spTree>
    <p:extLst>
      <p:ext uri="{BB962C8B-B14F-4D97-AF65-F5344CB8AC3E}">
        <p14:creationId xmlns:p14="http://schemas.microsoft.com/office/powerpoint/2010/main" val="422686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F540-D3E1-CDC9-FAE4-8A6A74F60F06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 –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1161B-AB8F-BCB5-C6EB-DB35BC467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8" y="1478901"/>
            <a:ext cx="3568883" cy="539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CD1 TRACK 67">
            <a:hlinkClick r:id="" action="ppaction://media"/>
            <a:extLst>
              <a:ext uri="{FF2B5EF4-FFF2-40B4-BE49-F238E27FC236}">
                <a16:creationId xmlns:a16="http://schemas.microsoft.com/office/drawing/2014/main" id="{A9D256B9-40AD-B2B8-265A-0C05F4664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9120" y="32258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416CC-5DDC-DAB8-0EFA-225D738BE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485" y="393544"/>
            <a:ext cx="5639090" cy="60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915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E8371D-B71C-F2F6-131D-68A47160BDF1}"/>
              </a:ext>
            </a:extLst>
          </p:cNvPr>
          <p:cNvSpPr txBox="1"/>
          <p:nvPr/>
        </p:nvSpPr>
        <p:spPr>
          <a:xfrm>
            <a:off x="67437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 – 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2C0C0-3034-F712-D097-9DB2F478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1452053"/>
            <a:ext cx="4424830" cy="7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803F6-5657-B6D1-8C65-ACF04486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75" y="393544"/>
            <a:ext cx="5639090" cy="6070912"/>
          </a:xfrm>
          <a:prstGeom prst="rect">
            <a:avLst/>
          </a:prstGeom>
        </p:spPr>
      </p:pic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305E4E-E26D-13A0-7424-D756ACAF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82" y="2523735"/>
            <a:ext cx="188194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75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DC3B38-0642-C4DC-CCBD-85A803174172}"/>
              </a:ext>
            </a:extLst>
          </p:cNvPr>
          <p:cNvSpPr/>
          <p:nvPr/>
        </p:nvSpPr>
        <p:spPr>
          <a:xfrm>
            <a:off x="1441729" y="1872644"/>
            <a:ext cx="958977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Review the key words/ phrases in the listening and reading.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AAFE1A-3A4E-5908-94C9-2C1AB2552787}"/>
              </a:ext>
            </a:extLst>
          </p:cNvPr>
          <p:cNvSpPr/>
          <p:nvPr/>
        </p:nvSpPr>
        <p:spPr>
          <a:xfrm>
            <a:off x="367971" y="514350"/>
            <a:ext cx="4221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9E09921-49A3-28E8-5B64-E31AE9BE9EFF}"/>
              </a:ext>
            </a:extLst>
          </p:cNvPr>
          <p:cNvSpPr/>
          <p:nvPr/>
        </p:nvSpPr>
        <p:spPr>
          <a:xfrm>
            <a:off x="367971" y="169818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EB56B185-AC22-1D5A-D391-76A736616447}"/>
              </a:ext>
            </a:extLst>
          </p:cNvPr>
          <p:cNvSpPr/>
          <p:nvPr/>
        </p:nvSpPr>
        <p:spPr>
          <a:xfrm>
            <a:off x="546366" y="286337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37EF4AA-1892-F33B-ACC8-955F08BB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98" y="2053232"/>
            <a:ext cx="7627410" cy="42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30AED7-7AD0-C0C1-10EF-01A8FD12744A}"/>
              </a:ext>
            </a:extLst>
          </p:cNvPr>
          <p:cNvSpPr/>
          <p:nvPr/>
        </p:nvSpPr>
        <p:spPr>
          <a:xfrm>
            <a:off x="4589468" y="1283791"/>
            <a:ext cx="735103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ASEAN STUDENT SUMMER CAMP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886" y="1646758"/>
            <a:ext cx="11839194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on page 30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(Speaking &amp; Writing – page 55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1182728"/>
            <a:ext cx="5980924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</a:t>
            </a:r>
            <a:r>
              <a:rPr lang="en-US" sz="32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listening and reading for specific information. </a:t>
            </a:r>
            <a:endParaRPr lang="en-US" sz="32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29"/>
            <a:ext cx="9137260" cy="6090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B17E7-6BA6-21AE-5133-73C198AD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05" y="1311910"/>
            <a:ext cx="2987223" cy="366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1206A-DF01-96CE-F843-BFE73E8F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381" y="1606480"/>
            <a:ext cx="3670833" cy="3188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08354-4A61-5CF8-C498-30DBBF2D4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214" y="1719448"/>
            <a:ext cx="4883401" cy="2844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DB6F7-35F9-2C0A-79F6-D34E4DFEF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44" y="644441"/>
            <a:ext cx="2635385" cy="55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44E0C-4878-59CE-C5EE-18C3A3CB1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05" y="5240821"/>
            <a:ext cx="11146322" cy="972738"/>
          </a:xfrm>
          <a:prstGeom prst="rect">
            <a:avLst/>
          </a:prstGeom>
        </p:spPr>
      </p:pic>
      <p:pic>
        <p:nvPicPr>
          <p:cNvPr id="1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17A9FD-E0B9-E277-CFCE-15552424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28" y="442856"/>
            <a:ext cx="188194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6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C8B278-5FA9-36DA-FE3F-BA66B4F4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17" y="594360"/>
            <a:ext cx="4447497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8F0FC-4327-D233-D27A-5CF738AF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7" y="512346"/>
            <a:ext cx="4447497" cy="9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8B0D0-0ED9-43FA-30EC-0BDAEE47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90" y="3388861"/>
            <a:ext cx="10770728" cy="18648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instructions for </a:t>
            </a:r>
            <a:r>
              <a:rPr lang="en-US" sz="3600" i="1" dirty="0">
                <a:solidFill>
                  <a:srgbClr val="FF0000"/>
                </a:solidFill>
              </a:rPr>
              <a:t>a</a:t>
            </a:r>
            <a:r>
              <a:rPr lang="en-US" sz="3600" i="1" dirty="0">
                <a:solidFill>
                  <a:srgbClr val="0070C0"/>
                </a:solidFill>
              </a:rPr>
              <a:t> and </a:t>
            </a:r>
            <a:r>
              <a:rPr lang="en-US" sz="3600" i="1" dirty="0">
                <a:solidFill>
                  <a:srgbClr val="FF0000"/>
                </a:solidFill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decide 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</a:rPr>
              <a:t>what the </a:t>
            </a:r>
            <a:r>
              <a:rPr lang="en-US" sz="3600" i="1">
                <a:solidFill>
                  <a:schemeClr val="accent6">
                    <a:lumMod val="50000"/>
                  </a:schemeClr>
                </a:solidFill>
              </a:rPr>
              <a:t>speaker will do 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</a:rPr>
              <a:t>after her speech. 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631061" y="4251286"/>
            <a:ext cx="1523619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034790" y="4251286"/>
            <a:ext cx="27774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978235" y="3812382"/>
            <a:ext cx="1682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515973" y="3812382"/>
            <a:ext cx="1901597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158" y="540239"/>
            <a:ext cx="255752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A22AEA-A263-5F0C-758A-5D61133D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0" y="1888312"/>
            <a:ext cx="7966710" cy="4428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23EAC-910E-4CB1-96E4-BCC2351DBDD1}"/>
              </a:ext>
            </a:extLst>
          </p:cNvPr>
          <p:cNvSpPr txBox="1"/>
          <p:nvPr/>
        </p:nvSpPr>
        <p:spPr>
          <a:xfrm>
            <a:off x="597158" y="448799"/>
            <a:ext cx="255752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F0B0DF-4F08-C195-2AA7-B7F755810C2C}"/>
              </a:ext>
            </a:extLst>
          </p:cNvPr>
          <p:cNvSpPr/>
          <p:nvPr/>
        </p:nvSpPr>
        <p:spPr>
          <a:xfrm>
            <a:off x="4662726" y="318652"/>
            <a:ext cx="72316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Listen and complete the notes.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Write one word only for each answer.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537A96-EF5E-58E7-EF91-25547B4A3BC1}"/>
              </a:ext>
            </a:extLst>
          </p:cNvPr>
          <p:cNvCxnSpPr>
            <a:cxnSpLocks/>
          </p:cNvCxnSpPr>
          <p:nvPr/>
        </p:nvCxnSpPr>
        <p:spPr>
          <a:xfrm>
            <a:off x="7052310" y="2189322"/>
            <a:ext cx="1417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D9EEAF-20A0-54C3-BAE7-5A4B9052AE2E}"/>
              </a:ext>
            </a:extLst>
          </p:cNvPr>
          <p:cNvCxnSpPr>
            <a:cxnSpLocks/>
          </p:cNvCxnSpPr>
          <p:nvPr/>
        </p:nvCxnSpPr>
        <p:spPr>
          <a:xfrm>
            <a:off x="2819678" y="2189322"/>
            <a:ext cx="3432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0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1EF610-A892-7BAF-B421-01FF071E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" y="1125881"/>
            <a:ext cx="9544050" cy="5305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F329FF-28FB-C5A9-4AC8-2E9E7068AA0A}"/>
              </a:ext>
            </a:extLst>
          </p:cNvPr>
          <p:cNvSpPr/>
          <p:nvPr/>
        </p:nvSpPr>
        <p:spPr>
          <a:xfrm>
            <a:off x="2708910" y="400054"/>
            <a:ext cx="933831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questions and underline the key words.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BACE24-7A09-5E71-DFAD-BEC1EE60425F}"/>
              </a:ext>
            </a:extLst>
          </p:cNvPr>
          <p:cNvCxnSpPr>
            <a:cxnSpLocks/>
          </p:cNvCxnSpPr>
          <p:nvPr/>
        </p:nvCxnSpPr>
        <p:spPr>
          <a:xfrm>
            <a:off x="1515622" y="2396474"/>
            <a:ext cx="1402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F5EBC3-344D-B2BA-D11A-0A7023665624}"/>
              </a:ext>
            </a:extLst>
          </p:cNvPr>
          <p:cNvCxnSpPr>
            <a:cxnSpLocks/>
          </p:cNvCxnSpPr>
          <p:nvPr/>
        </p:nvCxnSpPr>
        <p:spPr>
          <a:xfrm>
            <a:off x="1515622" y="2872708"/>
            <a:ext cx="1364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6B980F-DF46-4F0C-DD5A-C626FCCE927C}"/>
              </a:ext>
            </a:extLst>
          </p:cNvPr>
          <p:cNvSpPr txBox="1"/>
          <p:nvPr/>
        </p:nvSpPr>
        <p:spPr>
          <a:xfrm>
            <a:off x="505718" y="494519"/>
            <a:ext cx="218033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87E9E-3BD9-F23F-23EE-268F77473056}"/>
              </a:ext>
            </a:extLst>
          </p:cNvPr>
          <p:cNvCxnSpPr>
            <a:cxnSpLocks/>
          </p:cNvCxnSpPr>
          <p:nvPr/>
        </p:nvCxnSpPr>
        <p:spPr>
          <a:xfrm>
            <a:off x="4674264" y="3287966"/>
            <a:ext cx="2703801" cy="18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E842C9-D461-AFC0-597B-545A973EF718}"/>
              </a:ext>
            </a:extLst>
          </p:cNvPr>
          <p:cNvCxnSpPr>
            <a:cxnSpLocks/>
          </p:cNvCxnSpPr>
          <p:nvPr/>
        </p:nvCxnSpPr>
        <p:spPr>
          <a:xfrm>
            <a:off x="1515622" y="3306928"/>
            <a:ext cx="7013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32C265-3357-9220-3986-07C86757347F}"/>
              </a:ext>
            </a:extLst>
          </p:cNvPr>
          <p:cNvCxnSpPr>
            <a:cxnSpLocks/>
          </p:cNvCxnSpPr>
          <p:nvPr/>
        </p:nvCxnSpPr>
        <p:spPr>
          <a:xfrm>
            <a:off x="3109523" y="4983392"/>
            <a:ext cx="12016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D956A-70D6-76F6-E6A7-6BF7D925116B}"/>
              </a:ext>
            </a:extLst>
          </p:cNvPr>
          <p:cNvCxnSpPr>
            <a:cxnSpLocks/>
          </p:cNvCxnSpPr>
          <p:nvPr/>
        </p:nvCxnSpPr>
        <p:spPr>
          <a:xfrm>
            <a:off x="3305867" y="6419614"/>
            <a:ext cx="1368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D8E566-BF2D-7FAA-E31F-2DFD8B96B14C}"/>
              </a:ext>
            </a:extLst>
          </p:cNvPr>
          <p:cNvCxnSpPr>
            <a:cxnSpLocks/>
          </p:cNvCxnSpPr>
          <p:nvPr/>
        </p:nvCxnSpPr>
        <p:spPr>
          <a:xfrm>
            <a:off x="4712364" y="2834576"/>
            <a:ext cx="3151476" cy="38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6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Widescreen</PresentationFormat>
  <Paragraphs>71</Paragraphs>
  <Slides>30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2023-07-24T09:19:43Z</dcterms:modified>
</cp:coreProperties>
</file>