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7" r:id="rId1"/>
  </p:sldMasterIdLst>
  <p:notesMasterIdLst>
    <p:notesMasterId r:id="rId26"/>
  </p:notesMasterIdLst>
  <p:sldIdLst>
    <p:sldId id="256" r:id="rId2"/>
    <p:sldId id="259" r:id="rId3"/>
    <p:sldId id="267" r:id="rId4"/>
    <p:sldId id="269" r:id="rId5"/>
    <p:sldId id="301" r:id="rId6"/>
    <p:sldId id="326" r:id="rId7"/>
    <p:sldId id="327" r:id="rId8"/>
    <p:sldId id="307" r:id="rId9"/>
    <p:sldId id="329" r:id="rId10"/>
    <p:sldId id="330" r:id="rId11"/>
    <p:sldId id="278" r:id="rId12"/>
    <p:sldId id="336" r:id="rId13"/>
    <p:sldId id="331" r:id="rId14"/>
    <p:sldId id="332" r:id="rId15"/>
    <p:sldId id="328" r:id="rId16"/>
    <p:sldId id="315" r:id="rId17"/>
    <p:sldId id="294" r:id="rId18"/>
    <p:sldId id="333" r:id="rId19"/>
    <p:sldId id="334" r:id="rId20"/>
    <p:sldId id="335" r:id="rId21"/>
    <p:sldId id="296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8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7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72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6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99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0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0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189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10568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55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7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29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03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01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52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74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881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4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5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1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1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2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3959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 4: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Global warming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731875" y="0"/>
            <a:ext cx="34601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3.2: Speaking &amp; Writing</a:t>
            </a:r>
          </a:p>
        </p:txBody>
      </p:sp>
    </p:spTree>
    <p:extLst>
      <p:ext uri="{BB962C8B-B14F-4D97-AF65-F5344CB8AC3E}">
        <p14:creationId xmlns:p14="http://schemas.microsoft.com/office/powerpoint/2010/main" val="343403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34" r:id="rId22"/>
    <p:sldLayoutId id="2147483835" r:id="rId23"/>
    <p:sldLayoutId id="2147483836" r:id="rId24"/>
    <p:sldLayoutId id="2147483838" r:id="rId25"/>
    <p:sldLayoutId id="2147483839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3015" y="3302244"/>
            <a:ext cx="533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4: Global Warming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3.2: Speaking &amp; Writing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Page: 45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1996" b="38262"/>
          <a:stretch/>
        </p:blipFill>
        <p:spPr>
          <a:xfrm>
            <a:off x="1941752" y="406559"/>
            <a:ext cx="7188640" cy="2454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751" y="2860765"/>
            <a:ext cx="7181939" cy="352697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037805" y="3213463"/>
            <a:ext cx="6531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749730" y="4206240"/>
            <a:ext cx="464384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6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986" y="795645"/>
            <a:ext cx="11861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Rewrite the questions to be indirect using the prompts.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4986" y="1380420"/>
            <a:ext cx="118610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long will the project take? 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would be interested in knowing how long the project will take.</a:t>
            </a:r>
          </a:p>
          <a:p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What will the wind farm look like? </a:t>
            </a:r>
            <a:b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 you mind telling me what the wind farm will look like?</a:t>
            </a:r>
          </a:p>
          <a:p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Will electricity prices decrease? </a:t>
            </a:r>
            <a:b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 you tell me whether electricity prices will decrease?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Will the power plant make a lot of noise? </a:t>
            </a:r>
            <a:b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was wondering whether the power plant will make a lot of noise.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How much pollution will it create?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would like to know how much pollution it will create.</a:t>
            </a:r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4" y="401966"/>
            <a:ext cx="8530812" cy="6051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7987" y="276559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2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371"/>
            <a:ext cx="12267284" cy="46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393"/>
            <a:ext cx="12210525" cy="32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9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1866070" y="496388"/>
            <a:ext cx="8134488" cy="5930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6527" y="424821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8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157663" y="397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2" y="2122577"/>
            <a:ext cx="4939121" cy="233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890" y="635998"/>
            <a:ext cx="6897189" cy="568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2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5656217" y="880873"/>
            <a:ext cx="648815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5633" y="466701"/>
            <a:ext cx="380129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Workbook - Extra practice Page 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5" y="1706471"/>
            <a:ext cx="12035928" cy="34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0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2366" y="453637"/>
            <a:ext cx="380129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Workbook- Extra practice Page 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79" y="1450723"/>
            <a:ext cx="11900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Will energy prices change?</a:t>
            </a: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would like to know if energy prices will change.</a:t>
            </a:r>
          </a:p>
          <a:p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Where will the plant be built?</a:t>
            </a: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mind telling me where the plant will be built?</a:t>
            </a:r>
          </a:p>
          <a:p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3. Is the project going to create a lot of jobs?</a:t>
            </a: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you tell me if the project is going to create a lot of jobs?</a:t>
            </a:r>
          </a:p>
        </p:txBody>
      </p:sp>
    </p:spTree>
    <p:extLst>
      <p:ext uri="{BB962C8B-B14F-4D97-AF65-F5344CB8AC3E}">
        <p14:creationId xmlns:p14="http://schemas.microsoft.com/office/powerpoint/2010/main" val="27819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59429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62537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35335" y="4553350"/>
            <a:ext cx="3741885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78089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56313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81199" y="497631"/>
            <a:ext cx="3231492" cy="99866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Outline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2366" y="453637"/>
            <a:ext cx="380129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Workbook- Extra practice Page 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79" y="1450723"/>
            <a:ext cx="119002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4. Is the project going to create traffic jams in the city? </a:t>
            </a: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wondering whether the project is going to create traffic jams in the city.</a:t>
            </a:r>
          </a:p>
          <a:p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5. What are the dangers of this type of energy?</a:t>
            </a: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would be interested in learning about the dangers of this type of energy.</a:t>
            </a:r>
          </a:p>
        </p:txBody>
      </p:sp>
    </p:spTree>
    <p:extLst>
      <p:ext uri="{BB962C8B-B14F-4D97-AF65-F5344CB8AC3E}">
        <p14:creationId xmlns:p14="http://schemas.microsoft.com/office/powerpoint/2010/main" val="27847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51088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1402" y="1838970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Writing an email about an energy project using indirect questions.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Asking and answering about an energy project using indirect questions.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the exercises on page 25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the next lesson (Vocabulary &amp; Reading pages 46 &amp; 47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0011" y="5666740"/>
            <a:ext cx="74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positive and have a nice day!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practice writing a letter using indirect questions.</a:t>
            </a:r>
          </a:p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practice speaking about global warming using indirect questions.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17" y="41757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video. Answer the questions</a:t>
            </a:r>
            <a:r>
              <a:rPr lang="en-US" sz="36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25560"/>
            <a:ext cx="50683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Read this question: “Where is the restroom?”. This is a direct/ indirect question.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What is the indirect question of the question in 1?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_____ you tell me _____ the restroom ____?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An indirect question has one/two/three parts.</a:t>
            </a:r>
          </a:p>
        </p:txBody>
      </p:sp>
      <p:sp>
        <p:nvSpPr>
          <p:cNvPr id="6" name="Oval 5"/>
          <p:cNvSpPr/>
          <p:nvPr/>
        </p:nvSpPr>
        <p:spPr>
          <a:xfrm>
            <a:off x="0" y="2899954"/>
            <a:ext cx="1214846" cy="509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52048" y="4163881"/>
            <a:ext cx="109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5484" y="4127347"/>
            <a:ext cx="15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807" y="4590195"/>
            <a:ext cx="150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sp>
        <p:nvSpPr>
          <p:cNvPr id="10" name="Oval 9"/>
          <p:cNvSpPr/>
          <p:nvPr/>
        </p:nvSpPr>
        <p:spPr>
          <a:xfrm>
            <a:off x="672737" y="5474848"/>
            <a:ext cx="796140" cy="509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irect &amp; Indirect Ques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8389" y="2010970"/>
            <a:ext cx="6923314" cy="38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17" y="417576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 the video. Answer the questions.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https://www.youtube.com/watch?v=2wxVdehE-m0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02" y="2611962"/>
            <a:ext cx="48855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‘Could you tell me’ is the first/ second part.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In indirect questions, the verb in part two is always the _______.</a:t>
            </a:r>
          </a:p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An indirect question is more formal/ informal.</a:t>
            </a:r>
          </a:p>
        </p:txBody>
      </p:sp>
      <p:sp>
        <p:nvSpPr>
          <p:cNvPr id="6" name="Oval 5"/>
          <p:cNvSpPr/>
          <p:nvPr/>
        </p:nvSpPr>
        <p:spPr>
          <a:xfrm>
            <a:off x="169817" y="3065133"/>
            <a:ext cx="1123962" cy="509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9817" y="4179335"/>
            <a:ext cx="150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</a:t>
            </a:r>
          </a:p>
        </p:txBody>
      </p:sp>
      <p:sp>
        <p:nvSpPr>
          <p:cNvPr id="8" name="Oval 7"/>
          <p:cNvSpPr/>
          <p:nvPr/>
        </p:nvSpPr>
        <p:spPr>
          <a:xfrm>
            <a:off x="1293779" y="5135731"/>
            <a:ext cx="1500050" cy="584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Direct &amp; Indirect Ques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011" y="2063221"/>
            <a:ext cx="6923314" cy="38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4" y="401966"/>
            <a:ext cx="8530812" cy="6051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7987" y="276559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7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4" y="1131296"/>
            <a:ext cx="11749882" cy="417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02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8262"/>
          <a:stretch/>
        </p:blipFill>
        <p:spPr>
          <a:xfrm>
            <a:off x="1972491" y="479824"/>
            <a:ext cx="8170711" cy="579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2181497" y="3866606"/>
            <a:ext cx="5799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181496" y="5325291"/>
            <a:ext cx="5799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536</Words>
  <Application>Microsoft Office PowerPoint</Application>
  <PresentationFormat>Widescreen</PresentationFormat>
  <Paragraphs>80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2023-07-24T08:50:13Z</dcterms:modified>
</cp:coreProperties>
</file>