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82" r:id="rId16"/>
    <p:sldId id="28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3" y="27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AC516-04F1-4FAE-818C-AA608E2BC77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F78BE-CC7E-47BA-82C7-5EC51311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5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07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7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4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7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74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388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06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08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052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556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084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780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12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5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735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64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241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5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894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644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359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837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26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58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51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693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636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552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54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097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738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90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789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193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54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42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8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367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456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412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385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360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4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49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4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6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4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5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2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206017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3. Social Issues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Anh</a:t>
            </a:r>
            <a:r>
              <a:rPr lang="en-US" sz="1400" dirty="0">
                <a:solidFill>
                  <a:prstClr val="white"/>
                </a:solidFill>
              </a:rPr>
              <a:t> 11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DTP Education Solutions 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856177" y="0"/>
            <a:ext cx="233582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Lesson 1.2: Grammar</a:t>
            </a:r>
          </a:p>
        </p:txBody>
      </p:sp>
    </p:spTree>
    <p:extLst>
      <p:ext uri="{BB962C8B-B14F-4D97-AF65-F5344CB8AC3E}">
        <p14:creationId xmlns:p14="http://schemas.microsoft.com/office/powerpoint/2010/main" val="102888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8" y="41563"/>
            <a:ext cx="12258675" cy="6859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74423" y="3235569"/>
            <a:ext cx="4897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Unit 3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SOCIAL ISSUES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Lesson 1.2: Grammar</a:t>
            </a:r>
          </a:p>
          <a:p>
            <a:pPr algn="ctr"/>
            <a:r>
              <a:rPr lang="en-US" sz="2400" dirty="0"/>
              <a:t>Pages: 25 &amp; 26</a:t>
            </a:r>
          </a:p>
        </p:txBody>
      </p:sp>
    </p:spTree>
    <p:extLst>
      <p:ext uri="{BB962C8B-B14F-4D97-AF65-F5344CB8AC3E}">
        <p14:creationId xmlns:p14="http://schemas.microsoft.com/office/powerpoint/2010/main" val="404637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39" y="349405"/>
            <a:ext cx="3723774" cy="693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33" y="1327845"/>
            <a:ext cx="5958628" cy="3220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261" y="1327845"/>
            <a:ext cx="5831849" cy="3761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39" y="5088965"/>
            <a:ext cx="66198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48" y="466925"/>
            <a:ext cx="4591050" cy="695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92" y="1397504"/>
            <a:ext cx="4314910" cy="3876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956" y="1276652"/>
            <a:ext cx="7658140" cy="46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2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63" y="564864"/>
            <a:ext cx="7836280" cy="5224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6365" y="3741317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9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4227" y="533202"/>
            <a:ext cx="895761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E7E6E6">
                    <a:lumMod val="10000"/>
                  </a:srgbClr>
                </a:solidFill>
                <a:cs typeface="Times New Roman" panose="02020603050405020304" pitchFamily="18" charset="0"/>
              </a:rPr>
              <a:t>a. Fill in the blanks with the correct form of the verbs.</a:t>
            </a:r>
          </a:p>
        </p:txBody>
      </p:sp>
      <p:pic>
        <p:nvPicPr>
          <p:cNvPr id="5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9093" y="1142803"/>
            <a:ext cx="11178862" cy="5296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1. Several factories _______________ (open) recently. (Present Perfect Passive)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2. We _______________ (not have) any movie theaters or sports centers when I was a kid. (Past Simple)</a:t>
            </a:r>
          </a:p>
          <a:p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3. The government _______________ (start) their plan to develop the rural towns in the mountains ten years ago. (Past Simple)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4.  _____________________  (the new stadium/build) in 2012? (Past Simple Passive)</a:t>
            </a:r>
          </a:p>
          <a:p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5. They ____________________ (not finish) building the new supermarket. (Present Perfect)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6. How much money ______________________ (the town/invest) in emergency services? (Present Perfect)</a:t>
            </a:r>
          </a:p>
        </p:txBody>
      </p:sp>
      <p:sp>
        <p:nvSpPr>
          <p:cNvPr id="8" name="Rectangle 7"/>
          <p:cNvSpPr/>
          <p:nvPr/>
        </p:nvSpPr>
        <p:spPr>
          <a:xfrm>
            <a:off x="2824562" y="1259254"/>
            <a:ext cx="3389604" cy="412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have been opened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3903" y="2125467"/>
            <a:ext cx="2640169" cy="412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didn’t have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15925" y="2966024"/>
            <a:ext cx="2640169" cy="412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started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2216" y="3811586"/>
            <a:ext cx="4250028" cy="412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Was the new stadium built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80507" y="4652143"/>
            <a:ext cx="4151917" cy="412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haven’t finished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56465" y="5509135"/>
            <a:ext cx="4100401" cy="412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has the town invested</a:t>
            </a:r>
          </a:p>
        </p:txBody>
      </p:sp>
    </p:spTree>
    <p:extLst>
      <p:ext uri="{BB962C8B-B14F-4D97-AF65-F5344CB8AC3E}">
        <p14:creationId xmlns:p14="http://schemas.microsoft.com/office/powerpoint/2010/main" val="251577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66" y="1204819"/>
            <a:ext cx="11553825" cy="5153025"/>
          </a:xfrm>
          <a:prstGeom prst="rect">
            <a:avLst/>
          </a:prstGeom>
          <a:ln w="38100">
            <a:noFill/>
          </a:ln>
        </p:spPr>
      </p:pic>
      <p:sp>
        <p:nvSpPr>
          <p:cNvPr id="4" name="Rectangle 3"/>
          <p:cNvSpPr/>
          <p:nvPr/>
        </p:nvSpPr>
        <p:spPr>
          <a:xfrm>
            <a:off x="3258354" y="416417"/>
            <a:ext cx="9127097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E7E6E6">
                    <a:lumMod val="10000"/>
                  </a:srgbClr>
                </a:solidFill>
                <a:cs typeface="Times New Roman" panose="02020603050405020304" pitchFamily="18" charset="0"/>
              </a:rPr>
              <a:t>b. Read the email and choose the correct answers</a:t>
            </a:r>
            <a:r>
              <a:rPr lang="en-US" sz="2400" b="1" dirty="0">
                <a:solidFill>
                  <a:srgbClr val="E7E6E6">
                    <a:lumMod val="10000"/>
                  </a:srgbClr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2464" y="220182"/>
            <a:ext cx="3979336" cy="78840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753403" y="3034357"/>
            <a:ext cx="1098158" cy="3737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41658" y="3450514"/>
            <a:ext cx="1223491" cy="2921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42742" y="3653670"/>
            <a:ext cx="2208260" cy="3974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14707" y="4012500"/>
            <a:ext cx="1230769" cy="2839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08928" y="4296486"/>
            <a:ext cx="1501697" cy="3588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48530" y="4296486"/>
            <a:ext cx="759853" cy="283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8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2439" y="1397102"/>
            <a:ext cx="10640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Times New Roman" panose="02020603050405020304" pitchFamily="18" charset="0"/>
              </a:rPr>
              <a:t>a. Fill in the blanks with words or phrases from the box.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DC3DD3-FCBE-4AB8-A29E-08A4C0B2CDD5}"/>
              </a:ext>
            </a:extLst>
          </p:cNvPr>
          <p:cNvSpPr txBox="1"/>
          <p:nvPr/>
        </p:nvSpPr>
        <p:spPr>
          <a:xfrm>
            <a:off x="1" y="381675"/>
            <a:ext cx="2202286" cy="707886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Extra Practice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WB, page 15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2440" y="2103398"/>
            <a:ext cx="95626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1. The government ________ the hospital last month. It was only open for a year.</a:t>
            </a:r>
          </a:p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2. Look! The shop ________________ !It looks great!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3. A new shopping center ____________ last year.</a:t>
            </a:r>
          </a:p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4. The road ________________ recently. Driving to work is much better now.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5. A lot of money ______________  into the project.</a:t>
            </a:r>
          </a:p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6. Yesterday, the government ____________ work on the new bus station.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7. What _____________ to the school? It looks so different!</a:t>
            </a:r>
          </a:p>
        </p:txBody>
      </p:sp>
      <p:sp>
        <p:nvSpPr>
          <p:cNvPr id="2" name="Rectangle 1"/>
          <p:cNvSpPr/>
          <p:nvPr/>
        </p:nvSpPr>
        <p:spPr>
          <a:xfrm>
            <a:off x="9667344" y="1985712"/>
            <a:ext cx="2805905" cy="29519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Times New Roman" panose="02020603050405020304" pitchFamily="18" charset="0"/>
              </a:rPr>
              <a:t>started</a:t>
            </a:r>
          </a:p>
          <a:p>
            <a:pPr algn="ctr"/>
            <a:r>
              <a:rPr lang="en-US" sz="2400" dirty="0">
                <a:cs typeface="Times New Roman" panose="02020603050405020304" pitchFamily="18" charset="0"/>
              </a:rPr>
              <a:t>have they done</a:t>
            </a:r>
          </a:p>
          <a:p>
            <a:pPr algn="ctr"/>
            <a:r>
              <a:rPr lang="en-US" sz="2400" dirty="0">
                <a:cs typeface="Times New Roman" panose="02020603050405020304" pitchFamily="18" charset="0"/>
              </a:rPr>
              <a:t>closed</a:t>
            </a:r>
          </a:p>
          <a:p>
            <a:pPr algn="ctr"/>
            <a:r>
              <a:rPr lang="en-US" sz="2400" dirty="0">
                <a:cs typeface="Times New Roman" panose="02020603050405020304" pitchFamily="18" charset="0"/>
              </a:rPr>
              <a:t>have been improved</a:t>
            </a:r>
          </a:p>
          <a:p>
            <a:pPr algn="ctr"/>
            <a:r>
              <a:rPr lang="en-US" sz="2400" dirty="0">
                <a:cs typeface="Times New Roman" panose="02020603050405020304" pitchFamily="18" charset="0"/>
              </a:rPr>
              <a:t>was opened</a:t>
            </a:r>
          </a:p>
          <a:p>
            <a:pPr algn="ctr"/>
            <a:r>
              <a:rPr lang="en-US" sz="2400" dirty="0">
                <a:cs typeface="Times New Roman" panose="02020603050405020304" pitchFamily="18" charset="0"/>
              </a:rPr>
              <a:t>has been invested</a:t>
            </a:r>
          </a:p>
          <a:p>
            <a:pPr algn="ctr"/>
            <a:r>
              <a:rPr lang="en-US" sz="2400" dirty="0">
                <a:cs typeface="Times New Roman" panose="02020603050405020304" pitchFamily="18" charset="0"/>
              </a:rPr>
              <a:t>has been repainted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0623" y="2159838"/>
            <a:ext cx="1815921" cy="369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closed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1751" y="3007066"/>
            <a:ext cx="4092238" cy="369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has been repainted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83516" y="3367963"/>
            <a:ext cx="2820473" cy="369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was opened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58341" y="3856445"/>
            <a:ext cx="3670479" cy="369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has been improved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21673" y="4717200"/>
            <a:ext cx="2820473" cy="369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has been invested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8584" y="5167851"/>
            <a:ext cx="2820473" cy="369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started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25582" y="5998789"/>
            <a:ext cx="2820473" cy="369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have they done</a:t>
            </a:r>
          </a:p>
        </p:txBody>
      </p:sp>
    </p:spTree>
    <p:extLst>
      <p:ext uri="{BB962C8B-B14F-4D97-AF65-F5344CB8AC3E}">
        <p14:creationId xmlns:p14="http://schemas.microsoft.com/office/powerpoint/2010/main" val="525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90987" y="583100"/>
            <a:ext cx="8592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b. Unscramble the sentences.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0987" y="1229431"/>
            <a:ext cx="115527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1. village./I/a/grew/in/up/rural    _____________________________________________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2. been/Have/the/roads/repaired? _____________________________________________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3.What/did/they/to/the/shopping/do/center? _____________________________________________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4. in/our/invested/of/companies/Lots/have/town.    _____________________________________________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5. outskirts/Many/moved/people/the/have/recently./to.     _____________________________________________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6. hasn't/old/for/been/years./painted/The/hospital 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______________________________________________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92107" y="1629016"/>
            <a:ext cx="4100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I grew up in a rural village.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92107" y="2524748"/>
            <a:ext cx="4486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Have the roads been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repaird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83118" y="3387550"/>
            <a:ext cx="6270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What did they do to the shopping center?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83118" y="4224824"/>
            <a:ext cx="6760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Lots of companies have invested in our town.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83118" y="5097007"/>
            <a:ext cx="7586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Many people have moved to the outskirts recently.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DC3DD3-FCBE-4AB8-A29E-08A4C0B2CDD5}"/>
              </a:ext>
            </a:extLst>
          </p:cNvPr>
          <p:cNvSpPr txBox="1"/>
          <p:nvPr/>
        </p:nvSpPr>
        <p:spPr>
          <a:xfrm>
            <a:off x="0" y="381675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WB, page 15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83118" y="5893836"/>
            <a:ext cx="6938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The old hospital hasn’t been painted for years.</a:t>
            </a:r>
          </a:p>
        </p:txBody>
      </p:sp>
    </p:spTree>
    <p:extLst>
      <p:ext uri="{BB962C8B-B14F-4D97-AF65-F5344CB8AC3E}">
        <p14:creationId xmlns:p14="http://schemas.microsoft.com/office/powerpoint/2010/main" val="10848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46" y="556280"/>
            <a:ext cx="7694612" cy="5129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9094" y="3622482"/>
            <a:ext cx="2805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  <a:cs typeface="Times New Roman" panose="02020603050405020304" pitchFamily="18" charset="0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340533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9094" y="3622482"/>
            <a:ext cx="2805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Production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10865" y="1375597"/>
            <a:ext cx="8847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c. In pairs: Has your neighborhood had similar changes to Molly's town? Do you know when the changes happened? What is the biggest change?</a:t>
            </a:r>
            <a:endParaRPr 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071E71E-6058-4805-836A-5B5E97264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109" y="1017535"/>
            <a:ext cx="1441756" cy="91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598618" y="3274946"/>
            <a:ext cx="9775067" cy="7322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year, a new bridge was built near my house.</a:t>
            </a:r>
          </a:p>
        </p:txBody>
      </p:sp>
    </p:spTree>
    <p:extLst>
      <p:ext uri="{BB962C8B-B14F-4D97-AF65-F5344CB8AC3E}">
        <p14:creationId xmlns:p14="http://schemas.microsoft.com/office/powerpoint/2010/main" val="3717808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9096"/>
            <a:ext cx="9198864" cy="61320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5731099" y="880873"/>
            <a:ext cx="6413275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AD47">
                    <a:lumMod val="75000"/>
                  </a:srgbClr>
                </a:solidFill>
                <a:cs typeface="Times New Roman" panose="02020603050405020304" pitchFamily="18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400336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24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2497" y="294381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Grammar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2497" y="4268761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11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42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856" y="497632"/>
            <a:ext cx="7490542" cy="59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18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575656" y="533143"/>
            <a:ext cx="7177426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AD47">
                    <a:lumMod val="75000"/>
                  </a:srgbClr>
                </a:solidFill>
                <a:cs typeface="Times New Roman" panose="02020603050405020304" pitchFamily="18" charset="0"/>
              </a:rPr>
              <a:t>CONSOLIDATION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75656" y="1790163"/>
            <a:ext cx="9959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cs typeface="Times New Roman" panose="02020603050405020304" pitchFamily="18" charset="0"/>
              </a:rPr>
              <a:t>Write five sentences about the changes in your town using the past simple and present perfect.</a:t>
            </a:r>
          </a:p>
        </p:txBody>
      </p:sp>
    </p:spTree>
    <p:extLst>
      <p:ext uri="{BB962C8B-B14F-4D97-AF65-F5344CB8AC3E}">
        <p14:creationId xmlns:p14="http://schemas.microsoft.com/office/powerpoint/2010/main" val="705122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036"/>
            <a:ext cx="8978189" cy="61214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AD47">
                    <a:lumMod val="75000"/>
                  </a:srgb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981177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4235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33051" y="1817948"/>
            <a:ext cx="7561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Grammar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: Past Simple and Present Perfect. </a:t>
            </a:r>
          </a:p>
        </p:txBody>
      </p:sp>
    </p:spTree>
    <p:extLst>
      <p:ext uri="{BB962C8B-B14F-4D97-AF65-F5344CB8AC3E}">
        <p14:creationId xmlns:p14="http://schemas.microsoft.com/office/powerpoint/2010/main" val="3797139216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6572" y="-347019"/>
            <a:ext cx="14119795" cy="79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25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14" y="2181841"/>
            <a:ext cx="117195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571500"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Make 10 sentences, using past simple and past perfect.</a:t>
            </a:r>
          </a:p>
          <a:p>
            <a:pPr marL="1028700" indent="-571500"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32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the exercises in </a:t>
            </a:r>
            <a:r>
              <a:rPr lang="en-US" sz="32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WB</a:t>
            </a:r>
            <a:r>
              <a:rPr lang="en-US" sz="32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on page 15.</a:t>
            </a:r>
          </a:p>
          <a:p>
            <a:pPr marL="1028700" indent="-571500"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Prepare the next lesson – Pronunciation &amp; Speaking </a:t>
            </a:r>
            <a:r>
              <a:rPr lang="en-US" sz="32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(pages 26 &amp; 27) .</a:t>
            </a:r>
          </a:p>
          <a:p>
            <a:pPr marL="1028700" indent="-571500"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Play the consolidation games in </a:t>
            </a:r>
            <a:r>
              <a:rPr lang="en-US" sz="3200" b="1" dirty="0" err="1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Anh 11 </a:t>
            </a:r>
            <a:r>
              <a:rPr lang="en-US" sz="3200" b="1" dirty="0" err="1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-Learn Smart World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DHA </a:t>
            </a: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32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www.eduhome.com.vn</a:t>
            </a:r>
            <a:r>
              <a:rPr lang="en-US" sz="32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505" y="396366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74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32C47-23A3-4C6C-90F8-33CD1C94F8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5493" y="4477564"/>
            <a:ext cx="433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Have a nice day!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1076" y="1386859"/>
            <a:ext cx="59809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By the end of this lesson, students will be able to…</a:t>
            </a:r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- practice and use </a:t>
            </a:r>
            <a:r>
              <a:rPr 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Past Simple and Present Perfect 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correctly.</a:t>
            </a:r>
            <a:endParaRPr lang="en-US" sz="32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86865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76"/>
            <a:ext cx="9315117" cy="6209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AD47">
                    <a:lumMod val="75000"/>
                  </a:srgbClr>
                </a:solidFill>
                <a:cs typeface="Times New Roman" panose="02020603050405020304" pitchFamily="18" charset="0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3762334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71523" y="1357021"/>
            <a:ext cx="3620974" cy="3600986"/>
          </a:xfrm>
          <a:prstGeom prst="rect">
            <a:avLst/>
          </a:prstGeom>
          <a:solidFill>
            <a:schemeClr val="accent6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cs typeface="Times New Roman" panose="02020603050405020304" pitchFamily="18" charset="0"/>
              </a:rPr>
              <a:t>New words:</a:t>
            </a:r>
          </a:p>
          <a:p>
            <a:r>
              <a:rPr lang="en-US" sz="3200" i="1" dirty="0">
                <a:solidFill>
                  <a:schemeClr val="bg1"/>
                </a:solidFill>
                <a:cs typeface="Times New Roman" panose="02020603050405020304" pitchFamily="18" charset="0"/>
              </a:rPr>
              <a:t>rural</a:t>
            </a:r>
          </a:p>
          <a:p>
            <a:r>
              <a:rPr lang="en-US" sz="3200" i="1" dirty="0">
                <a:solidFill>
                  <a:schemeClr val="bg1"/>
                </a:solidFill>
                <a:cs typeface="Times New Roman" panose="02020603050405020304" pitchFamily="18" charset="0"/>
              </a:rPr>
              <a:t>skyscraper</a:t>
            </a:r>
          </a:p>
          <a:p>
            <a:r>
              <a:rPr lang="en-US" sz="3200" i="1" dirty="0">
                <a:solidFill>
                  <a:schemeClr val="bg1"/>
                </a:solidFill>
                <a:cs typeface="Times New Roman" panose="02020603050405020304" pitchFamily="18" charset="0"/>
              </a:rPr>
              <a:t>outskirts</a:t>
            </a:r>
          </a:p>
          <a:p>
            <a:r>
              <a:rPr lang="en-US" sz="3200" i="1" dirty="0">
                <a:solidFill>
                  <a:schemeClr val="bg1"/>
                </a:solidFill>
                <a:cs typeface="Times New Roman" panose="02020603050405020304" pitchFamily="18" charset="0"/>
              </a:rPr>
              <a:t>highway</a:t>
            </a:r>
          </a:p>
          <a:p>
            <a:r>
              <a:rPr lang="en-US" sz="3200" i="1" dirty="0">
                <a:solidFill>
                  <a:schemeClr val="bg1"/>
                </a:solidFill>
                <a:cs typeface="Times New Roman" panose="02020603050405020304" pitchFamily="18" charset="0"/>
              </a:rPr>
              <a:t>invest</a:t>
            </a:r>
          </a:p>
          <a:p>
            <a:r>
              <a:rPr lang="en-US" sz="3200" i="1" dirty="0">
                <a:solidFill>
                  <a:schemeClr val="bg1"/>
                </a:solidFill>
                <a:cs typeface="Times New Roman" panose="02020603050405020304" pitchFamily="18" charset="0"/>
              </a:rPr>
              <a:t>emergency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74552" y="16899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136" y="767803"/>
            <a:ext cx="7126309" cy="2989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3040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Describe new words</a:t>
            </a:r>
            <a:endParaRPr lang="en-US" sz="40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0" algn="l"/>
              </a:tabLst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the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definition of the new words to describe.</a:t>
            </a:r>
          </a:p>
          <a:p>
            <a:pPr>
              <a:lnSpc>
                <a:spcPct val="150000"/>
              </a:lnSpc>
              <a:tabLst>
                <a:tab pos="0" algn="l"/>
              </a:tabLst>
            </a:pPr>
            <a:endParaRPr lang="en-US" sz="2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04950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-3HIGHSCHOOL\E10_SMART_WORLD\4. IMAGES\shutterstock_5701544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76"/>
            <a:ext cx="121920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033" y="1368477"/>
            <a:ext cx="8281987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37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79" y="418906"/>
            <a:ext cx="8209767" cy="5473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7576" y="3715560"/>
            <a:ext cx="3750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87142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061" y="1349972"/>
            <a:ext cx="555079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E7E6E6">
                    <a:lumMod val="10000"/>
                  </a:srgbClr>
                </a:solidFill>
                <a:cs typeface="Times New Roman" panose="02020603050405020304" pitchFamily="18" charset="0"/>
              </a:rPr>
              <a:t>a. Look at the picture. What do you think the woman is saying?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814" y="704280"/>
            <a:ext cx="5393762" cy="47434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9932" y="3488255"/>
            <a:ext cx="4814192" cy="7322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How has the city changed?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97368" y="4574529"/>
            <a:ext cx="5247446" cy="10413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That skyscraper ______years ago.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Traffic ______ much worse.</a:t>
            </a:r>
          </a:p>
        </p:txBody>
      </p:sp>
    </p:spTree>
    <p:extLst>
      <p:ext uri="{BB962C8B-B14F-4D97-AF65-F5344CB8AC3E}">
        <p14:creationId xmlns:p14="http://schemas.microsoft.com/office/powerpoint/2010/main" val="198217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96213" y="3448468"/>
            <a:ext cx="4814192" cy="7322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How has the city changed?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6213" y="4431084"/>
            <a:ext cx="6174882" cy="11189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That skyscraper ________    years ago.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Traffic __________  much worse.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4545" y="1515231"/>
            <a:ext cx="555079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E7E6E6">
                    <a:lumMod val="10000"/>
                  </a:srgbClr>
                </a:solidFill>
                <a:cs typeface="Times New Roman" panose="02020603050405020304" pitchFamily="18" charset="0"/>
              </a:rPr>
              <a:t>b. Now, listen and check your ideas</a:t>
            </a:r>
            <a:r>
              <a:rPr lang="en-US" sz="2400" dirty="0">
                <a:solidFill>
                  <a:srgbClr val="E7E6E6">
                    <a:lumMod val="10000"/>
                  </a:srgbClr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814" y="704280"/>
            <a:ext cx="5393762" cy="47434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14650" y="4736540"/>
            <a:ext cx="2922105" cy="143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was built 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37221" y="4815370"/>
            <a:ext cx="2494682" cy="810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has become</a:t>
            </a:r>
          </a:p>
        </p:txBody>
      </p:sp>
      <p:pic>
        <p:nvPicPr>
          <p:cNvPr id="4" name="CD1 TRACK 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5591" y="18926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749</Words>
  <Application>Microsoft Office PowerPoint</Application>
  <PresentationFormat>Widescreen</PresentationFormat>
  <Paragraphs>103</Paragraphs>
  <Slides>25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Hien Kim</cp:lastModifiedBy>
  <cp:revision>41</cp:revision>
  <dcterms:created xsi:type="dcterms:W3CDTF">2023-03-03T03:59:45Z</dcterms:created>
  <dcterms:modified xsi:type="dcterms:W3CDTF">2023-07-24T05:35:57Z</dcterms:modified>
</cp:coreProperties>
</file>